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447799"/>
          </a:xfrm>
        </p:spPr>
        <p:txBody>
          <a:bodyPr/>
          <a:lstStyle/>
          <a:p>
            <a:r>
              <a:rPr lang="ar-SA" dirty="0" smtClean="0"/>
              <a:t>الفصل الثالث</a:t>
            </a:r>
            <a:br>
              <a:rPr lang="ar-SA" dirty="0" smtClean="0"/>
            </a:br>
            <a:r>
              <a:rPr lang="ar-SA" dirty="0" smtClean="0"/>
              <a:t>تابع / المفاهيم الاساسية فى علم الاجتماع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305800" cy="449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SOCIETY</a:t>
            </a:r>
            <a:r>
              <a:rPr lang="ar-SA" sz="2800" b="1" dirty="0" smtClean="0">
                <a:solidFill>
                  <a:schemeClr val="tx1"/>
                </a:solidFill>
              </a:rPr>
              <a:t> 6- المجتمع : 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pPr algn="r"/>
            <a:r>
              <a:rPr lang="ar-SA" sz="2800" b="1" dirty="0" smtClean="0">
                <a:solidFill>
                  <a:schemeClr val="tx1"/>
                </a:solidFill>
              </a:rPr>
              <a:t> يعرف المجتمع بإعتباره نسق إجتماعى مكثف بذاته، قادر على الاستمرار والبقاء.</a:t>
            </a:r>
          </a:p>
          <a:p>
            <a:pPr algn="r"/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المجتمع غير قابل لتحديد حدوده بشكل دقيق وخاصة فى ظل ثورة الاتصالات الحالية</a:t>
            </a:r>
          </a:p>
          <a:p>
            <a:pPr algn="r"/>
            <a:r>
              <a:rPr lang="ar-SA" sz="2800" b="1" dirty="0" smtClean="0">
                <a:solidFill>
                  <a:schemeClr val="tx1"/>
                </a:solidFill>
              </a:rPr>
              <a:t>مثال : المجتمع المصرى، المجتمع العربى ، المجتمع الدولى</a:t>
            </a:r>
          </a:p>
          <a:p>
            <a:pPr algn="r"/>
            <a:r>
              <a:rPr lang="ar-SA" sz="2800" b="1" dirty="0" smtClean="0">
                <a:solidFill>
                  <a:schemeClr val="tx1"/>
                </a:solidFill>
              </a:rPr>
              <a:t>المجتمع قد يكون صغير أو كبير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r>
              <a:rPr lang="ar-SA" dirty="0" smtClean="0"/>
              <a:t> </a:t>
            </a:r>
            <a:r>
              <a:rPr lang="ar-SA" dirty="0" smtClean="0"/>
              <a:t>7- الثقافة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b="1" dirty="0" smtClean="0"/>
              <a:t>تعرف الثقافة بإنها أنماط السلوك المكتسبة</a:t>
            </a:r>
          </a:p>
          <a:p>
            <a:pPr algn="r">
              <a:buNone/>
            </a:pPr>
            <a:r>
              <a:rPr lang="ar-SA" b="1" dirty="0" smtClean="0"/>
              <a:t>عناصر الثقافة هى : تتكون الثقافة من عنصرين الاول يسمى”سمات </a:t>
            </a:r>
            <a:r>
              <a:rPr lang="ar-SA" b="1" dirty="0" smtClean="0"/>
              <a:t>ثقافية“ ، </a:t>
            </a:r>
            <a:r>
              <a:rPr lang="ar-SA" b="1" dirty="0" smtClean="0"/>
              <a:t> الثانى يسمى مركبات </a:t>
            </a:r>
            <a:r>
              <a:rPr lang="ar-SA" b="1" dirty="0" smtClean="0"/>
              <a:t>ثقافية </a:t>
            </a:r>
            <a:r>
              <a:rPr lang="ar-SA" b="1" dirty="0" smtClean="0"/>
              <a:t>والتى </a:t>
            </a:r>
            <a:r>
              <a:rPr lang="ar-SA" b="1" dirty="0" smtClean="0"/>
              <a:t>تشمل السمات الثقافية</a:t>
            </a:r>
          </a:p>
          <a:p>
            <a:pPr algn="r">
              <a:buNone/>
            </a:pPr>
            <a:r>
              <a:rPr lang="ar-SA" b="1" dirty="0" smtClean="0"/>
              <a:t> مكونات الثقافة تشمل : جوانب مادية ، جوانب غير مادية او معنوية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INSITUTION:</a:t>
            </a:r>
            <a:r>
              <a:rPr lang="ar-SA" dirty="0" smtClean="0"/>
              <a:t>8- نظام ”مؤسسة“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b="1" dirty="0" smtClean="0"/>
              <a:t>عبارة عن نمط متميز من النشاط الاجتماعى </a:t>
            </a:r>
          </a:p>
          <a:p>
            <a:pPr algn="r">
              <a:buNone/>
            </a:pPr>
            <a:r>
              <a:rPr lang="ar-SA" b="1" dirty="0" smtClean="0"/>
              <a:t>يرتبط النظام الاجتماعى بوجود قيم اجتماعية لتنظيم التفاعل الاجتماعى داخل هذا النظام</a:t>
            </a:r>
          </a:p>
          <a:p>
            <a:pPr algn="r">
              <a:buNone/>
            </a:pPr>
            <a:r>
              <a:rPr lang="ar-SA" b="1" dirty="0" smtClean="0"/>
              <a:t>كل نظام يسعى لإشباع الاحتياجات الاساسية لاعضاءه</a:t>
            </a:r>
          </a:p>
          <a:p>
            <a:pPr algn="r">
              <a:buNone/>
            </a:pPr>
            <a:r>
              <a:rPr lang="ar-SA" b="1" dirty="0" smtClean="0"/>
              <a:t>مثال : النظام الاسرى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VALU: </a:t>
            </a:r>
            <a:r>
              <a:rPr lang="ar-SA" dirty="0" smtClean="0"/>
              <a:t>9- القيمة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b="1" dirty="0" smtClean="0"/>
              <a:t>القيمة هى تصور المجتمع للشئ المقبول،هذا التصور يحدد السلوك الاجتماعى للاشخاص</a:t>
            </a:r>
          </a:p>
          <a:p>
            <a:pPr algn="r">
              <a:buNone/>
            </a:pPr>
            <a:r>
              <a:rPr lang="ar-SA" b="1" dirty="0" smtClean="0"/>
              <a:t>مثال : قيمة الصدق</a:t>
            </a:r>
          </a:p>
          <a:p>
            <a:pPr algn="r">
              <a:buNone/>
            </a:pPr>
            <a:r>
              <a:rPr lang="ar-SA" b="1" dirty="0" smtClean="0"/>
              <a:t>قيمة الشئ تزداد بفعل الندرة</a:t>
            </a:r>
          </a:p>
          <a:p>
            <a:pPr algn="r">
              <a:buNone/>
            </a:pPr>
            <a:r>
              <a:rPr lang="ar-SA" b="1" dirty="0" smtClean="0"/>
              <a:t>القيم مستمدة من ثقافة المجتمع</a:t>
            </a:r>
          </a:p>
          <a:p>
            <a:pPr algn="r">
              <a:buNone/>
            </a:pPr>
            <a:r>
              <a:rPr lang="ar-SA" b="1" dirty="0" smtClean="0"/>
              <a:t>ليس هناك مايمكن أن نسميه ” الاجماع القيمى“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</a:t>
            </a:r>
            <a:r>
              <a:rPr lang="ar-SA" dirty="0" smtClean="0"/>
              <a:t>10- الاتجاه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b="1" dirty="0" smtClean="0"/>
              <a:t>الاتجاه يعنى استجابة الشخص لموقف معين</a:t>
            </a:r>
          </a:p>
          <a:p>
            <a:pPr algn="r">
              <a:buNone/>
            </a:pPr>
            <a:r>
              <a:rPr lang="ar-SA" b="1" dirty="0" smtClean="0"/>
              <a:t>مثال : اتجاه افراد المجتمع نحو الانتخابات </a:t>
            </a:r>
          </a:p>
          <a:p>
            <a:pPr algn="r">
              <a:buNone/>
            </a:pPr>
            <a:r>
              <a:rPr lang="ar-SA" b="1" dirty="0" smtClean="0"/>
              <a:t>الاتجاه يحمل بداخله قيم إجتماعية توجه الافراد</a:t>
            </a:r>
          </a:p>
          <a:p>
            <a:pPr algn="r">
              <a:buNone/>
            </a:pPr>
            <a:r>
              <a:rPr lang="ar-SA" b="1" dirty="0" smtClean="0"/>
              <a:t>مثال : اتجاه افراد المجتمع نحو تنظيم النسل</a:t>
            </a:r>
          </a:p>
          <a:p>
            <a:pPr algn="r">
              <a:buNone/>
            </a:pPr>
            <a:r>
              <a:rPr lang="ar-SA" b="1" dirty="0" smtClean="0"/>
              <a:t>اذا الاتجاه يتضمن قيم إجتماعية توجه السلوك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207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الفصل الثالث تابع / المفاهيم الاساسية فى علم الاجتماع</vt:lpstr>
      <vt:lpstr>CULTURE 7- الثقافة :</vt:lpstr>
      <vt:lpstr>INSITUTION:8- نظام ”مؤسسة“</vt:lpstr>
      <vt:lpstr>VALU: 9- القيمة</vt:lpstr>
      <vt:lpstr>ATTITUDE10- الاتجاه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تابع / المفاهيم الاساسية فى علم الاجتماع</dc:title>
  <dc:creator>hi</dc:creator>
  <cp:lastModifiedBy>hi</cp:lastModifiedBy>
  <cp:revision>20</cp:revision>
  <dcterms:created xsi:type="dcterms:W3CDTF">2006-08-16T00:00:00Z</dcterms:created>
  <dcterms:modified xsi:type="dcterms:W3CDTF">2020-11-21T14:22:05Z</dcterms:modified>
</cp:coreProperties>
</file>