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904999"/>
          </a:xfrm>
        </p:spPr>
        <p:txBody>
          <a:bodyPr/>
          <a:lstStyle/>
          <a:p>
            <a:r>
              <a:rPr lang="ar-SA" b="1" dirty="0" smtClean="0"/>
              <a:t>الخدمة الاجتماعية فى مجال المعاقين</a:t>
            </a:r>
            <a:endParaRPr lang="en-US" b="1" dirty="0"/>
          </a:p>
        </p:txBody>
      </p:sp>
      <p:sp>
        <p:nvSpPr>
          <p:cNvPr id="3" name="Subtitle 2"/>
          <p:cNvSpPr>
            <a:spLocks noGrp="1"/>
          </p:cNvSpPr>
          <p:nvPr>
            <p:ph type="subTitle" idx="1"/>
          </p:nvPr>
        </p:nvSpPr>
        <p:spPr>
          <a:xfrm>
            <a:off x="457200" y="1752600"/>
            <a:ext cx="8458200" cy="4343400"/>
          </a:xfrm>
        </p:spPr>
        <p:txBody>
          <a:bodyPr>
            <a:normAutofit lnSpcReduction="10000"/>
          </a:bodyPr>
          <a:lstStyle/>
          <a:p>
            <a:pPr algn="r"/>
            <a:r>
              <a:rPr lang="ar-SA" b="1" u="sng" dirty="0" smtClean="0">
                <a:solidFill>
                  <a:schemeClr val="tx1"/>
                </a:solidFill>
              </a:rPr>
              <a:t>اولا: نشاة الخدمة الاجتماعية فى مجال المعاقين</a:t>
            </a:r>
            <a:r>
              <a:rPr lang="ar-SA" dirty="0" smtClean="0">
                <a:solidFill>
                  <a:schemeClr val="tx1"/>
                </a:solidFill>
              </a:rPr>
              <a:t>:</a:t>
            </a:r>
          </a:p>
          <a:p>
            <a:pPr algn="r"/>
            <a:r>
              <a:rPr lang="ar-SA" sz="2600" b="1" dirty="0" smtClean="0">
                <a:solidFill>
                  <a:schemeClr val="tx1"/>
                </a:solidFill>
              </a:rPr>
              <a:t>ارتبطت نشاة الخدمة الاجتماعية فى هذا المجال بمايلى:</a:t>
            </a:r>
          </a:p>
          <a:p>
            <a:pPr algn="r"/>
            <a:r>
              <a:rPr lang="ar-SA" sz="2600" b="1" dirty="0" smtClean="0">
                <a:solidFill>
                  <a:schemeClr val="tx1"/>
                </a:solidFill>
              </a:rPr>
              <a:t>1- حاجة الدول الاوربيةللمساعدة فى رعاية المعاقين من الناحية                   الاجتماعية لإعادة دمجهم فى المجتمع</a:t>
            </a:r>
          </a:p>
          <a:p>
            <a:pPr algn="r"/>
            <a:r>
              <a:rPr lang="ar-SA" sz="2600" b="1" dirty="0" smtClean="0">
                <a:solidFill>
                  <a:schemeClr val="tx1"/>
                </a:solidFill>
              </a:rPr>
              <a:t>2- الحاجة إلى التأهيل المهنى المنظم للعمالة المعاقة من المصابين فى             الحرب العالمية الاولى( مفهوم التأهيل المهنى للمعاقين)،( مفهوم                الاختيار المهنى للعمالة المعاقة).                </a:t>
            </a:r>
          </a:p>
          <a:p>
            <a:pPr algn="r"/>
            <a:r>
              <a:rPr lang="ar-SA" sz="2600" b="1" dirty="0" smtClean="0">
                <a:solidFill>
                  <a:schemeClr val="tx1"/>
                </a:solidFill>
              </a:rPr>
              <a:t>   ظهور الهئية القومية للاخصائيين الاجتماعيين عام 1955 فى امريكا            وإنشاء لجنه خاصة للمعاقين لتحديد ماهو الدور الذى يمكن    تقديمه فى      هذاالمجال.</a:t>
            </a:r>
            <a:endParaRPr lang="en-US" sz="26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lstStyle/>
          <a:p>
            <a:pPr algn="r">
              <a:buNone/>
            </a:pPr>
            <a:r>
              <a:rPr lang="ar-SA" b="1" u="sng" dirty="0" smtClean="0"/>
              <a:t>ثانيا: تعريف الخدمة الاجتماعية فى مجال رعاية المعاقين:</a:t>
            </a:r>
          </a:p>
          <a:p>
            <a:pPr algn="r">
              <a:buNone/>
            </a:pPr>
            <a:r>
              <a:rPr lang="ar-SA" b="1" dirty="0" smtClean="0"/>
              <a:t>تتعدد تعريفات الخدمة الاجتماعية فى هذا المجال ومنها:</a:t>
            </a:r>
            <a:endParaRPr lang="ar-SA" sz="2800" b="1" dirty="0" smtClean="0"/>
          </a:p>
          <a:p>
            <a:pPr algn="r">
              <a:buNone/>
            </a:pPr>
            <a:r>
              <a:rPr lang="ar-SA" sz="2800" b="1" dirty="0" smtClean="0"/>
              <a:t>”انها نسق منظم من العمليات الفنية والانشطة المقننة التى تمارسها الخدمة الاجتماعية لتدعيم الوجود الاجتماعى للمعاق وتحقيق استقلاليته وتكيفه مع بيئته الاجتماعية من خلال المساهمة فى عمليات الـتأهيل والتشغيل والاستقرارالمعيشى فضلا عن جهودها فى الحماية من أخطار الحوادث والاصابة بالعاهات المختلفة ”.</a:t>
            </a: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a:bodyPr>
          <a:lstStyle/>
          <a:p>
            <a:pPr algn="r">
              <a:buNone/>
            </a:pPr>
            <a:r>
              <a:rPr lang="ar-SA" sz="2800" b="1" dirty="0" smtClean="0"/>
              <a:t>تهتم الخدمة الاجتماعية فى مجال المعاقين بالعديد من المفاهيم ومنها:</a:t>
            </a:r>
          </a:p>
          <a:p>
            <a:pPr algn="r">
              <a:buNone/>
            </a:pPr>
            <a:r>
              <a:rPr lang="ar-SA" sz="2800" b="1" dirty="0" smtClean="0"/>
              <a:t>1- مفهوم الإعاقة: هى نوع من القصور الوظيفى فى الانشطة العادية </a:t>
            </a:r>
          </a:p>
          <a:p>
            <a:pPr algn="r">
              <a:buNone/>
            </a:pPr>
            <a:r>
              <a:rPr lang="ar-SA" sz="2800" b="1" dirty="0" smtClean="0"/>
              <a:t>سواء كانت تلك الانشطة تجرى بصورة فردية أو جماعية.</a:t>
            </a:r>
          </a:p>
          <a:p>
            <a:pPr algn="r">
              <a:buNone/>
            </a:pPr>
            <a:endParaRPr lang="ar-SA" sz="2800" b="1" dirty="0" smtClean="0"/>
          </a:p>
          <a:p>
            <a:pPr algn="r">
              <a:buNone/>
            </a:pPr>
            <a:r>
              <a:rPr lang="ar-SA" sz="2800" b="1" dirty="0" smtClean="0"/>
              <a:t>2- مفهوم المعاق : كل فرد عمن يطلق عليه لفظ سوى من النواحى الجسمية أو العقلية أو الاجتماعية إلى الدرجة التى تستوجب عمليات التأهيل الخاصة حتى يصل إلى استخدام أقصى ماتسمح به قدراته ومواهبه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fontScale="70000" lnSpcReduction="20000"/>
          </a:bodyPr>
          <a:lstStyle/>
          <a:p>
            <a:pPr algn="r">
              <a:buNone/>
            </a:pPr>
            <a:r>
              <a:rPr lang="ar-SA" sz="4600" b="1" u="sng" dirty="0" smtClean="0"/>
              <a:t>ثالثا: تصنيف المعاقين :ــ</a:t>
            </a:r>
          </a:p>
          <a:p>
            <a:pPr algn="r">
              <a:buNone/>
            </a:pPr>
            <a:r>
              <a:rPr lang="ar-SA" dirty="0" smtClean="0"/>
              <a:t>ي</a:t>
            </a:r>
            <a:r>
              <a:rPr lang="ar-SA" sz="3400" b="1" dirty="0" smtClean="0"/>
              <a:t>مكن تصنيف المعاقين إلى عدة أنماط :</a:t>
            </a:r>
          </a:p>
          <a:p>
            <a:pPr algn="r">
              <a:buNone/>
            </a:pPr>
            <a:r>
              <a:rPr lang="ar-SA" sz="3400" b="1" dirty="0" smtClean="0"/>
              <a:t>النمط الاول: المعاقون جسمانيا ويشمل الاعاقة الحركية كشلل الاطفال وايضا يشمل المصابون أمراض مزمنة كأمراض السكر والسرطان والفشل الكلوى والايدز</a:t>
            </a:r>
          </a:p>
          <a:p>
            <a:pPr algn="r">
              <a:buNone/>
            </a:pPr>
            <a:r>
              <a:rPr lang="ar-SA" sz="3400" b="1" dirty="0" smtClean="0"/>
              <a:t>النمط الثانى: المعاقون حسيا ويشمل المصابون بكف البصر او اضطرابات الكلام او الصم</a:t>
            </a:r>
          </a:p>
          <a:p>
            <a:pPr algn="r">
              <a:buNone/>
            </a:pPr>
            <a:r>
              <a:rPr lang="ar-SA" sz="3400" b="1" dirty="0" smtClean="0"/>
              <a:t>النمط الثالث : المعاقون عقليا ويشمل من يعانون نقصا حادا فى الذكاء والمرضى العقليون كاالفصام </a:t>
            </a:r>
          </a:p>
          <a:p>
            <a:pPr algn="r">
              <a:buNone/>
            </a:pPr>
            <a:r>
              <a:rPr lang="ar-SA" sz="3400" b="1" dirty="0" smtClean="0"/>
              <a:t>النمط الرابع : المعاقون انفعاليا ونفسيا ويشمل مرضى الاكتئاب والقلق والامراض السيكوباتية</a:t>
            </a:r>
          </a:p>
          <a:p>
            <a:pPr algn="r">
              <a:buNone/>
            </a:pPr>
            <a:r>
              <a:rPr lang="ar-SA" sz="3400" b="1" dirty="0" smtClean="0"/>
              <a:t>النمط الخامس: المعاقون اجتماعيا ويشمل حالات الاحداث المنحرفون وأطفال الشوارع  ........الخ</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fontScale="77500" lnSpcReduction="20000"/>
          </a:bodyPr>
          <a:lstStyle/>
          <a:p>
            <a:pPr algn="r">
              <a:buNone/>
            </a:pPr>
            <a:r>
              <a:rPr lang="ar-SA" sz="3800" b="1" u="sng" dirty="0" smtClean="0"/>
              <a:t>رابعا : احتياجات المعاقين وأساليب اشباعها</a:t>
            </a:r>
            <a:r>
              <a:rPr lang="ar-SA" u="sng" dirty="0" smtClean="0"/>
              <a:t>:</a:t>
            </a:r>
          </a:p>
          <a:p>
            <a:pPr algn="r">
              <a:buNone/>
            </a:pPr>
            <a:r>
              <a:rPr lang="ar-SA" sz="3600" b="1" dirty="0" smtClean="0"/>
              <a:t>يمكن تحديد احتياجات المعاقين فى الاحتياجات التالية:</a:t>
            </a:r>
          </a:p>
          <a:p>
            <a:pPr algn="r">
              <a:buNone/>
            </a:pPr>
            <a:r>
              <a:rPr lang="ar-SA" sz="3300" b="1" dirty="0" smtClean="0"/>
              <a:t> 1- الحاجة إلى الرعاية الجسمية :وتتم من خلال متخصصين لوقايتهم من الترعل الجسمى ومساعدتهم فى تنمية مهارتهم البدنية</a:t>
            </a:r>
          </a:p>
          <a:p>
            <a:pPr algn="r">
              <a:buNone/>
            </a:pPr>
            <a:r>
              <a:rPr lang="ar-SA" sz="3300" b="1" dirty="0" smtClean="0"/>
              <a:t>2- الحاجة إلى تحقيق الذات: نتيجة الشعور بالخوف من الاعاقة ومن ثم يحتاج المعاق الى الارشاد والتوجيه لتكوين مفهوم صحى عن ذاته لكى يستطيع التوافق مع المجتمع</a:t>
            </a:r>
          </a:p>
          <a:p>
            <a:pPr algn="r">
              <a:buNone/>
            </a:pPr>
            <a:r>
              <a:rPr lang="ar-SA" sz="3300" b="1" dirty="0" smtClean="0"/>
              <a:t>3- الحاجة إلى الشعور بالامن: وخاصة الامن العاطفى والجسمى والاجتماعى الذى يتحقق من خلال توجيه المعاق للاعتماد على نفسه .</a:t>
            </a:r>
          </a:p>
          <a:p>
            <a:pPr algn="r">
              <a:buNone/>
            </a:pPr>
            <a:r>
              <a:rPr lang="ar-SA" sz="3300" b="1" dirty="0" smtClean="0"/>
              <a:t>4- الحاجة إلى التاهيل المهنى: من خلال استغلال القدرات والطاقات الكامنة لدى المعاق وتدريبهم على مهن مناسبة لقدراتهم وطبيعة إعاقتهم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fontScale="62500" lnSpcReduction="20000"/>
          </a:bodyPr>
          <a:lstStyle/>
          <a:p>
            <a:pPr algn="r">
              <a:buNone/>
            </a:pPr>
            <a:r>
              <a:rPr lang="ar-SA" sz="4600" b="1" u="sng" dirty="0" smtClean="0"/>
              <a:t>خامسا: ــ أهداف الخدمة الاجتماعية فى مجال المعاقين :</a:t>
            </a:r>
          </a:p>
          <a:p>
            <a:pPr algn="r">
              <a:buNone/>
            </a:pPr>
            <a:r>
              <a:rPr lang="ar-SA" sz="3400" b="1" dirty="0" smtClean="0"/>
              <a:t>يمكن ايجاز أهداف الخدمة الاجتماعية فى مجال المعاقين على النحو التالى:ــ</a:t>
            </a:r>
          </a:p>
          <a:p>
            <a:pPr algn="r">
              <a:buNone/>
            </a:pPr>
            <a:r>
              <a:rPr lang="ar-SA" sz="3400" b="1" dirty="0" smtClean="0"/>
              <a:t>1- المساهمة فى تعديل اتجاهات أفراد المجتمع للاعتراف بالمعاقين كفئة انسانيةلها حق الحياة الكريمة.</a:t>
            </a:r>
          </a:p>
          <a:p>
            <a:pPr algn="r">
              <a:buNone/>
            </a:pPr>
            <a:r>
              <a:rPr lang="ar-SA" sz="3400" b="1" dirty="0" smtClean="0"/>
              <a:t>2-تنوير الرأى العام بمشكلات المعاقين وحثه على بذل الجهود لتقبلهم.</a:t>
            </a:r>
          </a:p>
          <a:p>
            <a:pPr algn="r">
              <a:buNone/>
            </a:pPr>
            <a:r>
              <a:rPr lang="ar-SA" sz="3400" b="1" dirty="0" smtClean="0"/>
              <a:t>3-المساهمة مع المهن الاخرى فى إيقاف تيار العجز من خلال الاكتشاف المبكر لحالات الاعاقة ومساعدتهم.</a:t>
            </a:r>
          </a:p>
          <a:p>
            <a:pPr algn="r">
              <a:buNone/>
            </a:pPr>
            <a:r>
              <a:rPr lang="ar-SA" sz="3400" b="1" dirty="0" smtClean="0"/>
              <a:t>4-توفير فرص وخدمات التأهيل المهنى للمعاقين</a:t>
            </a:r>
          </a:p>
          <a:p>
            <a:pPr algn="r">
              <a:buNone/>
            </a:pPr>
            <a:r>
              <a:rPr lang="ar-SA" sz="3400" b="1" dirty="0" smtClean="0"/>
              <a:t>5- المساهمة فى توفير فرص التشغيل المناسبة للمعاقين</a:t>
            </a:r>
          </a:p>
          <a:p>
            <a:pPr algn="r">
              <a:buNone/>
            </a:pPr>
            <a:r>
              <a:rPr lang="ar-SA" sz="3400" b="1" dirty="0" smtClean="0"/>
              <a:t>6-المساهمة فى توفير فرص الخدمات الاجتماعية التى يحتاجها المعاق</a:t>
            </a:r>
          </a:p>
          <a:p>
            <a:pPr algn="r">
              <a:buNone/>
            </a:pPr>
            <a:r>
              <a:rPr lang="ar-SA" sz="3400" b="1" dirty="0" smtClean="0"/>
              <a:t>7-المساهمة فى توفير فرص الترويح الهادف للمعاقين</a:t>
            </a:r>
          </a:p>
          <a:p>
            <a:pPr algn="r">
              <a:buNone/>
            </a:pPr>
            <a:r>
              <a:rPr lang="ar-SA" sz="3400" b="1" dirty="0" smtClean="0"/>
              <a:t>8-المساهمة فى توفير افضل الظروف لتنشئة المعاق تنشئة اجتماعية سليمة وصالحة.</a:t>
            </a:r>
          </a:p>
          <a:p>
            <a:pPr algn="r">
              <a:buNone/>
            </a:pPr>
            <a:r>
              <a:rPr lang="ar-SA" sz="3400" b="1" dirty="0" smtClean="0"/>
              <a:t>9- تشجيع إجراء البحوث التى تتناول مشكلات المعاقين.</a:t>
            </a:r>
            <a:endParaRPr lang="en-US" sz="3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fontScale="77500" lnSpcReduction="20000"/>
          </a:bodyPr>
          <a:lstStyle/>
          <a:p>
            <a:pPr algn="r">
              <a:buNone/>
            </a:pPr>
            <a:r>
              <a:rPr lang="ar-SA" sz="3800" b="1" u="sng" dirty="0" smtClean="0"/>
              <a:t>سادسا : فلسفة الخدمة الاجتماعية فى مجال المعاقين:</a:t>
            </a:r>
          </a:p>
          <a:p>
            <a:pPr algn="r">
              <a:buNone/>
            </a:pPr>
            <a:r>
              <a:rPr lang="ar-SA" b="1" dirty="0" smtClean="0"/>
              <a:t>تستند فلسفة الخدمة الاجتماعية فى مجال المعاقين على عدة حقائق على النحو التالى:-</a:t>
            </a:r>
          </a:p>
          <a:p>
            <a:pPr algn="r">
              <a:buNone/>
            </a:pPr>
            <a:r>
              <a:rPr lang="ar-SA" b="1" dirty="0" smtClean="0"/>
              <a:t>1- أن عجز الانسان هو ظاهرة طبيعية تفرض وجودها  خاصة فى المجتمعات الحديثة نتيجة الحروب والحوادث</a:t>
            </a:r>
          </a:p>
          <a:p>
            <a:pPr algn="r">
              <a:buNone/>
            </a:pPr>
            <a:r>
              <a:rPr lang="ar-SA" b="1" dirty="0" smtClean="0"/>
              <a:t>2- عجز الانسان عجز نسبى أصاب وظيفة أو أكثر من وظائفه الاجتماعية.</a:t>
            </a:r>
          </a:p>
          <a:p>
            <a:pPr algn="r">
              <a:buNone/>
            </a:pPr>
            <a:r>
              <a:rPr lang="ar-SA" b="1" dirty="0" smtClean="0"/>
              <a:t>3- أن اسباب عجز الانسان غالبا ماتحدث نتيجة التفاعل الدائم بين الانسان وبيئته</a:t>
            </a:r>
          </a:p>
          <a:p>
            <a:pPr algn="r">
              <a:buNone/>
            </a:pPr>
            <a:r>
              <a:rPr lang="ar-SA" b="1" dirty="0" smtClean="0"/>
              <a:t>4- العناية بالمعاقين واجب أخلاقى إنسانى.</a:t>
            </a:r>
          </a:p>
          <a:p>
            <a:pPr algn="r">
              <a:buNone/>
            </a:pPr>
            <a:r>
              <a:rPr lang="ar-SA" b="1" dirty="0" smtClean="0"/>
              <a:t>5-العناية بالمعاقين تجنب المجتمع أعباء مستقبلية وتحولهم إلى مواطنين منتجين وليسو عالة على المجتمع أو الاخرين.</a:t>
            </a:r>
          </a:p>
          <a:p>
            <a:pPr algn="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a:bodyPr>
          <a:lstStyle/>
          <a:p>
            <a:pPr algn="r">
              <a:buNone/>
            </a:pPr>
            <a:r>
              <a:rPr lang="ar-SA" b="1" u="sng" dirty="0" smtClean="0"/>
              <a:t>سابعا </a:t>
            </a:r>
            <a:r>
              <a:rPr lang="ar-SA" b="1" u="sng" dirty="0" smtClean="0"/>
              <a:t>:ـ دور الخدمة الاجتماعية فى مجال المعاقين</a:t>
            </a:r>
            <a:r>
              <a:rPr lang="ar-SA" b="1" u="sng" dirty="0" smtClean="0"/>
              <a:t>:</a:t>
            </a:r>
            <a:endParaRPr lang="en-US" b="1" u="sng" dirty="0" smtClean="0"/>
          </a:p>
          <a:p>
            <a:pPr algn="r">
              <a:buNone/>
            </a:pPr>
            <a:r>
              <a:rPr lang="ar-SA" sz="2800" b="1" dirty="0" smtClean="0"/>
              <a:t>تشمل مسئوليات الخدمة الاجتماعية مع المعاقين كلامن:</a:t>
            </a:r>
          </a:p>
          <a:p>
            <a:pPr algn="r">
              <a:buNone/>
            </a:pPr>
            <a:r>
              <a:rPr lang="ar-SA" sz="2800" b="1" dirty="0" smtClean="0"/>
              <a:t>1- مقابلة احتياجات المعاقين ومحاولة إشباعها.</a:t>
            </a:r>
          </a:p>
          <a:p>
            <a:pPr algn="r">
              <a:buNone/>
            </a:pPr>
            <a:r>
              <a:rPr lang="ar-SA" sz="2800" b="1" dirty="0" smtClean="0"/>
              <a:t>2- التعرف على مشكلات المعاقين ومساعدتهم على مواجهتها.</a:t>
            </a:r>
          </a:p>
          <a:p>
            <a:pPr algn="r">
              <a:buNone/>
            </a:pPr>
            <a:r>
              <a:rPr lang="ar-SA" sz="2800" b="1" dirty="0" smtClean="0"/>
              <a:t>3- توفير الخدمات للمعاقين من خلال مؤسسات رعية المعاقين.</a:t>
            </a:r>
          </a:p>
          <a:p>
            <a:pPr algn="r">
              <a:buNone/>
            </a:pPr>
            <a:r>
              <a:rPr lang="ar-SA" sz="2800" b="1" dirty="0" smtClean="0"/>
              <a:t>4- التسيق بين الخدمات المتاحة للمعاقين وفرص العمل التى تتناسب مع إعاقتهم.</a:t>
            </a:r>
          </a:p>
          <a:p>
            <a:pPr algn="r">
              <a:buNone/>
            </a:pPr>
            <a:r>
              <a:rPr lang="ar-SA" sz="2800" b="1" dirty="0" smtClean="0"/>
              <a:t>5- مساعدة المعاقين من خلال التنسيق مع أسرهم لتوفير بيئة ملائمة لهم.</a:t>
            </a:r>
            <a:endParaRPr lang="ar-SA" sz="2800" b="1" dirty="0" smtClean="0"/>
          </a:p>
          <a:p>
            <a:pPr algn="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مجال المعاقين</a:t>
            </a:r>
            <a:endParaRPr lang="en-US" b="1" dirty="0"/>
          </a:p>
        </p:txBody>
      </p:sp>
      <p:sp>
        <p:nvSpPr>
          <p:cNvPr id="3" name="Content Placeholder 2"/>
          <p:cNvSpPr>
            <a:spLocks noGrp="1"/>
          </p:cNvSpPr>
          <p:nvPr>
            <p:ph idx="1"/>
          </p:nvPr>
        </p:nvSpPr>
        <p:spPr/>
        <p:txBody>
          <a:bodyPr>
            <a:normAutofit fontScale="70000" lnSpcReduction="20000"/>
          </a:bodyPr>
          <a:lstStyle/>
          <a:p>
            <a:pPr algn="r">
              <a:buNone/>
            </a:pPr>
            <a:r>
              <a:rPr lang="ar-SA" sz="4600" b="1" u="sng" dirty="0" smtClean="0"/>
              <a:t>ثامنا:ـ مسئوليات الاخصائى الاجتماعى فى مجال المعاقين</a:t>
            </a:r>
            <a:r>
              <a:rPr lang="ar-SA" sz="4600" b="1" dirty="0" smtClean="0"/>
              <a:t>:</a:t>
            </a:r>
          </a:p>
          <a:p>
            <a:pPr algn="r">
              <a:buNone/>
            </a:pPr>
            <a:r>
              <a:rPr lang="ar-SA" dirty="0" smtClean="0"/>
              <a:t>ي</a:t>
            </a:r>
            <a:r>
              <a:rPr lang="ar-SA" sz="3400" b="1" dirty="0" smtClean="0"/>
              <a:t>قوم الاخصائى الاجتماعى بالتعاون مع فريق العمل داخل مؤسسات رعاية المعاقين بما يلى</a:t>
            </a:r>
            <a:r>
              <a:rPr lang="ar-SA" dirty="0" smtClean="0"/>
              <a:t>:</a:t>
            </a:r>
            <a:endParaRPr lang="ar-SA" b="1" dirty="0" smtClean="0"/>
          </a:p>
          <a:p>
            <a:pPr algn="r">
              <a:buNone/>
            </a:pPr>
            <a:r>
              <a:rPr lang="ar-SA" b="1" dirty="0" smtClean="0"/>
              <a:t>1- التعاون مع فريق العمل فى هذه المؤسسات من اجل صالح المعاقين والعمل بروح الفريق( الطبيب، اخصائى التاهيل، المدرس، اخصائى التغذية ......الخ).</a:t>
            </a:r>
          </a:p>
          <a:p>
            <a:pPr algn="r">
              <a:buNone/>
            </a:pPr>
            <a:r>
              <a:rPr lang="ar-SA" b="1" dirty="0" smtClean="0"/>
              <a:t>2-المشاركة فى وضع خطط تأهيل المعاقين فى المؤسسة وفق نوع وطبيعة الاعاقة وقدرات المعاقين وإحتياجاتهم.</a:t>
            </a:r>
          </a:p>
          <a:p>
            <a:pPr algn="r">
              <a:buNone/>
            </a:pPr>
            <a:r>
              <a:rPr lang="ar-SA" b="1" dirty="0" smtClean="0"/>
              <a:t>3-المساعدة فى تطوير الخدمات المقدمة بإستمرار للمعاقين حتى تكون أكثراستجابة لاحتياجات المعاقين</a:t>
            </a:r>
          </a:p>
          <a:p>
            <a:pPr algn="r">
              <a:buNone/>
            </a:pPr>
            <a:r>
              <a:rPr lang="ar-SA" b="1" dirty="0" smtClean="0"/>
              <a:t>4- المساهمة فى إحداث التكامل والترابط بين اقسام مؤسسة المعاقين بهدف توفير رعاية متكاملة لهم.وكذلك المساعدة فى الربط بين مؤسسة رعاية المعاقين وغيرها من المؤسسات الاخرى داخل المجتمع لتوظيفها لخدمة احتياجات المعاقين(مؤسات طبية، مؤسسات ترويحية, مؤسسات تشغيلية ، مؤسسات تعليمية ، ............الخ) </a:t>
            </a:r>
            <a:r>
              <a:rPr lang="ar-SA"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854</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lpstr>تابع الخدمة الاجتماعية فى مجال المعاقين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الخدمة الاجتماعية فى مجال المعاقين</dc:title>
  <dc:creator>hi</dc:creator>
  <cp:lastModifiedBy>hi</cp:lastModifiedBy>
  <cp:revision>23</cp:revision>
  <dcterms:created xsi:type="dcterms:W3CDTF">2006-08-16T00:00:00Z</dcterms:created>
  <dcterms:modified xsi:type="dcterms:W3CDTF">2020-03-30T12:48:45Z</dcterms:modified>
</cp:coreProperties>
</file>