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1676400"/>
          </a:xfrm>
        </p:spPr>
        <p:txBody>
          <a:bodyPr/>
          <a:lstStyle/>
          <a:p>
            <a:r>
              <a:rPr lang="ar-SA" b="1" dirty="0" smtClean="0"/>
              <a:t>طريقة تنظيم المجتمع</a:t>
            </a:r>
            <a:endParaRPr lang="en-US" b="1" dirty="0"/>
          </a:p>
        </p:txBody>
      </p:sp>
      <p:sp>
        <p:nvSpPr>
          <p:cNvPr id="3" name="Subtitle 2"/>
          <p:cNvSpPr>
            <a:spLocks noGrp="1"/>
          </p:cNvSpPr>
          <p:nvPr>
            <p:ph type="subTitle" idx="1"/>
          </p:nvPr>
        </p:nvSpPr>
        <p:spPr>
          <a:xfrm>
            <a:off x="533400" y="1676400"/>
            <a:ext cx="8077200" cy="4648200"/>
          </a:xfrm>
        </p:spPr>
        <p:txBody>
          <a:bodyPr>
            <a:normAutofit lnSpcReduction="10000"/>
          </a:bodyPr>
          <a:lstStyle/>
          <a:p>
            <a:pPr algn="r"/>
            <a:r>
              <a:rPr lang="ar-SA" u="sng" dirty="0" smtClean="0">
                <a:solidFill>
                  <a:schemeClr val="tx1"/>
                </a:solidFill>
              </a:rPr>
              <a:t>ا</a:t>
            </a:r>
            <a:r>
              <a:rPr lang="ar-SA" sz="3600" b="1" u="sng" dirty="0" smtClean="0">
                <a:solidFill>
                  <a:schemeClr val="tx1"/>
                </a:solidFill>
              </a:rPr>
              <a:t>ولا : عوامل ظهور طريقة تنظيم المجتمع </a:t>
            </a:r>
            <a:r>
              <a:rPr lang="ar-SA" sz="3600" b="1" dirty="0" smtClean="0">
                <a:solidFill>
                  <a:schemeClr val="tx1"/>
                </a:solidFill>
              </a:rPr>
              <a:t>:ـ</a:t>
            </a:r>
          </a:p>
          <a:p>
            <a:pPr algn="r"/>
            <a:endParaRPr lang="ar-SA" dirty="0" smtClean="0">
              <a:solidFill>
                <a:schemeClr val="tx1"/>
              </a:solidFill>
            </a:endParaRPr>
          </a:p>
          <a:p>
            <a:pPr algn="r"/>
            <a:r>
              <a:rPr lang="ar-SA" dirty="0" smtClean="0">
                <a:solidFill>
                  <a:schemeClr val="tx1"/>
                </a:solidFill>
              </a:rPr>
              <a:t>1</a:t>
            </a:r>
            <a:r>
              <a:rPr lang="ar-SA" sz="3000" b="1" dirty="0" smtClean="0">
                <a:solidFill>
                  <a:schemeClr val="tx1"/>
                </a:solidFill>
              </a:rPr>
              <a:t>- مواجهة المشكلات المترتبة على الثورة الصناعية والحرب العالمية الاولى والثانية</a:t>
            </a:r>
          </a:p>
          <a:p>
            <a:pPr algn="r"/>
            <a:endParaRPr lang="ar-SA" sz="3000" b="1" dirty="0" smtClean="0">
              <a:solidFill>
                <a:schemeClr val="tx1"/>
              </a:solidFill>
            </a:endParaRPr>
          </a:p>
          <a:p>
            <a:pPr algn="r"/>
            <a:r>
              <a:rPr lang="ar-SA" sz="3000" b="1" dirty="0" smtClean="0">
                <a:solidFill>
                  <a:schemeClr val="tx1"/>
                </a:solidFill>
              </a:rPr>
              <a:t>2- الحاجة لتنظيم عمل الخدمة الاجتماعية فى المجتمعات </a:t>
            </a:r>
          </a:p>
          <a:p>
            <a:pPr algn="r"/>
            <a:r>
              <a:rPr lang="ar-SA" sz="3000" b="1" dirty="0" smtClean="0">
                <a:solidFill>
                  <a:schemeClr val="tx1"/>
                </a:solidFill>
              </a:rPr>
              <a:t>المحلية</a:t>
            </a:r>
          </a:p>
          <a:p>
            <a:pPr algn="r"/>
            <a:r>
              <a:rPr lang="ar-SA" sz="3000" b="1" dirty="0" smtClean="0">
                <a:solidFill>
                  <a:schemeClr val="tx1"/>
                </a:solidFill>
              </a:rPr>
              <a:t>3- الحاجة إلى إحداث تغيرات اجتماعية مقصودة فى المجتمع الاوربى </a:t>
            </a:r>
            <a:endParaRPr lang="ar-SA" sz="3000" b="1" dirty="0" smtClean="0">
              <a:solidFill>
                <a:schemeClr val="tx1"/>
              </a:solidFill>
            </a:endParaRPr>
          </a:p>
          <a:p>
            <a:pPr algn="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طريقة تنظيم المجتمع</a:t>
            </a:r>
            <a:endParaRPr lang="en-US" dirty="0"/>
          </a:p>
        </p:txBody>
      </p:sp>
      <p:sp>
        <p:nvSpPr>
          <p:cNvPr id="3" name="Content Placeholder 2"/>
          <p:cNvSpPr>
            <a:spLocks noGrp="1"/>
          </p:cNvSpPr>
          <p:nvPr>
            <p:ph idx="1"/>
          </p:nvPr>
        </p:nvSpPr>
        <p:spPr/>
        <p:txBody>
          <a:bodyPr/>
          <a:lstStyle/>
          <a:p>
            <a:pPr algn="r"/>
            <a:r>
              <a:rPr lang="ar-SA" b="1" u="sng" dirty="0" smtClean="0"/>
              <a:t>ثانيا تعريف طريقة تنظيم المجتمع</a:t>
            </a:r>
          </a:p>
          <a:p>
            <a:pPr algn="r"/>
            <a:r>
              <a:rPr lang="ar-SA" sz="2400" b="1" dirty="0" smtClean="0"/>
              <a:t>تعرف طريقة تنظيم المجتمع بانها“ هى احدى طرق الخدمة الاجتماعية لاحداث تغيير مادى واجتماعى مقصود عن طريق مساعدة الاخصائى الاجتماعى لسكان المجتمع على وضع وتنفيذ ومتابعة وتقويم الخطط والبرامج لاشباع الاحتياجات وعلاج المشكلات من خلال اجهزة تنسيق بين الجهود الاهلية والحكومية فى إطار من إيديولوجية المجتمع وسياساته </a:t>
            </a:r>
            <a:r>
              <a:rPr lang="ar-SA" sz="2400" dirty="0" smtClean="0"/>
              <a:t>”</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طريقة تنظيم المجتمع</a:t>
            </a:r>
            <a:r>
              <a:rPr lang="ar-SA" dirty="0" smtClean="0"/>
              <a:t> </a:t>
            </a:r>
            <a:endParaRPr lang="en-US" dirty="0"/>
          </a:p>
        </p:txBody>
      </p:sp>
      <p:sp>
        <p:nvSpPr>
          <p:cNvPr id="3" name="Content Placeholder 2"/>
          <p:cNvSpPr>
            <a:spLocks noGrp="1"/>
          </p:cNvSpPr>
          <p:nvPr>
            <p:ph idx="1"/>
          </p:nvPr>
        </p:nvSpPr>
        <p:spPr/>
        <p:txBody>
          <a:bodyPr>
            <a:normAutofit/>
          </a:bodyPr>
          <a:lstStyle/>
          <a:p>
            <a:pPr algn="r">
              <a:buNone/>
            </a:pPr>
            <a:r>
              <a:rPr lang="ar-SA" b="1" u="sng" dirty="0" smtClean="0"/>
              <a:t>ثالثا: خصائص طريقة تنظيم المجتمع</a:t>
            </a:r>
          </a:p>
          <a:p>
            <a:pPr algn="r">
              <a:buNone/>
            </a:pPr>
            <a:r>
              <a:rPr lang="ar-SA" dirty="0" smtClean="0"/>
              <a:t>1</a:t>
            </a:r>
            <a:r>
              <a:rPr lang="ar-SA" sz="2400" b="1" dirty="0" smtClean="0"/>
              <a:t>- تعتمد هذه الطريقة على مبادئ ومقومات مهنة الخدمة الاجتماعية</a:t>
            </a:r>
          </a:p>
          <a:p>
            <a:pPr algn="r">
              <a:buNone/>
            </a:pPr>
            <a:r>
              <a:rPr lang="ar-SA" sz="2400" b="1" dirty="0" smtClean="0"/>
              <a:t>2- وحدة العمل الاساسية هى المجتمع والمجتمع المحلى</a:t>
            </a:r>
          </a:p>
          <a:p>
            <a:pPr algn="r">
              <a:buNone/>
            </a:pPr>
            <a:r>
              <a:rPr lang="ar-SA" sz="2400" b="1" dirty="0" smtClean="0"/>
              <a:t>3- تسعى هذه الطريقة لإحداث تعيرات اجتماعية مقصودة</a:t>
            </a:r>
          </a:p>
          <a:p>
            <a:pPr algn="r">
              <a:buNone/>
            </a:pPr>
            <a:r>
              <a:rPr lang="ar-SA" sz="2400" b="1" dirty="0" smtClean="0"/>
              <a:t>تعتمد على المتطوعيين ومشاركة الاهالى</a:t>
            </a:r>
          </a:p>
          <a:p>
            <a:pPr algn="r">
              <a:buNone/>
            </a:pPr>
            <a:r>
              <a:rPr lang="ar-SA" sz="2400" b="1" dirty="0" smtClean="0"/>
              <a:t>4-تعتمد على التخطيط لتحقيق التغيير</a:t>
            </a:r>
          </a:p>
          <a:p>
            <a:pPr algn="r">
              <a:buNone/>
            </a:pPr>
            <a:r>
              <a:rPr lang="ar-SA" sz="2400" b="1" dirty="0" smtClean="0"/>
              <a:t>5- الاستعانة بخبراء من تخصصات ومجالات متنوعة</a:t>
            </a: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طريقة تنظيم المجتمع </a:t>
            </a:r>
            <a:endParaRPr lang="en-US" b="1" dirty="0"/>
          </a:p>
        </p:txBody>
      </p:sp>
      <p:sp>
        <p:nvSpPr>
          <p:cNvPr id="3" name="Content Placeholder 2"/>
          <p:cNvSpPr>
            <a:spLocks noGrp="1"/>
          </p:cNvSpPr>
          <p:nvPr>
            <p:ph idx="1"/>
          </p:nvPr>
        </p:nvSpPr>
        <p:spPr/>
        <p:txBody>
          <a:bodyPr>
            <a:normAutofit/>
          </a:bodyPr>
          <a:lstStyle/>
          <a:p>
            <a:pPr algn="r"/>
            <a:r>
              <a:rPr lang="ar-SA" b="1" u="sng" dirty="0" smtClean="0"/>
              <a:t>رابعا : أهداف طريقة تنظيم المجتمع </a:t>
            </a:r>
          </a:p>
          <a:p>
            <a:pPr algn="r"/>
            <a:r>
              <a:rPr lang="ar-SA" sz="2600" b="1" dirty="0" smtClean="0"/>
              <a:t>تسعى هذه الطريق إلى تحقيق هدف وحيد وهو تحسين أحوال المجتمع ورفع مستوى المعيشة وذلك من خلال مجموعة أهداف فرعية :</a:t>
            </a:r>
          </a:p>
          <a:p>
            <a:pPr algn="r"/>
            <a:r>
              <a:rPr lang="ar-SA" sz="2600" b="1" dirty="0" smtClean="0"/>
              <a:t>1- أهداف انجازية وتتمثل فى مساعدة السكان على وضع وتنفيذ ومتابعة وتقويم الخطط والبرامج لعلاج المشكلات</a:t>
            </a:r>
          </a:p>
          <a:p>
            <a:pPr algn="r"/>
            <a:r>
              <a:rPr lang="ar-SA" sz="2600" b="1" dirty="0" smtClean="0"/>
              <a:t>2- أهداف تطبيقية وتتمثل فى مساعدة السكان على التعامل بفاعية مع مشكلاتهم من خلال تنمية صفات المشاركة الايجابية</a:t>
            </a:r>
          </a:p>
          <a:p>
            <a:pPr algn="r"/>
            <a:r>
              <a:rPr lang="ar-SA" sz="2600" b="1" dirty="0" smtClean="0"/>
              <a:t>3- أهداف اجتماعية وتتمثل فى تغيير نمط العلاقات الاجتماعية الرسمية وغير الرسميه بين الاجهزة المحليةوالقيادات الشعبية وافراد المجتمع</a:t>
            </a:r>
            <a:endParaRPr lang="en-US" sz="2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طريقة تنظيم المجتمع</a:t>
            </a:r>
            <a:endParaRPr lang="en-US" b="1" dirty="0"/>
          </a:p>
        </p:txBody>
      </p:sp>
      <p:sp>
        <p:nvSpPr>
          <p:cNvPr id="3" name="Content Placeholder 2"/>
          <p:cNvSpPr>
            <a:spLocks noGrp="1"/>
          </p:cNvSpPr>
          <p:nvPr>
            <p:ph idx="1"/>
          </p:nvPr>
        </p:nvSpPr>
        <p:spPr/>
        <p:txBody>
          <a:bodyPr>
            <a:normAutofit fontScale="70000" lnSpcReduction="20000"/>
          </a:bodyPr>
          <a:lstStyle/>
          <a:p>
            <a:pPr algn="r"/>
            <a:r>
              <a:rPr lang="ar-SA" sz="4600" b="1" u="sng" dirty="0" smtClean="0"/>
              <a:t>خامسا: مبادئ طريقة تنظيم المجتمع </a:t>
            </a:r>
          </a:p>
          <a:p>
            <a:pPr algn="r"/>
            <a:r>
              <a:rPr lang="ar-SA" dirty="0" smtClean="0"/>
              <a:t>1</a:t>
            </a:r>
            <a:r>
              <a:rPr lang="ar-SA" b="1" dirty="0" smtClean="0"/>
              <a:t>- مبدأ التقبل : ويشمل تقبل المنظم الاجتماعى للمجتمع وتقبل المجتمع لتدخل المنظم الاجتماعى</a:t>
            </a:r>
          </a:p>
          <a:p>
            <a:pPr algn="r"/>
            <a:r>
              <a:rPr lang="ar-SA" b="1" dirty="0" smtClean="0"/>
              <a:t>2-مبدأالمسئولية الاجتماعية: وتعنى مسئولية المجتمع والدولة بوجباتهم فى اشباع احتياجات المواطنين</a:t>
            </a:r>
          </a:p>
          <a:p>
            <a:pPr algn="r"/>
            <a:r>
              <a:rPr lang="ar-SA" b="1" dirty="0" smtClean="0"/>
              <a:t>3- مبدأ حق تقرير المصير</a:t>
            </a:r>
          </a:p>
          <a:p>
            <a:pPr algn="r"/>
            <a:r>
              <a:rPr lang="ar-SA" b="1" dirty="0" smtClean="0"/>
              <a:t>4- مبدأ الموضوعية</a:t>
            </a:r>
          </a:p>
          <a:p>
            <a:pPr algn="r"/>
            <a:r>
              <a:rPr lang="ar-SA" b="1" dirty="0" smtClean="0"/>
              <a:t>5- مبدأ التقويم الذاتى للممارسات المنظم الاجتماعى وخطة عمله</a:t>
            </a:r>
          </a:p>
          <a:p>
            <a:pPr algn="r"/>
            <a:r>
              <a:rPr lang="ar-SA" b="1" dirty="0" smtClean="0"/>
              <a:t>6-مبدأ اشتراك الاهالى فى جهود التنمية</a:t>
            </a:r>
          </a:p>
          <a:p>
            <a:pPr algn="r"/>
            <a:r>
              <a:rPr lang="ar-SA" b="1" dirty="0" smtClean="0"/>
              <a:t>7-مبدأ النمو الشامل الذى يشمل كل جوانب المجتمع المحلى ( ثقافية وسلوكية واجتماعية واقتصادية ..... الخ)</a:t>
            </a:r>
          </a:p>
          <a:p>
            <a:pPr algn="r"/>
            <a:r>
              <a:rPr lang="ar-SA" b="1" dirty="0" smtClean="0"/>
              <a:t>8-الاعتماد على الحلول الذاتية للمجتمع : أى الانطلاق فى التغيير من الموارد المتاحة داخل المجتمع المحلى( الموارد الذاتية)</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طريقة تنظيم المجتمع </a:t>
            </a:r>
            <a:endParaRPr lang="en-US" b="1" dirty="0"/>
          </a:p>
        </p:txBody>
      </p:sp>
      <p:sp>
        <p:nvSpPr>
          <p:cNvPr id="3" name="Content Placeholder 2"/>
          <p:cNvSpPr>
            <a:spLocks noGrp="1"/>
          </p:cNvSpPr>
          <p:nvPr>
            <p:ph idx="1"/>
          </p:nvPr>
        </p:nvSpPr>
        <p:spPr>
          <a:xfrm>
            <a:off x="457200" y="1219200"/>
            <a:ext cx="8229600" cy="4906963"/>
          </a:xfrm>
        </p:spPr>
        <p:txBody>
          <a:bodyPr/>
          <a:lstStyle/>
          <a:p>
            <a:pPr algn="r"/>
            <a:r>
              <a:rPr lang="ar-SA" b="1" u="sng" dirty="0" smtClean="0"/>
              <a:t>سادسا: عمليات طريقة تنظيم المجتمع </a:t>
            </a:r>
            <a:r>
              <a:rPr lang="ar-SA" dirty="0" smtClean="0"/>
              <a:t>:</a:t>
            </a:r>
          </a:p>
          <a:p>
            <a:pPr algn="r">
              <a:buNone/>
            </a:pPr>
            <a:r>
              <a:rPr lang="ar-SA" sz="2800" b="1" dirty="0" smtClean="0"/>
              <a:t>تشمل عمليات تنظيم المجتمع اربع عمليات اساسية:</a:t>
            </a:r>
          </a:p>
          <a:p>
            <a:pPr algn="r">
              <a:buNone/>
            </a:pPr>
            <a:r>
              <a:rPr lang="ar-SA" sz="2800" b="1" dirty="0" smtClean="0"/>
              <a:t>العملية الاولى : المرحلة التمهيدية: </a:t>
            </a:r>
          </a:p>
          <a:p>
            <a:pPr algn="r">
              <a:buNone/>
            </a:pPr>
            <a:r>
              <a:rPr lang="ar-SA" sz="2800" b="1" dirty="0" smtClean="0"/>
              <a:t>العملية الثانية:  مرحلة التخطيط</a:t>
            </a:r>
          </a:p>
          <a:p>
            <a:pPr algn="r">
              <a:buNone/>
            </a:pPr>
            <a:r>
              <a:rPr lang="ar-SA" sz="2800" b="1" dirty="0" smtClean="0"/>
              <a:t>العملية الثالثة : مرحلة التنفيذ وتشمل استثارة الرغبة فى التغيير                         ثم إحداث التغيير ثم تثبيت التغيير</a:t>
            </a:r>
          </a:p>
          <a:p>
            <a:pPr algn="r">
              <a:buNone/>
            </a:pPr>
            <a:r>
              <a:rPr lang="ar-SA" sz="2800" b="1" dirty="0" smtClean="0"/>
              <a:t>العملية الرابعة : مرحلة التقويم وتشمل تقويم مبدئى لخطة العمل                          ثم تقويم نهائى لنجاح أهداف الخطة</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طريقة تنظيم المجتمع </a:t>
            </a:r>
            <a:endParaRPr lang="en-US" b="1" dirty="0"/>
          </a:p>
        </p:txBody>
      </p:sp>
      <p:sp>
        <p:nvSpPr>
          <p:cNvPr id="3" name="Content Placeholder 2"/>
          <p:cNvSpPr>
            <a:spLocks noGrp="1"/>
          </p:cNvSpPr>
          <p:nvPr>
            <p:ph idx="1"/>
          </p:nvPr>
        </p:nvSpPr>
        <p:spPr/>
        <p:txBody>
          <a:bodyPr>
            <a:normAutofit fontScale="85000" lnSpcReduction="10000"/>
          </a:bodyPr>
          <a:lstStyle/>
          <a:p>
            <a:pPr algn="r">
              <a:buNone/>
            </a:pPr>
            <a:r>
              <a:rPr lang="ar-SA" b="1" dirty="0" smtClean="0"/>
              <a:t>سابعا </a:t>
            </a:r>
            <a:r>
              <a:rPr lang="ar-SA" b="1" u="sng" dirty="0" smtClean="0"/>
              <a:t>: </a:t>
            </a:r>
            <a:r>
              <a:rPr lang="ar-SA" b="1" dirty="0" smtClean="0"/>
              <a:t>دور الاخصائى الاجتماعى ( المنظم الاجتماعى) فى طريقة تنظيم </a:t>
            </a:r>
            <a:r>
              <a:rPr lang="ar-SA" b="1" smtClean="0"/>
              <a:t>ال</a:t>
            </a:r>
            <a:r>
              <a:rPr lang="ar-SA" b="1" u="sng" smtClean="0"/>
              <a:t>مجتمع :                                                      </a:t>
            </a:r>
            <a:endParaRPr lang="ar-SA" b="1" u="sng" dirty="0" smtClean="0"/>
          </a:p>
          <a:p>
            <a:pPr algn="r">
              <a:buNone/>
            </a:pPr>
            <a:r>
              <a:rPr lang="ar-SA" b="1" dirty="0" smtClean="0"/>
              <a:t>تتعدد أدوار المنظم الاجتماعى فى طريقة تنظيم المجتمع وتشمل :</a:t>
            </a:r>
          </a:p>
          <a:p>
            <a:pPr algn="r">
              <a:buNone/>
            </a:pPr>
            <a:r>
              <a:rPr lang="ar-SA" b="1" dirty="0" smtClean="0"/>
              <a:t>1</a:t>
            </a:r>
            <a:r>
              <a:rPr lang="ar-SA" b="1" dirty="0" smtClean="0"/>
              <a:t>- دور الممكن</a:t>
            </a:r>
          </a:p>
          <a:p>
            <a:pPr algn="r">
              <a:buNone/>
            </a:pPr>
            <a:r>
              <a:rPr lang="ar-SA" b="1" dirty="0" smtClean="0"/>
              <a:t>2- دور المرشد للمجتمع لتحقيق الاهداف </a:t>
            </a:r>
          </a:p>
          <a:p>
            <a:pPr algn="r">
              <a:buNone/>
            </a:pPr>
            <a:r>
              <a:rPr lang="ar-SA" b="1" dirty="0" smtClean="0"/>
              <a:t>3- دور الخبير لجمع المعلومات التى يحتاجها افراد المجتمع</a:t>
            </a:r>
          </a:p>
          <a:p>
            <a:pPr algn="r">
              <a:buNone/>
            </a:pPr>
            <a:r>
              <a:rPr lang="ar-SA" b="1" dirty="0" smtClean="0"/>
              <a:t>4- دور المعالج لمساعدة المجتمع على التخطيط السليم</a:t>
            </a:r>
          </a:p>
          <a:p>
            <a:pPr algn="r">
              <a:buNone/>
            </a:pPr>
            <a:r>
              <a:rPr lang="ar-SA" b="1" dirty="0" smtClean="0"/>
              <a:t>5- دور المدافع للمطالبة بالخدمات التى يحتاجها المجتمع</a:t>
            </a:r>
          </a:p>
          <a:p>
            <a:pPr algn="r">
              <a:buNone/>
            </a:pPr>
            <a:r>
              <a:rPr lang="ar-SA" b="1" dirty="0" smtClean="0"/>
              <a:t>6- دور المنشط لافراد المجتمع للمشاركة بإيجابية</a:t>
            </a:r>
          </a:p>
          <a:p>
            <a:pPr algn="r">
              <a:buNone/>
            </a:pPr>
            <a:r>
              <a:rPr lang="ar-SA" b="1" dirty="0" smtClean="0"/>
              <a:t>7- دور الوسيط بين المجتمع المحلى والمسئولين لتنفيذ خطة التغيير</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473</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طريقة تنظيم المجتمع</vt:lpstr>
      <vt:lpstr>تابع طريقة تنظيم المجتمع</vt:lpstr>
      <vt:lpstr>تابع طريقة تنظيم المجتمع </vt:lpstr>
      <vt:lpstr>تابع طريقة تنظيم المجتمع </vt:lpstr>
      <vt:lpstr>تابع طريقة تنظيم المجتمع</vt:lpstr>
      <vt:lpstr>تابع طريقة تنظيم المجتمع </vt:lpstr>
      <vt:lpstr>تابع طريقة تنظيم المجتمع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طريقة تنظيم المجتمع</dc:title>
  <dc:creator>hi</dc:creator>
  <cp:lastModifiedBy>hi</cp:lastModifiedBy>
  <cp:revision>11</cp:revision>
  <dcterms:created xsi:type="dcterms:W3CDTF">2006-08-16T00:00:00Z</dcterms:created>
  <dcterms:modified xsi:type="dcterms:W3CDTF">2020-03-30T07:49:52Z</dcterms:modified>
</cp:coreProperties>
</file>