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1066799"/>
          </a:xfrm>
        </p:spPr>
        <p:txBody>
          <a:bodyPr>
            <a:normAutofit/>
          </a:bodyPr>
          <a:lstStyle/>
          <a:p>
            <a:r>
              <a:rPr lang="ar-SA" sz="5400" b="1" dirty="0" smtClean="0"/>
              <a:t>طريقة خدمة الجماعة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752600"/>
            <a:ext cx="7543800" cy="4267200"/>
          </a:xfrm>
        </p:spPr>
        <p:txBody>
          <a:bodyPr/>
          <a:lstStyle/>
          <a:p>
            <a:pPr algn="r"/>
            <a:r>
              <a:rPr lang="ar-SA" sz="4000" b="1" u="sng" dirty="0" smtClean="0">
                <a:solidFill>
                  <a:schemeClr val="tx1"/>
                </a:solidFill>
              </a:rPr>
              <a:t>اولا:ـ أسباب ظهور طريقة خدمة الجماعة</a:t>
            </a:r>
            <a:r>
              <a:rPr lang="ar-SA" dirty="0" smtClean="0">
                <a:solidFill>
                  <a:schemeClr val="tx1"/>
                </a:solidFill>
              </a:rPr>
              <a:t>:</a:t>
            </a:r>
          </a:p>
          <a:p>
            <a:pPr algn="r"/>
            <a:r>
              <a:rPr lang="ar-SA" dirty="0" smtClean="0">
                <a:solidFill>
                  <a:schemeClr val="tx1"/>
                </a:solidFill>
              </a:rPr>
              <a:t>1</a:t>
            </a:r>
            <a:r>
              <a:rPr lang="ar-SA" b="1" dirty="0" smtClean="0">
                <a:solidFill>
                  <a:schemeClr val="tx1"/>
                </a:solidFill>
              </a:rPr>
              <a:t>-الازمة الاقتصادية التى شهدها المجتمع الامريكى فى </a:t>
            </a:r>
          </a:p>
          <a:p>
            <a:pPr algn="r"/>
            <a:r>
              <a:rPr lang="ar-SA" b="1" dirty="0" smtClean="0">
                <a:solidFill>
                  <a:schemeClr val="tx1"/>
                </a:solidFill>
              </a:rPr>
              <a:t>ثلاثينات القرن العشرين</a:t>
            </a:r>
          </a:p>
          <a:p>
            <a:pPr algn="r"/>
            <a:r>
              <a:rPr lang="ar-SA" b="1" dirty="0" smtClean="0">
                <a:solidFill>
                  <a:schemeClr val="tx1"/>
                </a:solidFill>
              </a:rPr>
              <a:t>2-ظهور تنظيمات اجتماعية لتقديم المساعدة للمواطنين مثل جمعية الشباب المسيحى والشبابات المسيحيات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تابع طريقة خدمة الجماعة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ar-SA" b="1" u="sng" dirty="0" smtClean="0"/>
              <a:t>تعريف طريقة خدمة الجماعة</a:t>
            </a:r>
            <a:r>
              <a:rPr lang="ar-SA" u="sng" dirty="0" smtClean="0"/>
              <a:t>:</a:t>
            </a:r>
          </a:p>
          <a:p>
            <a:pPr algn="r">
              <a:buNone/>
            </a:pPr>
            <a:r>
              <a:rPr lang="ar-SA" sz="2800" b="1" dirty="0" smtClean="0"/>
              <a:t>هى أحدى طرق مهنة الخدمة الاجتماعية التى تهتم بالتعامل مع </a:t>
            </a:r>
          </a:p>
          <a:p>
            <a:pPr algn="r"/>
            <a:endParaRPr lang="ar-SA" sz="2800" b="1" dirty="0" smtClean="0"/>
          </a:p>
          <a:p>
            <a:pPr algn="r">
              <a:buNone/>
            </a:pPr>
            <a:r>
              <a:rPr lang="ar-SA" sz="2800" b="1" dirty="0" smtClean="0"/>
              <a:t>الافراد فى جماعات داخل مؤسسات اجتماعية بهدف توجيه التفاعل </a:t>
            </a:r>
          </a:p>
          <a:p>
            <a:pPr algn="r">
              <a:buNone/>
            </a:pPr>
            <a:endParaRPr lang="ar-SA" sz="2800" b="1" dirty="0" smtClean="0"/>
          </a:p>
          <a:p>
            <a:pPr algn="r">
              <a:buNone/>
            </a:pPr>
            <a:r>
              <a:rPr lang="ar-SA" sz="2800" b="1" dirty="0" smtClean="0"/>
              <a:t>أثناء ممارسة الانشطة لتحقيق نمو الفرد والجماعة والمجتمع </a:t>
            </a:r>
            <a:r>
              <a:rPr lang="ar-SA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تابع طريقة خدمة الجماعة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ar-SA" b="1" u="sng" dirty="0" smtClean="0"/>
              <a:t>ثالثا: أهداف طريقة خدمة الجماعة</a:t>
            </a:r>
            <a:r>
              <a:rPr lang="ar-SA" dirty="0" smtClean="0"/>
              <a:t>:</a:t>
            </a:r>
          </a:p>
          <a:p>
            <a:pPr algn="r">
              <a:buNone/>
            </a:pPr>
            <a:endParaRPr lang="ar-SA" dirty="0" smtClean="0"/>
          </a:p>
          <a:p>
            <a:pPr algn="r">
              <a:buNone/>
            </a:pPr>
            <a:r>
              <a:rPr lang="ar-SA" dirty="0" smtClean="0"/>
              <a:t>1</a:t>
            </a:r>
            <a:r>
              <a:rPr lang="ar-SA" sz="2800" b="1" dirty="0" smtClean="0"/>
              <a:t>- تنمية شخصية الافراد من خلال الاشتراك والعمل فى جماعات </a:t>
            </a:r>
          </a:p>
          <a:p>
            <a:pPr algn="r">
              <a:buNone/>
            </a:pPr>
            <a:endParaRPr lang="ar-SA" sz="2800" b="1" dirty="0" smtClean="0"/>
          </a:p>
          <a:p>
            <a:pPr algn="r">
              <a:buNone/>
            </a:pPr>
            <a:r>
              <a:rPr lang="ar-SA" sz="2800" b="1" dirty="0" smtClean="0"/>
              <a:t>2-اتاحة الفرصة للافراد لاكتساب المهارات واكتشاف القدرات</a:t>
            </a:r>
          </a:p>
          <a:p>
            <a:pPr algn="r">
              <a:buNone/>
            </a:pPr>
            <a:endParaRPr lang="ar-SA" sz="2800" b="1" dirty="0" smtClean="0"/>
          </a:p>
          <a:p>
            <a:pPr algn="r">
              <a:buNone/>
            </a:pPr>
            <a:r>
              <a:rPr lang="ar-SA" sz="2800" b="1" dirty="0" smtClean="0"/>
              <a:t>3</a:t>
            </a:r>
            <a:r>
              <a:rPr lang="ar-SA" sz="2800" b="1" dirty="0" smtClean="0"/>
              <a:t>-مساعدة الافراد على تغيير الصورة السلبية تجاه ذاتهم</a:t>
            </a:r>
            <a:endParaRPr lang="en-US" sz="28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تابع طريقة خدمة الجماعة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r>
              <a:rPr lang="ar-SA" b="1" u="sng" dirty="0" smtClean="0"/>
              <a:t>رابعا : مبادئ طريقة خدمة الجماعة</a:t>
            </a:r>
            <a:r>
              <a:rPr lang="ar-SA" dirty="0" smtClean="0"/>
              <a:t>:</a:t>
            </a:r>
          </a:p>
          <a:p>
            <a:pPr algn="r">
              <a:buNone/>
            </a:pPr>
            <a:endParaRPr lang="ar-SA" dirty="0" smtClean="0"/>
          </a:p>
          <a:p>
            <a:pPr algn="r">
              <a:buNone/>
            </a:pPr>
            <a:r>
              <a:rPr lang="ar-SA" dirty="0" smtClean="0"/>
              <a:t>1</a:t>
            </a:r>
            <a:r>
              <a:rPr lang="ar-SA" sz="2800" b="1" dirty="0" smtClean="0"/>
              <a:t>- تكوين الجماعة على أساس واضح ومرسوم</a:t>
            </a:r>
          </a:p>
          <a:p>
            <a:pPr algn="r">
              <a:buNone/>
            </a:pPr>
            <a:endParaRPr lang="ar-SA" sz="2800" b="1" dirty="0" smtClean="0"/>
          </a:p>
          <a:p>
            <a:pPr algn="r">
              <a:buNone/>
            </a:pPr>
            <a:r>
              <a:rPr lang="ar-SA" sz="2800" b="1" dirty="0" smtClean="0"/>
              <a:t>2- مساعدة الجماعة على تحديد اهدافها وفق قدراتها </a:t>
            </a:r>
          </a:p>
          <a:p>
            <a:pPr algn="r">
              <a:buNone/>
            </a:pPr>
            <a:endParaRPr lang="ar-SA" sz="2800" b="1" dirty="0" smtClean="0"/>
          </a:p>
          <a:p>
            <a:pPr algn="r">
              <a:buNone/>
            </a:pPr>
            <a:r>
              <a:rPr lang="ar-SA" sz="2800" b="1" dirty="0" smtClean="0"/>
              <a:t>3- توجيه عملية التفاعل الاجتماعى بين الاعضاء فى اتجاهات ايجابية</a:t>
            </a:r>
            <a:endParaRPr lang="en-US" sz="28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تابع طريقة خدمة الجماعة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r>
              <a:rPr lang="ar-SA" b="1" u="sng" dirty="0" smtClean="0"/>
              <a:t>خامسا : عمليات خدمة الجماعة:</a:t>
            </a:r>
          </a:p>
          <a:p>
            <a:pPr algn="r">
              <a:buNone/>
            </a:pPr>
            <a:r>
              <a:rPr lang="ar-SA" b="1" u="sng" dirty="0" smtClean="0"/>
              <a:t>تنقسم عمليات خدمة الجماعة إلى ثلاث اقسام</a:t>
            </a:r>
            <a:r>
              <a:rPr lang="ar-SA" b="1" dirty="0" smtClean="0"/>
              <a:t> </a:t>
            </a:r>
            <a:r>
              <a:rPr lang="ar-SA" dirty="0" smtClean="0"/>
              <a:t>:</a:t>
            </a:r>
            <a:endParaRPr lang="ar-SA" b="1" dirty="0" smtClean="0"/>
          </a:p>
          <a:p>
            <a:pPr algn="r">
              <a:buNone/>
            </a:pPr>
            <a:r>
              <a:rPr lang="ar-SA" sz="2800" b="1" u="sng" dirty="0" smtClean="0"/>
              <a:t>عملية الدراسة</a:t>
            </a:r>
            <a:r>
              <a:rPr lang="ar-SA" sz="2800" b="1" dirty="0" smtClean="0"/>
              <a:t>: وهى مرحلة جمع معلومات عن اعضاء الجماعة</a:t>
            </a:r>
          </a:p>
          <a:p>
            <a:pPr algn="r">
              <a:buNone/>
            </a:pPr>
            <a:r>
              <a:rPr lang="ar-SA" sz="2800" b="1" u="sng" dirty="0" smtClean="0"/>
              <a:t>عملية التشخيص </a:t>
            </a:r>
            <a:r>
              <a:rPr lang="ar-SA" sz="2800" b="1" dirty="0" smtClean="0"/>
              <a:t>: وهى مرحلة معرفة رغبات واحتياجات الجماعة</a:t>
            </a:r>
          </a:p>
          <a:p>
            <a:pPr algn="r">
              <a:buNone/>
            </a:pPr>
            <a:r>
              <a:rPr lang="ar-SA" sz="2800" b="1" u="sng" dirty="0" smtClean="0"/>
              <a:t>عملية التنفيذ </a:t>
            </a:r>
            <a:r>
              <a:rPr lang="ar-SA" sz="2800" b="1" dirty="0" smtClean="0"/>
              <a:t>: وهى مرحلة توجية اعضاء الجماعة ومساعدتهم من جانب الاخصائى الاجتماعى لكى يضعو وينفذو برنامج الجماعة</a:t>
            </a:r>
            <a:r>
              <a:rPr lang="ar-SA" sz="2800" dirty="0" smtClean="0"/>
              <a:t> .</a:t>
            </a:r>
            <a:endParaRPr lang="ar-SA" sz="2800" dirty="0" smtClean="0"/>
          </a:p>
          <a:p>
            <a:pPr algn="r">
              <a:buNone/>
            </a:pPr>
            <a:endParaRPr lang="ar-SA" dirty="0" smtClean="0"/>
          </a:p>
          <a:p>
            <a:pPr algn="r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b="1" dirty="0" smtClean="0"/>
              <a:t>تابع طريقة خدمة الجماعة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r>
              <a:rPr lang="ar-SA" b="1" u="sng" dirty="0" smtClean="0"/>
              <a:t>سادسا: دور الاخصائى الاجتماعى فى طريقة خدمة الجماعة</a:t>
            </a:r>
            <a:r>
              <a:rPr lang="ar-SA" b="1" dirty="0" smtClean="0"/>
              <a:t>:</a:t>
            </a:r>
          </a:p>
          <a:p>
            <a:pPr algn="r">
              <a:buNone/>
            </a:pPr>
            <a:r>
              <a:rPr lang="ar-SA" sz="3000" b="1" dirty="0" smtClean="0"/>
              <a:t>يتحدد دور الاخصائى الاجتماعى فى هذه الطريقة بمايلى:</a:t>
            </a:r>
          </a:p>
          <a:p>
            <a:pPr algn="r"/>
            <a:r>
              <a:rPr lang="ar-SA" b="1" dirty="0" smtClean="0"/>
              <a:t>1</a:t>
            </a:r>
            <a:r>
              <a:rPr lang="ar-SA" sz="2800" b="1" dirty="0" smtClean="0"/>
              <a:t>- التدخل لتكوين جماعات</a:t>
            </a:r>
          </a:p>
          <a:p>
            <a:pPr algn="r">
              <a:buNone/>
            </a:pPr>
            <a:r>
              <a:rPr lang="ar-SA" sz="2600" b="1" dirty="0" smtClean="0"/>
              <a:t>2-التدخل المهنى المبدئى من خلال توضيح عضوية وهدف الجماعة</a:t>
            </a:r>
          </a:p>
          <a:p>
            <a:pPr algn="r">
              <a:buNone/>
            </a:pPr>
            <a:r>
              <a:rPr lang="ar-SA" sz="2600" b="1" dirty="0" smtClean="0"/>
              <a:t>3-التدخل المهنى التعاقدى فى شكل استمارات عضوية الجماعة</a:t>
            </a:r>
          </a:p>
          <a:p>
            <a:pPr algn="r">
              <a:buNone/>
            </a:pPr>
            <a:r>
              <a:rPr lang="ar-SA" sz="2600" b="1" dirty="0" smtClean="0"/>
              <a:t>4-التدخل لدى الجماعة كحالات فردية فى مواجهة مشكلات شخصية داخل </a:t>
            </a:r>
            <a:r>
              <a:rPr lang="ar-SA" sz="2600" dirty="0" smtClean="0"/>
              <a:t>ا</a:t>
            </a:r>
            <a:r>
              <a:rPr lang="ar-SA" sz="2600" b="1" dirty="0" smtClean="0"/>
              <a:t>لجماعة</a:t>
            </a:r>
            <a:endParaRPr lang="en-US" sz="26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252</Words>
  <Application>Microsoft Office PowerPoint</Application>
  <PresentationFormat>On-screen Show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طريقة خدمة الجماعة</vt:lpstr>
      <vt:lpstr>تابع طريقة خدمة الجماعة</vt:lpstr>
      <vt:lpstr>تابع طريقة خدمة الجماعة</vt:lpstr>
      <vt:lpstr>تابع طريقة خدمة الجماعة</vt:lpstr>
      <vt:lpstr>تابع طريقة خدمة الجماعة</vt:lpstr>
      <vt:lpstr>تابع طريقة خدمة الجماعة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طريقة خدمة الجماعة</dc:title>
  <dc:creator>hi</dc:creator>
  <cp:lastModifiedBy>hi</cp:lastModifiedBy>
  <cp:revision>9</cp:revision>
  <dcterms:created xsi:type="dcterms:W3CDTF">2006-08-16T00:00:00Z</dcterms:created>
  <dcterms:modified xsi:type="dcterms:W3CDTF">2020-03-30T06:34:05Z</dcterms:modified>
</cp:coreProperties>
</file>