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sldIdLst>
    <p:sldId id="276" r:id="rId2"/>
    <p:sldId id="277" r:id="rId3"/>
    <p:sldId id="281" r:id="rId4"/>
    <p:sldId id="278" r:id="rId5"/>
    <p:sldId id="282" r:id="rId6"/>
    <p:sldId id="279" r:id="rId7"/>
    <p:sldId id="283" r:id="rId8"/>
    <p:sldId id="280" r:id="rId9"/>
    <p:sldId id="258"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r" defTabSz="914400" rtl="1" eaLnBrk="1" latinLnBrk="0" hangingPunct="1">
      <a:defRPr kern="1200">
        <a:solidFill>
          <a:schemeClr val="tx1"/>
        </a:solidFill>
        <a:latin typeface="Times New Roman" pitchFamily="18" charset="0"/>
        <a:ea typeface="+mn-ea"/>
        <a:cs typeface="+mn-cs"/>
      </a:defRPr>
    </a:lvl6pPr>
    <a:lvl7pPr marL="2743200" algn="r" defTabSz="914400" rtl="1" eaLnBrk="1" latinLnBrk="0" hangingPunct="1">
      <a:defRPr kern="1200">
        <a:solidFill>
          <a:schemeClr val="tx1"/>
        </a:solidFill>
        <a:latin typeface="Times New Roman" pitchFamily="18" charset="0"/>
        <a:ea typeface="+mn-ea"/>
        <a:cs typeface="+mn-cs"/>
      </a:defRPr>
    </a:lvl7pPr>
    <a:lvl8pPr marL="3200400" algn="r" defTabSz="914400" rtl="1" eaLnBrk="1" latinLnBrk="0" hangingPunct="1">
      <a:defRPr kern="1200">
        <a:solidFill>
          <a:schemeClr val="tx1"/>
        </a:solidFill>
        <a:latin typeface="Times New Roman" pitchFamily="18" charset="0"/>
        <a:ea typeface="+mn-ea"/>
        <a:cs typeface="+mn-cs"/>
      </a:defRPr>
    </a:lvl8pPr>
    <a:lvl9pPr marL="3657600" algn="r" defTabSz="914400" rtl="1"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2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Freeform 2"/>
          <p:cNvSpPr>
            <a:spLocks/>
          </p:cNvSpPr>
          <p:nvPr/>
        </p:nvSpPr>
        <p:spPr bwMode="auto">
          <a:xfrm>
            <a:off x="1663700" y="3327400"/>
            <a:ext cx="7480300" cy="3087688"/>
          </a:xfrm>
          <a:custGeom>
            <a:avLst/>
            <a:gdLst>
              <a:gd name="T0" fmla="*/ 104 w 4712"/>
              <a:gd name="T1" fmla="*/ 1944 h 1945"/>
              <a:gd name="T2" fmla="*/ 144 w 4712"/>
              <a:gd name="T3" fmla="*/ 1912 h 1945"/>
              <a:gd name="T4" fmla="*/ 1320 w 4712"/>
              <a:gd name="T5" fmla="*/ 1568 h 1945"/>
              <a:gd name="T6" fmla="*/ 2000 w 4712"/>
              <a:gd name="T7" fmla="*/ 1264 h 1945"/>
              <a:gd name="T8" fmla="*/ 2104 w 4712"/>
              <a:gd name="T9" fmla="*/ 1208 h 1945"/>
              <a:gd name="T10" fmla="*/ 2312 w 4712"/>
              <a:gd name="T11" fmla="*/ 1056 h 1945"/>
              <a:gd name="T12" fmla="*/ 2416 w 4712"/>
              <a:gd name="T13" fmla="*/ 936 h 1945"/>
              <a:gd name="T14" fmla="*/ 2464 w 4712"/>
              <a:gd name="T15" fmla="*/ 824 h 1945"/>
              <a:gd name="T16" fmla="*/ 3376 w 4712"/>
              <a:gd name="T17" fmla="*/ 504 h 1945"/>
              <a:gd name="T18" fmla="*/ 3648 w 4712"/>
              <a:gd name="T19" fmla="*/ 496 h 1945"/>
              <a:gd name="T20" fmla="*/ 4160 w 4712"/>
              <a:gd name="T21" fmla="*/ 400 h 1945"/>
              <a:gd name="T22" fmla="*/ 4416 w 4712"/>
              <a:gd name="T23" fmla="*/ 304 h 1945"/>
              <a:gd name="T24" fmla="*/ 4472 w 4712"/>
              <a:gd name="T25" fmla="*/ 296 h 1945"/>
              <a:gd name="T26" fmla="*/ 4711 w 4712"/>
              <a:gd name="T27" fmla="*/ 224 h 1945"/>
              <a:gd name="T28" fmla="*/ 4711 w 4712"/>
              <a:gd name="T29" fmla="*/ 0 h 1945"/>
              <a:gd name="T30" fmla="*/ 2440 w 4712"/>
              <a:gd name="T31" fmla="*/ 768 h 1945"/>
              <a:gd name="T32" fmla="*/ 2232 w 4712"/>
              <a:gd name="T33" fmla="*/ 760 h 1945"/>
              <a:gd name="T34" fmla="*/ 1784 w 4712"/>
              <a:gd name="T35" fmla="*/ 808 h 1945"/>
              <a:gd name="T36" fmla="*/ 1600 w 4712"/>
              <a:gd name="T37" fmla="*/ 848 h 1945"/>
              <a:gd name="T38" fmla="*/ 760 w 4712"/>
              <a:gd name="T39" fmla="*/ 1056 h 1945"/>
              <a:gd name="T40" fmla="*/ 0 w 4712"/>
              <a:gd name="T41" fmla="*/ 1288 h 1945"/>
              <a:gd name="T42" fmla="*/ 104 w 4712"/>
              <a:gd name="T43" fmla="*/ 1384 h 1945"/>
              <a:gd name="T44" fmla="*/ 104 w 4712"/>
              <a:gd name="T45" fmla="*/ 1944 h 1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712" h="1945">
                <a:moveTo>
                  <a:pt x="104" y="1944"/>
                </a:moveTo>
                <a:lnTo>
                  <a:pt x="144" y="1912"/>
                </a:lnTo>
                <a:lnTo>
                  <a:pt x="1320" y="1568"/>
                </a:lnTo>
                <a:lnTo>
                  <a:pt x="2000" y="1264"/>
                </a:lnTo>
                <a:lnTo>
                  <a:pt x="2104" y="1208"/>
                </a:lnTo>
                <a:lnTo>
                  <a:pt x="2312" y="1056"/>
                </a:lnTo>
                <a:lnTo>
                  <a:pt x="2416" y="936"/>
                </a:lnTo>
                <a:lnTo>
                  <a:pt x="2464" y="824"/>
                </a:lnTo>
                <a:lnTo>
                  <a:pt x="3376" y="504"/>
                </a:lnTo>
                <a:lnTo>
                  <a:pt x="3648" y="496"/>
                </a:lnTo>
                <a:lnTo>
                  <a:pt x="4160" y="400"/>
                </a:lnTo>
                <a:lnTo>
                  <a:pt x="4416" y="304"/>
                </a:lnTo>
                <a:lnTo>
                  <a:pt x="4472" y="296"/>
                </a:lnTo>
                <a:lnTo>
                  <a:pt x="4711" y="224"/>
                </a:lnTo>
                <a:lnTo>
                  <a:pt x="4711" y="0"/>
                </a:lnTo>
                <a:lnTo>
                  <a:pt x="2440" y="768"/>
                </a:lnTo>
                <a:lnTo>
                  <a:pt x="2232" y="760"/>
                </a:lnTo>
                <a:lnTo>
                  <a:pt x="1784" y="808"/>
                </a:lnTo>
                <a:lnTo>
                  <a:pt x="1600" y="848"/>
                </a:lnTo>
                <a:lnTo>
                  <a:pt x="760" y="1056"/>
                </a:lnTo>
                <a:lnTo>
                  <a:pt x="0" y="1288"/>
                </a:lnTo>
                <a:lnTo>
                  <a:pt x="104" y="1384"/>
                </a:lnTo>
                <a:lnTo>
                  <a:pt x="104" y="1944"/>
                </a:lnTo>
              </a:path>
            </a:pathLst>
          </a:custGeom>
          <a:solidFill>
            <a:srgbClr val="000000">
              <a:alpha val="50000"/>
            </a:srgbClr>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grpSp>
        <p:nvGrpSpPr>
          <p:cNvPr id="3075" name="Group 3"/>
          <p:cNvGrpSpPr>
            <a:grpSpLocks/>
          </p:cNvGrpSpPr>
          <p:nvPr/>
        </p:nvGrpSpPr>
        <p:grpSpPr bwMode="auto">
          <a:xfrm>
            <a:off x="123825" y="165100"/>
            <a:ext cx="2471738" cy="6400800"/>
            <a:chOff x="78" y="104"/>
            <a:chExt cx="1557" cy="4032"/>
          </a:xfrm>
        </p:grpSpPr>
        <p:grpSp>
          <p:nvGrpSpPr>
            <p:cNvPr id="3076" name="Group 4"/>
            <p:cNvGrpSpPr>
              <a:grpSpLocks/>
            </p:cNvGrpSpPr>
            <p:nvPr/>
          </p:nvGrpSpPr>
          <p:grpSpPr bwMode="auto">
            <a:xfrm>
              <a:off x="78" y="3089"/>
              <a:ext cx="1097" cy="1047"/>
              <a:chOff x="78" y="3089"/>
              <a:chExt cx="1097" cy="1047"/>
            </a:xfrm>
          </p:grpSpPr>
          <p:sp>
            <p:nvSpPr>
              <p:cNvPr id="3077" name="Rectangle 5"/>
              <p:cNvSpPr>
                <a:spLocks noChangeArrowheads="1"/>
              </p:cNvSpPr>
              <p:nvPr/>
            </p:nvSpPr>
            <p:spPr bwMode="auto">
              <a:xfrm>
                <a:off x="82" y="3476"/>
                <a:ext cx="1085" cy="513"/>
              </a:xfrm>
              <a:prstGeom prst="rect">
                <a:avLst/>
              </a:prstGeom>
              <a:gradFill rotWithShape="0">
                <a:gsLst>
                  <a:gs pos="0">
                    <a:srgbClr val="590000"/>
                  </a:gs>
                  <a:gs pos="50000">
                    <a:schemeClr val="bg1"/>
                  </a:gs>
                  <a:gs pos="100000">
                    <a:srgbClr val="5900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3078" name="Oval 6"/>
              <p:cNvSpPr>
                <a:spLocks noChangeArrowheads="1"/>
              </p:cNvSpPr>
              <p:nvPr/>
            </p:nvSpPr>
            <p:spPr bwMode="auto">
              <a:xfrm>
                <a:off x="87" y="3826"/>
                <a:ext cx="1084" cy="310"/>
              </a:xfrm>
              <a:prstGeom prst="ellipse">
                <a:avLst/>
              </a:prstGeom>
              <a:gradFill rotWithShape="0">
                <a:gsLst>
                  <a:gs pos="0">
                    <a:srgbClr val="590000"/>
                  </a:gs>
                  <a:gs pos="50000">
                    <a:schemeClr val="bg1"/>
                  </a:gs>
                  <a:gs pos="100000">
                    <a:srgbClr val="5900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3079" name="Oval 7"/>
              <p:cNvSpPr>
                <a:spLocks noChangeArrowheads="1"/>
              </p:cNvSpPr>
              <p:nvPr/>
            </p:nvSpPr>
            <p:spPr bwMode="auto">
              <a:xfrm>
                <a:off x="90" y="3350"/>
                <a:ext cx="1085" cy="209"/>
              </a:xfrm>
              <a:prstGeom prst="ellipse">
                <a:avLst/>
              </a:prstGeom>
              <a:gradFill rotWithShape="0">
                <a:gsLst>
                  <a:gs pos="0">
                    <a:srgbClr val="590000"/>
                  </a:gs>
                  <a:gs pos="50000">
                    <a:schemeClr val="bg1"/>
                  </a:gs>
                  <a:gs pos="100000">
                    <a:srgbClr val="5900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3080" name="AutoShape 8"/>
              <p:cNvSpPr>
                <a:spLocks noChangeArrowheads="1"/>
              </p:cNvSpPr>
              <p:nvPr/>
            </p:nvSpPr>
            <p:spPr bwMode="auto">
              <a:xfrm flipV="1">
                <a:off x="78" y="3191"/>
                <a:ext cx="1089" cy="255"/>
              </a:xfrm>
              <a:custGeom>
                <a:avLst/>
                <a:gdLst>
                  <a:gd name="G0" fmla="+- 5399 0 0"/>
                  <a:gd name="G1" fmla="+- 21600 0 5399"/>
                  <a:gd name="G2" fmla="*/ 5399 1 2"/>
                  <a:gd name="G3" fmla="+- 21600 0 G2"/>
                  <a:gd name="G4" fmla="+/ 5399 21600 2"/>
                  <a:gd name="G5" fmla="+/ G1 0 2"/>
                  <a:gd name="G6" fmla="*/ 21600 21600 5399"/>
                  <a:gd name="G7" fmla="*/ G6 1 2"/>
                  <a:gd name="G8" fmla="+- 21600 0 G7"/>
                  <a:gd name="G9" fmla="*/ 21600 1 2"/>
                  <a:gd name="G10" fmla="+- 5399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399" y="21600"/>
                    </a:lnTo>
                    <a:lnTo>
                      <a:pt x="16201" y="21600"/>
                    </a:lnTo>
                    <a:lnTo>
                      <a:pt x="21600" y="0"/>
                    </a:lnTo>
                    <a:close/>
                  </a:path>
                </a:pathLst>
              </a:custGeom>
              <a:gradFill rotWithShape="0">
                <a:gsLst>
                  <a:gs pos="0">
                    <a:srgbClr val="590000"/>
                  </a:gs>
                  <a:gs pos="50000">
                    <a:schemeClr val="bg1"/>
                  </a:gs>
                  <a:gs pos="100000">
                    <a:srgbClr val="5900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3081" name="Freeform 9"/>
              <p:cNvSpPr>
                <a:spLocks/>
              </p:cNvSpPr>
              <p:nvPr/>
            </p:nvSpPr>
            <p:spPr bwMode="auto">
              <a:xfrm>
                <a:off x="168" y="3221"/>
                <a:ext cx="281" cy="863"/>
              </a:xfrm>
              <a:custGeom>
                <a:avLst/>
                <a:gdLst>
                  <a:gd name="T0" fmla="*/ 171 w 281"/>
                  <a:gd name="T1" fmla="*/ 0 h 863"/>
                  <a:gd name="T2" fmla="*/ 0 w 281"/>
                  <a:gd name="T3" fmla="*/ 241 h 863"/>
                  <a:gd name="T4" fmla="*/ 0 w 281"/>
                  <a:gd name="T5" fmla="*/ 818 h 863"/>
                  <a:gd name="T6" fmla="*/ 90 w 281"/>
                  <a:gd name="T7" fmla="*/ 844 h 863"/>
                  <a:gd name="T8" fmla="*/ 153 w 281"/>
                  <a:gd name="T9" fmla="*/ 853 h 863"/>
                  <a:gd name="T10" fmla="*/ 230 w 281"/>
                  <a:gd name="T11" fmla="*/ 862 h 863"/>
                  <a:gd name="T12" fmla="*/ 230 w 281"/>
                  <a:gd name="T13" fmla="*/ 294 h 863"/>
                  <a:gd name="T14" fmla="*/ 280 w 281"/>
                  <a:gd name="T15" fmla="*/ 21 h 863"/>
                  <a:gd name="T16" fmla="*/ 256 w 281"/>
                  <a:gd name="T17" fmla="*/ 21 h 863"/>
                  <a:gd name="T18" fmla="*/ 204 w 281"/>
                  <a:gd name="T19" fmla="*/ 13 h 863"/>
                  <a:gd name="T20" fmla="*/ 171 w 281"/>
                  <a:gd name="T21" fmla="*/ 0 h 8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1" h="863">
                    <a:moveTo>
                      <a:pt x="171" y="0"/>
                    </a:moveTo>
                    <a:lnTo>
                      <a:pt x="0" y="241"/>
                    </a:lnTo>
                    <a:lnTo>
                      <a:pt x="0" y="818"/>
                    </a:lnTo>
                    <a:lnTo>
                      <a:pt x="90" y="844"/>
                    </a:lnTo>
                    <a:lnTo>
                      <a:pt x="153" y="853"/>
                    </a:lnTo>
                    <a:lnTo>
                      <a:pt x="230" y="862"/>
                    </a:lnTo>
                    <a:lnTo>
                      <a:pt x="230" y="294"/>
                    </a:lnTo>
                    <a:lnTo>
                      <a:pt x="280" y="21"/>
                    </a:lnTo>
                    <a:lnTo>
                      <a:pt x="256" y="21"/>
                    </a:lnTo>
                    <a:lnTo>
                      <a:pt x="204" y="13"/>
                    </a:lnTo>
                    <a:lnTo>
                      <a:pt x="171" y="0"/>
                    </a:lnTo>
                  </a:path>
                </a:pathLst>
              </a:custGeom>
              <a:gradFill rotWithShape="0">
                <a:gsLst>
                  <a:gs pos="0">
                    <a:srgbClr val="590000"/>
                  </a:gs>
                  <a:gs pos="50000">
                    <a:schemeClr val="bg1"/>
                  </a:gs>
                  <a:gs pos="100000">
                    <a:srgbClr val="590000"/>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3082" name="Oval 10"/>
              <p:cNvSpPr>
                <a:spLocks noChangeArrowheads="1"/>
              </p:cNvSpPr>
              <p:nvPr/>
            </p:nvSpPr>
            <p:spPr bwMode="auto">
              <a:xfrm>
                <a:off x="106" y="3350"/>
                <a:ext cx="1038" cy="189"/>
              </a:xfrm>
              <a:prstGeom prst="ellipse">
                <a:avLst/>
              </a:prstGeom>
              <a:solidFill>
                <a:srgbClr val="000000">
                  <a:alpha val="5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3083" name="Freeform 11"/>
              <p:cNvSpPr>
                <a:spLocks/>
              </p:cNvSpPr>
              <p:nvPr/>
            </p:nvSpPr>
            <p:spPr bwMode="auto">
              <a:xfrm>
                <a:off x="223" y="3261"/>
                <a:ext cx="132" cy="801"/>
              </a:xfrm>
              <a:custGeom>
                <a:avLst/>
                <a:gdLst>
                  <a:gd name="T0" fmla="*/ 0 w 132"/>
                  <a:gd name="T1" fmla="*/ 254 h 801"/>
                  <a:gd name="T2" fmla="*/ 0 w 132"/>
                  <a:gd name="T3" fmla="*/ 795 h 801"/>
                  <a:gd name="T4" fmla="*/ 40 w 132"/>
                  <a:gd name="T5" fmla="*/ 800 h 801"/>
                  <a:gd name="T6" fmla="*/ 40 w 132"/>
                  <a:gd name="T7" fmla="*/ 263 h 801"/>
                  <a:gd name="T8" fmla="*/ 131 w 132"/>
                  <a:gd name="T9" fmla="*/ 8 h 801"/>
                  <a:gd name="T10" fmla="*/ 114 w 132"/>
                  <a:gd name="T11" fmla="*/ 0 h 801"/>
                  <a:gd name="T12" fmla="*/ 0 w 132"/>
                  <a:gd name="T13" fmla="*/ 254 h 801"/>
                </a:gdLst>
                <a:ahLst/>
                <a:cxnLst>
                  <a:cxn ang="0">
                    <a:pos x="T0" y="T1"/>
                  </a:cxn>
                  <a:cxn ang="0">
                    <a:pos x="T2" y="T3"/>
                  </a:cxn>
                  <a:cxn ang="0">
                    <a:pos x="T4" y="T5"/>
                  </a:cxn>
                  <a:cxn ang="0">
                    <a:pos x="T6" y="T7"/>
                  </a:cxn>
                  <a:cxn ang="0">
                    <a:pos x="T8" y="T9"/>
                  </a:cxn>
                  <a:cxn ang="0">
                    <a:pos x="T10" y="T11"/>
                  </a:cxn>
                  <a:cxn ang="0">
                    <a:pos x="T12" y="T13"/>
                  </a:cxn>
                </a:cxnLst>
                <a:rect l="0" t="0" r="r" b="b"/>
                <a:pathLst>
                  <a:path w="132" h="801">
                    <a:moveTo>
                      <a:pt x="0" y="254"/>
                    </a:moveTo>
                    <a:lnTo>
                      <a:pt x="0" y="795"/>
                    </a:lnTo>
                    <a:lnTo>
                      <a:pt x="40" y="800"/>
                    </a:lnTo>
                    <a:lnTo>
                      <a:pt x="40" y="263"/>
                    </a:lnTo>
                    <a:lnTo>
                      <a:pt x="131" y="8"/>
                    </a:lnTo>
                    <a:lnTo>
                      <a:pt x="114" y="0"/>
                    </a:lnTo>
                    <a:lnTo>
                      <a:pt x="0" y="254"/>
                    </a:lnTo>
                  </a:path>
                </a:pathLst>
              </a:custGeom>
              <a:gradFill rotWithShape="0">
                <a:gsLst>
                  <a:gs pos="0">
                    <a:schemeClr val="bg1"/>
                  </a:gs>
                  <a:gs pos="50000">
                    <a:srgbClr val="FFFFFF"/>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3084" name="Freeform 12"/>
              <p:cNvSpPr>
                <a:spLocks/>
              </p:cNvSpPr>
              <p:nvPr/>
            </p:nvSpPr>
            <p:spPr bwMode="auto">
              <a:xfrm>
                <a:off x="914" y="3239"/>
                <a:ext cx="245" cy="797"/>
              </a:xfrm>
              <a:custGeom>
                <a:avLst/>
                <a:gdLst>
                  <a:gd name="T0" fmla="*/ 244 w 245"/>
                  <a:gd name="T1" fmla="*/ 224 h 797"/>
                  <a:gd name="T2" fmla="*/ 244 w 245"/>
                  <a:gd name="T3" fmla="*/ 765 h 797"/>
                  <a:gd name="T4" fmla="*/ 203 w 245"/>
                  <a:gd name="T5" fmla="*/ 796 h 797"/>
                  <a:gd name="T6" fmla="*/ 203 w 245"/>
                  <a:gd name="T7" fmla="*/ 233 h 797"/>
                  <a:gd name="T8" fmla="*/ 0 w 245"/>
                  <a:gd name="T9" fmla="*/ 8 h 797"/>
                  <a:gd name="T10" fmla="*/ 18 w 245"/>
                  <a:gd name="T11" fmla="*/ 0 h 797"/>
                  <a:gd name="T12" fmla="*/ 244 w 245"/>
                  <a:gd name="T13" fmla="*/ 224 h 797"/>
                </a:gdLst>
                <a:ahLst/>
                <a:cxnLst>
                  <a:cxn ang="0">
                    <a:pos x="T0" y="T1"/>
                  </a:cxn>
                  <a:cxn ang="0">
                    <a:pos x="T2" y="T3"/>
                  </a:cxn>
                  <a:cxn ang="0">
                    <a:pos x="T4" y="T5"/>
                  </a:cxn>
                  <a:cxn ang="0">
                    <a:pos x="T6" y="T7"/>
                  </a:cxn>
                  <a:cxn ang="0">
                    <a:pos x="T8" y="T9"/>
                  </a:cxn>
                  <a:cxn ang="0">
                    <a:pos x="T10" y="T11"/>
                  </a:cxn>
                  <a:cxn ang="0">
                    <a:pos x="T12" y="T13"/>
                  </a:cxn>
                </a:cxnLst>
                <a:rect l="0" t="0" r="r" b="b"/>
                <a:pathLst>
                  <a:path w="245" h="797">
                    <a:moveTo>
                      <a:pt x="244" y="224"/>
                    </a:moveTo>
                    <a:lnTo>
                      <a:pt x="244" y="765"/>
                    </a:lnTo>
                    <a:lnTo>
                      <a:pt x="203" y="796"/>
                    </a:lnTo>
                    <a:lnTo>
                      <a:pt x="203" y="233"/>
                    </a:lnTo>
                    <a:lnTo>
                      <a:pt x="0" y="8"/>
                    </a:lnTo>
                    <a:lnTo>
                      <a:pt x="18" y="0"/>
                    </a:lnTo>
                    <a:lnTo>
                      <a:pt x="244" y="224"/>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grpSp>
            <p:nvGrpSpPr>
              <p:cNvPr id="3085" name="Group 13"/>
              <p:cNvGrpSpPr>
                <a:grpSpLocks/>
              </p:cNvGrpSpPr>
              <p:nvPr/>
            </p:nvGrpSpPr>
            <p:grpSpPr bwMode="auto">
              <a:xfrm>
                <a:off x="294" y="3089"/>
                <a:ext cx="665" cy="185"/>
                <a:chOff x="294" y="3089"/>
                <a:chExt cx="665" cy="185"/>
              </a:xfrm>
            </p:grpSpPr>
            <p:sp>
              <p:nvSpPr>
                <p:cNvPr id="3086" name="Oval 14"/>
                <p:cNvSpPr>
                  <a:spLocks noChangeArrowheads="1"/>
                </p:cNvSpPr>
                <p:nvPr/>
              </p:nvSpPr>
              <p:spPr bwMode="auto">
                <a:xfrm>
                  <a:off x="294" y="3089"/>
                  <a:ext cx="665" cy="185"/>
                </a:xfrm>
                <a:prstGeom prst="ellipse">
                  <a:avLst/>
                </a:prstGeom>
                <a:gradFill rotWithShape="0">
                  <a:gsLst>
                    <a:gs pos="0">
                      <a:srgbClr val="590000"/>
                    </a:gs>
                    <a:gs pos="50000">
                      <a:schemeClr val="bg1"/>
                    </a:gs>
                    <a:gs pos="100000">
                      <a:srgbClr val="590000"/>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3087" name="Oval 15"/>
                <p:cNvSpPr>
                  <a:spLocks noChangeArrowheads="1"/>
                </p:cNvSpPr>
                <p:nvPr/>
              </p:nvSpPr>
              <p:spPr bwMode="auto">
                <a:xfrm>
                  <a:off x="299" y="3089"/>
                  <a:ext cx="650" cy="154"/>
                </a:xfrm>
                <a:prstGeom prst="ellipse">
                  <a:avLst/>
                </a:prstGeom>
                <a:gradFill rotWithShape="0">
                  <a:gsLst>
                    <a:gs pos="0">
                      <a:srgbClr val="590000"/>
                    </a:gs>
                    <a:gs pos="50000">
                      <a:schemeClr val="bg1"/>
                    </a:gs>
                    <a:gs pos="100000">
                      <a:srgbClr val="590000"/>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3088" name="Oval 16"/>
                <p:cNvSpPr>
                  <a:spLocks noChangeArrowheads="1"/>
                </p:cNvSpPr>
                <p:nvPr/>
              </p:nvSpPr>
              <p:spPr bwMode="auto">
                <a:xfrm>
                  <a:off x="355" y="3111"/>
                  <a:ext cx="554" cy="99"/>
                </a:xfrm>
                <a:prstGeom prst="ellipse">
                  <a:avLst/>
                </a:prstGeom>
                <a:gradFill rotWithShape="0">
                  <a:gsLst>
                    <a:gs pos="0">
                      <a:srgbClr val="590000"/>
                    </a:gs>
                    <a:gs pos="50000">
                      <a:schemeClr val="bg1"/>
                    </a:gs>
                    <a:gs pos="100000">
                      <a:srgbClr val="590000"/>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grpSp>
          <p:sp>
            <p:nvSpPr>
              <p:cNvPr id="3089" name="Freeform 17"/>
              <p:cNvSpPr>
                <a:spLocks/>
              </p:cNvSpPr>
              <p:nvPr/>
            </p:nvSpPr>
            <p:spPr bwMode="auto">
              <a:xfrm>
                <a:off x="123" y="3464"/>
                <a:ext cx="322" cy="76"/>
              </a:xfrm>
              <a:custGeom>
                <a:avLst/>
                <a:gdLst>
                  <a:gd name="T0" fmla="*/ 0 w 322"/>
                  <a:gd name="T1" fmla="*/ 0 h 76"/>
                  <a:gd name="T2" fmla="*/ 49 w 322"/>
                  <a:gd name="T3" fmla="*/ 30 h 76"/>
                  <a:gd name="T4" fmla="*/ 85 w 322"/>
                  <a:gd name="T5" fmla="*/ 44 h 76"/>
                  <a:gd name="T6" fmla="*/ 153 w 322"/>
                  <a:gd name="T7" fmla="*/ 61 h 76"/>
                  <a:gd name="T8" fmla="*/ 212 w 322"/>
                  <a:gd name="T9" fmla="*/ 70 h 76"/>
                  <a:gd name="T10" fmla="*/ 275 w 322"/>
                  <a:gd name="T11" fmla="*/ 75 h 76"/>
                  <a:gd name="T12" fmla="*/ 321 w 322"/>
                  <a:gd name="T13" fmla="*/ 70 h 76"/>
                  <a:gd name="T14" fmla="*/ 248 w 322"/>
                  <a:gd name="T15" fmla="*/ 61 h 76"/>
                  <a:gd name="T16" fmla="*/ 171 w 322"/>
                  <a:gd name="T17" fmla="*/ 44 h 76"/>
                  <a:gd name="T18" fmla="*/ 94 w 322"/>
                  <a:gd name="T19" fmla="*/ 22 h 76"/>
                  <a:gd name="T20" fmla="*/ 31 w 322"/>
                  <a:gd name="T21" fmla="*/ 4 h 76"/>
                  <a:gd name="T22" fmla="*/ 0 w 322"/>
                  <a:gd name="T23" fmla="*/ 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2" h="76">
                    <a:moveTo>
                      <a:pt x="0" y="0"/>
                    </a:moveTo>
                    <a:lnTo>
                      <a:pt x="49" y="30"/>
                    </a:lnTo>
                    <a:lnTo>
                      <a:pt x="85" y="44"/>
                    </a:lnTo>
                    <a:lnTo>
                      <a:pt x="153" y="61"/>
                    </a:lnTo>
                    <a:lnTo>
                      <a:pt x="212" y="70"/>
                    </a:lnTo>
                    <a:lnTo>
                      <a:pt x="275" y="75"/>
                    </a:lnTo>
                    <a:lnTo>
                      <a:pt x="321" y="70"/>
                    </a:lnTo>
                    <a:lnTo>
                      <a:pt x="248" y="61"/>
                    </a:lnTo>
                    <a:lnTo>
                      <a:pt x="171" y="44"/>
                    </a:lnTo>
                    <a:lnTo>
                      <a:pt x="94" y="22"/>
                    </a:lnTo>
                    <a:lnTo>
                      <a:pt x="31" y="4"/>
                    </a:lnTo>
                    <a:lnTo>
                      <a:pt x="0" y="0"/>
                    </a:lnTo>
                  </a:path>
                </a:pathLst>
              </a:custGeom>
              <a:gradFill rotWithShape="0">
                <a:gsLst>
                  <a:gs pos="0">
                    <a:schemeClr val="bg1"/>
                  </a:gs>
                  <a:gs pos="50000">
                    <a:srgbClr val="FFFFFF"/>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3090" name="Freeform 18"/>
              <p:cNvSpPr>
                <a:spLocks/>
              </p:cNvSpPr>
              <p:nvPr/>
            </p:nvSpPr>
            <p:spPr bwMode="auto">
              <a:xfrm>
                <a:off x="715" y="3091"/>
                <a:ext cx="181" cy="49"/>
              </a:xfrm>
              <a:custGeom>
                <a:avLst/>
                <a:gdLst>
                  <a:gd name="T0" fmla="*/ 0 w 181"/>
                  <a:gd name="T1" fmla="*/ 0 h 49"/>
                  <a:gd name="T2" fmla="*/ 85 w 181"/>
                  <a:gd name="T3" fmla="*/ 8 h 49"/>
                  <a:gd name="T4" fmla="*/ 139 w 181"/>
                  <a:gd name="T5" fmla="*/ 21 h 49"/>
                  <a:gd name="T6" fmla="*/ 180 w 181"/>
                  <a:gd name="T7" fmla="*/ 34 h 49"/>
                  <a:gd name="T8" fmla="*/ 166 w 181"/>
                  <a:gd name="T9" fmla="*/ 48 h 49"/>
                  <a:gd name="T10" fmla="*/ 126 w 181"/>
                  <a:gd name="T11" fmla="*/ 30 h 49"/>
                  <a:gd name="T12" fmla="*/ 67 w 181"/>
                  <a:gd name="T13" fmla="*/ 17 h 49"/>
                  <a:gd name="T14" fmla="*/ 9 w 181"/>
                  <a:gd name="T15" fmla="*/ 17 h 49"/>
                  <a:gd name="T16" fmla="*/ 0 w 181"/>
                  <a:gd name="T17"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1" h="49">
                    <a:moveTo>
                      <a:pt x="0" y="0"/>
                    </a:moveTo>
                    <a:lnTo>
                      <a:pt x="85" y="8"/>
                    </a:lnTo>
                    <a:lnTo>
                      <a:pt x="139" y="21"/>
                    </a:lnTo>
                    <a:lnTo>
                      <a:pt x="180" y="34"/>
                    </a:lnTo>
                    <a:lnTo>
                      <a:pt x="166" y="48"/>
                    </a:lnTo>
                    <a:lnTo>
                      <a:pt x="126" y="30"/>
                    </a:lnTo>
                    <a:lnTo>
                      <a:pt x="67" y="17"/>
                    </a:lnTo>
                    <a:lnTo>
                      <a:pt x="9" y="17"/>
                    </a:lnTo>
                    <a:lnTo>
                      <a:pt x="0" y="0"/>
                    </a:lnTo>
                  </a:path>
                </a:pathLst>
              </a:custGeom>
              <a:gradFill rotWithShape="0">
                <a:gsLst>
                  <a:gs pos="0">
                    <a:schemeClr val="bg1"/>
                  </a:gs>
                  <a:gs pos="50000">
                    <a:srgbClr val="FFFFFF"/>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3091" name="Freeform 19"/>
              <p:cNvSpPr>
                <a:spLocks/>
              </p:cNvSpPr>
              <p:nvPr/>
            </p:nvSpPr>
            <p:spPr bwMode="auto">
              <a:xfrm>
                <a:off x="842" y="3342"/>
                <a:ext cx="181" cy="49"/>
              </a:xfrm>
              <a:custGeom>
                <a:avLst/>
                <a:gdLst>
                  <a:gd name="T0" fmla="*/ 0 w 181"/>
                  <a:gd name="T1" fmla="*/ 0 h 49"/>
                  <a:gd name="T2" fmla="*/ 85 w 181"/>
                  <a:gd name="T3" fmla="*/ 8 h 49"/>
                  <a:gd name="T4" fmla="*/ 139 w 181"/>
                  <a:gd name="T5" fmla="*/ 21 h 49"/>
                  <a:gd name="T6" fmla="*/ 180 w 181"/>
                  <a:gd name="T7" fmla="*/ 34 h 49"/>
                  <a:gd name="T8" fmla="*/ 166 w 181"/>
                  <a:gd name="T9" fmla="*/ 48 h 49"/>
                  <a:gd name="T10" fmla="*/ 126 w 181"/>
                  <a:gd name="T11" fmla="*/ 30 h 49"/>
                  <a:gd name="T12" fmla="*/ 67 w 181"/>
                  <a:gd name="T13" fmla="*/ 17 h 49"/>
                  <a:gd name="T14" fmla="*/ 9 w 181"/>
                  <a:gd name="T15" fmla="*/ 17 h 49"/>
                  <a:gd name="T16" fmla="*/ 0 w 181"/>
                  <a:gd name="T17"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1" h="49">
                    <a:moveTo>
                      <a:pt x="0" y="0"/>
                    </a:moveTo>
                    <a:lnTo>
                      <a:pt x="85" y="8"/>
                    </a:lnTo>
                    <a:lnTo>
                      <a:pt x="139" y="21"/>
                    </a:lnTo>
                    <a:lnTo>
                      <a:pt x="180" y="34"/>
                    </a:lnTo>
                    <a:lnTo>
                      <a:pt x="166" y="48"/>
                    </a:lnTo>
                    <a:lnTo>
                      <a:pt x="126" y="30"/>
                    </a:lnTo>
                    <a:lnTo>
                      <a:pt x="67" y="17"/>
                    </a:lnTo>
                    <a:lnTo>
                      <a:pt x="9" y="17"/>
                    </a:lnTo>
                    <a:lnTo>
                      <a:pt x="0" y="0"/>
                    </a:lnTo>
                  </a:path>
                </a:pathLst>
              </a:custGeom>
              <a:gradFill rotWithShape="0">
                <a:gsLst>
                  <a:gs pos="0">
                    <a:schemeClr val="bg1"/>
                  </a:gs>
                  <a:gs pos="50000">
                    <a:srgbClr val="FFFFFF"/>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3092" name="Freeform 20"/>
              <p:cNvSpPr>
                <a:spLocks/>
              </p:cNvSpPr>
              <p:nvPr/>
            </p:nvSpPr>
            <p:spPr bwMode="auto">
              <a:xfrm>
                <a:off x="322" y="3175"/>
                <a:ext cx="181" cy="49"/>
              </a:xfrm>
              <a:custGeom>
                <a:avLst/>
                <a:gdLst>
                  <a:gd name="T0" fmla="*/ 180 w 181"/>
                  <a:gd name="T1" fmla="*/ 48 h 49"/>
                  <a:gd name="T2" fmla="*/ 94 w 181"/>
                  <a:gd name="T3" fmla="*/ 39 h 49"/>
                  <a:gd name="T4" fmla="*/ 40 w 181"/>
                  <a:gd name="T5" fmla="*/ 26 h 49"/>
                  <a:gd name="T6" fmla="*/ 0 w 181"/>
                  <a:gd name="T7" fmla="*/ 13 h 49"/>
                  <a:gd name="T8" fmla="*/ 13 w 181"/>
                  <a:gd name="T9" fmla="*/ 0 h 49"/>
                  <a:gd name="T10" fmla="*/ 54 w 181"/>
                  <a:gd name="T11" fmla="*/ 17 h 49"/>
                  <a:gd name="T12" fmla="*/ 112 w 181"/>
                  <a:gd name="T13" fmla="*/ 30 h 49"/>
                  <a:gd name="T14" fmla="*/ 171 w 181"/>
                  <a:gd name="T15" fmla="*/ 30 h 49"/>
                  <a:gd name="T16" fmla="*/ 180 w 181"/>
                  <a:gd name="T17" fmla="*/ 48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1" h="49">
                    <a:moveTo>
                      <a:pt x="180" y="48"/>
                    </a:moveTo>
                    <a:lnTo>
                      <a:pt x="94" y="39"/>
                    </a:lnTo>
                    <a:lnTo>
                      <a:pt x="40" y="26"/>
                    </a:lnTo>
                    <a:lnTo>
                      <a:pt x="0" y="13"/>
                    </a:lnTo>
                    <a:lnTo>
                      <a:pt x="13" y="0"/>
                    </a:lnTo>
                    <a:lnTo>
                      <a:pt x="54" y="17"/>
                    </a:lnTo>
                    <a:lnTo>
                      <a:pt x="112" y="30"/>
                    </a:lnTo>
                    <a:lnTo>
                      <a:pt x="171" y="30"/>
                    </a:lnTo>
                    <a:lnTo>
                      <a:pt x="180" y="48"/>
                    </a:lnTo>
                  </a:path>
                </a:pathLst>
              </a:custGeom>
              <a:gradFill rotWithShape="0">
                <a:gsLst>
                  <a:gs pos="0">
                    <a:schemeClr val="bg1"/>
                  </a:gs>
                  <a:gs pos="50000">
                    <a:srgbClr val="FFFFFF"/>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3093" name="Freeform 21"/>
              <p:cNvSpPr>
                <a:spLocks/>
              </p:cNvSpPr>
              <p:nvPr/>
            </p:nvSpPr>
            <p:spPr bwMode="auto">
              <a:xfrm>
                <a:off x="516" y="3274"/>
                <a:ext cx="200" cy="230"/>
              </a:xfrm>
              <a:custGeom>
                <a:avLst/>
                <a:gdLst>
                  <a:gd name="T0" fmla="*/ 104 w 200"/>
                  <a:gd name="T1" fmla="*/ 4 h 230"/>
                  <a:gd name="T2" fmla="*/ 199 w 200"/>
                  <a:gd name="T3" fmla="*/ 0 h 230"/>
                  <a:gd name="T4" fmla="*/ 162 w 200"/>
                  <a:gd name="T5" fmla="*/ 79 h 230"/>
                  <a:gd name="T6" fmla="*/ 144 w 200"/>
                  <a:gd name="T7" fmla="*/ 127 h 230"/>
                  <a:gd name="T8" fmla="*/ 117 w 200"/>
                  <a:gd name="T9" fmla="*/ 171 h 230"/>
                  <a:gd name="T10" fmla="*/ 104 w 200"/>
                  <a:gd name="T11" fmla="*/ 229 h 230"/>
                  <a:gd name="T12" fmla="*/ 0 w 200"/>
                  <a:gd name="T13" fmla="*/ 229 h 230"/>
                  <a:gd name="T14" fmla="*/ 18 w 200"/>
                  <a:gd name="T15" fmla="*/ 176 h 230"/>
                  <a:gd name="T16" fmla="*/ 63 w 200"/>
                  <a:gd name="T17" fmla="*/ 123 h 230"/>
                  <a:gd name="T18" fmla="*/ 72 w 200"/>
                  <a:gd name="T19" fmla="*/ 79 h 230"/>
                  <a:gd name="T20" fmla="*/ 90 w 200"/>
                  <a:gd name="T21" fmla="*/ 35 h 230"/>
                  <a:gd name="T22" fmla="*/ 104 w 200"/>
                  <a:gd name="T23" fmla="*/ 4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230">
                    <a:moveTo>
                      <a:pt x="104" y="4"/>
                    </a:moveTo>
                    <a:lnTo>
                      <a:pt x="199" y="0"/>
                    </a:lnTo>
                    <a:lnTo>
                      <a:pt x="162" y="79"/>
                    </a:lnTo>
                    <a:lnTo>
                      <a:pt x="144" y="127"/>
                    </a:lnTo>
                    <a:lnTo>
                      <a:pt x="117" y="171"/>
                    </a:lnTo>
                    <a:lnTo>
                      <a:pt x="104" y="229"/>
                    </a:lnTo>
                    <a:lnTo>
                      <a:pt x="0" y="229"/>
                    </a:lnTo>
                    <a:lnTo>
                      <a:pt x="18" y="176"/>
                    </a:lnTo>
                    <a:lnTo>
                      <a:pt x="63" y="123"/>
                    </a:lnTo>
                    <a:lnTo>
                      <a:pt x="72" y="79"/>
                    </a:lnTo>
                    <a:lnTo>
                      <a:pt x="90" y="35"/>
                    </a:lnTo>
                    <a:lnTo>
                      <a:pt x="104" y="4"/>
                    </a:lnTo>
                  </a:path>
                </a:pathLst>
              </a:custGeom>
              <a:gradFill rotWithShape="0">
                <a:gsLst>
                  <a:gs pos="0">
                    <a:srgbClr val="B36666"/>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grpSp>
        <p:grpSp>
          <p:nvGrpSpPr>
            <p:cNvPr id="3094" name="Group 22"/>
            <p:cNvGrpSpPr>
              <a:grpSpLocks/>
            </p:cNvGrpSpPr>
            <p:nvPr/>
          </p:nvGrpSpPr>
          <p:grpSpPr bwMode="auto">
            <a:xfrm>
              <a:off x="630" y="104"/>
              <a:ext cx="1005" cy="3081"/>
              <a:chOff x="630" y="104"/>
              <a:chExt cx="1005" cy="3081"/>
            </a:xfrm>
          </p:grpSpPr>
          <p:sp>
            <p:nvSpPr>
              <p:cNvPr id="3095" name="Freeform 23"/>
              <p:cNvSpPr>
                <a:spLocks/>
              </p:cNvSpPr>
              <p:nvPr/>
            </p:nvSpPr>
            <p:spPr bwMode="auto">
              <a:xfrm>
                <a:off x="873" y="104"/>
                <a:ext cx="762" cy="2316"/>
              </a:xfrm>
              <a:custGeom>
                <a:avLst/>
                <a:gdLst>
                  <a:gd name="T0" fmla="*/ 598 w 762"/>
                  <a:gd name="T1" fmla="*/ 140 h 2316"/>
                  <a:gd name="T2" fmla="*/ 523 w 762"/>
                  <a:gd name="T3" fmla="*/ 358 h 2316"/>
                  <a:gd name="T4" fmla="*/ 440 w 762"/>
                  <a:gd name="T5" fmla="*/ 644 h 2316"/>
                  <a:gd name="T6" fmla="*/ 354 w 762"/>
                  <a:gd name="T7" fmla="*/ 916 h 2316"/>
                  <a:gd name="T8" fmla="*/ 257 w 762"/>
                  <a:gd name="T9" fmla="*/ 1286 h 2316"/>
                  <a:gd name="T10" fmla="*/ 130 w 762"/>
                  <a:gd name="T11" fmla="*/ 1703 h 2316"/>
                  <a:gd name="T12" fmla="*/ 51 w 762"/>
                  <a:gd name="T13" fmla="*/ 2079 h 2316"/>
                  <a:gd name="T14" fmla="*/ 15 w 762"/>
                  <a:gd name="T15" fmla="*/ 2224 h 2316"/>
                  <a:gd name="T16" fmla="*/ 0 w 762"/>
                  <a:gd name="T17" fmla="*/ 2315 h 2316"/>
                  <a:gd name="T18" fmla="*/ 63 w 762"/>
                  <a:gd name="T19" fmla="*/ 2264 h 2316"/>
                  <a:gd name="T20" fmla="*/ 268 w 762"/>
                  <a:gd name="T21" fmla="*/ 2103 h 2316"/>
                  <a:gd name="T22" fmla="*/ 124 w 762"/>
                  <a:gd name="T23" fmla="*/ 2084 h 2316"/>
                  <a:gd name="T24" fmla="*/ 286 w 762"/>
                  <a:gd name="T25" fmla="*/ 2088 h 2316"/>
                  <a:gd name="T26" fmla="*/ 313 w 762"/>
                  <a:gd name="T27" fmla="*/ 2040 h 2316"/>
                  <a:gd name="T28" fmla="*/ 135 w 762"/>
                  <a:gd name="T29" fmla="*/ 2042 h 2316"/>
                  <a:gd name="T30" fmla="*/ 322 w 762"/>
                  <a:gd name="T31" fmla="*/ 2022 h 2316"/>
                  <a:gd name="T32" fmla="*/ 372 w 762"/>
                  <a:gd name="T33" fmla="*/ 1941 h 2316"/>
                  <a:gd name="T34" fmla="*/ 162 w 762"/>
                  <a:gd name="T35" fmla="*/ 1945 h 2316"/>
                  <a:gd name="T36" fmla="*/ 379 w 762"/>
                  <a:gd name="T37" fmla="*/ 1923 h 2316"/>
                  <a:gd name="T38" fmla="*/ 426 w 762"/>
                  <a:gd name="T39" fmla="*/ 1837 h 2316"/>
                  <a:gd name="T40" fmla="*/ 480 w 762"/>
                  <a:gd name="T41" fmla="*/ 1712 h 2316"/>
                  <a:gd name="T42" fmla="*/ 526 w 762"/>
                  <a:gd name="T43" fmla="*/ 1569 h 2316"/>
                  <a:gd name="T44" fmla="*/ 246 w 762"/>
                  <a:gd name="T45" fmla="*/ 1587 h 2316"/>
                  <a:gd name="T46" fmla="*/ 530 w 762"/>
                  <a:gd name="T47" fmla="*/ 1545 h 2316"/>
                  <a:gd name="T48" fmla="*/ 546 w 762"/>
                  <a:gd name="T49" fmla="*/ 1497 h 2316"/>
                  <a:gd name="T50" fmla="*/ 284 w 762"/>
                  <a:gd name="T51" fmla="*/ 1530 h 2316"/>
                  <a:gd name="T52" fmla="*/ 557 w 762"/>
                  <a:gd name="T53" fmla="*/ 1475 h 2316"/>
                  <a:gd name="T54" fmla="*/ 602 w 762"/>
                  <a:gd name="T55" fmla="*/ 1308 h 2316"/>
                  <a:gd name="T56" fmla="*/ 372 w 762"/>
                  <a:gd name="T57" fmla="*/ 1358 h 2316"/>
                  <a:gd name="T58" fmla="*/ 611 w 762"/>
                  <a:gd name="T59" fmla="*/ 1277 h 2316"/>
                  <a:gd name="T60" fmla="*/ 636 w 762"/>
                  <a:gd name="T61" fmla="*/ 1204 h 2316"/>
                  <a:gd name="T62" fmla="*/ 381 w 762"/>
                  <a:gd name="T63" fmla="*/ 1283 h 2316"/>
                  <a:gd name="T64" fmla="*/ 639 w 762"/>
                  <a:gd name="T65" fmla="*/ 1182 h 2316"/>
                  <a:gd name="T66" fmla="*/ 654 w 762"/>
                  <a:gd name="T67" fmla="*/ 1127 h 2316"/>
                  <a:gd name="T68" fmla="*/ 695 w 762"/>
                  <a:gd name="T69" fmla="*/ 958 h 2316"/>
                  <a:gd name="T70" fmla="*/ 503 w 762"/>
                  <a:gd name="T71" fmla="*/ 1042 h 2316"/>
                  <a:gd name="T72" fmla="*/ 700 w 762"/>
                  <a:gd name="T73" fmla="*/ 923 h 2316"/>
                  <a:gd name="T74" fmla="*/ 758 w 762"/>
                  <a:gd name="T75" fmla="*/ 679 h 2316"/>
                  <a:gd name="T76" fmla="*/ 541 w 762"/>
                  <a:gd name="T77" fmla="*/ 743 h 2316"/>
                  <a:gd name="T78" fmla="*/ 758 w 762"/>
                  <a:gd name="T79" fmla="*/ 655 h 2316"/>
                  <a:gd name="T80" fmla="*/ 758 w 762"/>
                  <a:gd name="T81" fmla="*/ 479 h 2316"/>
                  <a:gd name="T82" fmla="*/ 575 w 762"/>
                  <a:gd name="T83" fmla="*/ 560 h 2316"/>
                  <a:gd name="T84" fmla="*/ 761 w 762"/>
                  <a:gd name="T85" fmla="*/ 433 h 2316"/>
                  <a:gd name="T86" fmla="*/ 761 w 762"/>
                  <a:gd name="T87" fmla="*/ 261 h 2316"/>
                  <a:gd name="T88" fmla="*/ 727 w 762"/>
                  <a:gd name="T89" fmla="*/ 149 h 2316"/>
                  <a:gd name="T90" fmla="*/ 661 w 762"/>
                  <a:gd name="T91" fmla="*/ 0 h 2316"/>
                  <a:gd name="T92" fmla="*/ 598 w 762"/>
                  <a:gd name="T93" fmla="*/ 140 h 2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62" h="2316">
                    <a:moveTo>
                      <a:pt x="598" y="140"/>
                    </a:moveTo>
                    <a:lnTo>
                      <a:pt x="523" y="358"/>
                    </a:lnTo>
                    <a:lnTo>
                      <a:pt x="440" y="644"/>
                    </a:lnTo>
                    <a:lnTo>
                      <a:pt x="354" y="916"/>
                    </a:lnTo>
                    <a:lnTo>
                      <a:pt x="257" y="1286"/>
                    </a:lnTo>
                    <a:lnTo>
                      <a:pt x="130" y="1703"/>
                    </a:lnTo>
                    <a:lnTo>
                      <a:pt x="51" y="2079"/>
                    </a:lnTo>
                    <a:lnTo>
                      <a:pt x="15" y="2224"/>
                    </a:lnTo>
                    <a:lnTo>
                      <a:pt x="0" y="2315"/>
                    </a:lnTo>
                    <a:lnTo>
                      <a:pt x="63" y="2264"/>
                    </a:lnTo>
                    <a:lnTo>
                      <a:pt x="268" y="2103"/>
                    </a:lnTo>
                    <a:lnTo>
                      <a:pt x="124" y="2084"/>
                    </a:lnTo>
                    <a:lnTo>
                      <a:pt x="286" y="2088"/>
                    </a:lnTo>
                    <a:lnTo>
                      <a:pt x="313" y="2040"/>
                    </a:lnTo>
                    <a:lnTo>
                      <a:pt x="135" y="2042"/>
                    </a:lnTo>
                    <a:lnTo>
                      <a:pt x="322" y="2022"/>
                    </a:lnTo>
                    <a:lnTo>
                      <a:pt x="372" y="1941"/>
                    </a:lnTo>
                    <a:lnTo>
                      <a:pt x="162" y="1945"/>
                    </a:lnTo>
                    <a:lnTo>
                      <a:pt x="379" y="1923"/>
                    </a:lnTo>
                    <a:lnTo>
                      <a:pt x="426" y="1837"/>
                    </a:lnTo>
                    <a:lnTo>
                      <a:pt x="480" y="1712"/>
                    </a:lnTo>
                    <a:lnTo>
                      <a:pt x="526" y="1569"/>
                    </a:lnTo>
                    <a:lnTo>
                      <a:pt x="246" y="1587"/>
                    </a:lnTo>
                    <a:lnTo>
                      <a:pt x="530" y="1545"/>
                    </a:lnTo>
                    <a:lnTo>
                      <a:pt x="546" y="1497"/>
                    </a:lnTo>
                    <a:lnTo>
                      <a:pt x="284" y="1530"/>
                    </a:lnTo>
                    <a:lnTo>
                      <a:pt x="557" y="1475"/>
                    </a:lnTo>
                    <a:lnTo>
                      <a:pt x="602" y="1308"/>
                    </a:lnTo>
                    <a:lnTo>
                      <a:pt x="372" y="1358"/>
                    </a:lnTo>
                    <a:lnTo>
                      <a:pt x="611" y="1277"/>
                    </a:lnTo>
                    <a:lnTo>
                      <a:pt x="636" y="1204"/>
                    </a:lnTo>
                    <a:lnTo>
                      <a:pt x="381" y="1283"/>
                    </a:lnTo>
                    <a:lnTo>
                      <a:pt x="639" y="1182"/>
                    </a:lnTo>
                    <a:lnTo>
                      <a:pt x="654" y="1127"/>
                    </a:lnTo>
                    <a:lnTo>
                      <a:pt x="695" y="958"/>
                    </a:lnTo>
                    <a:lnTo>
                      <a:pt x="503" y="1042"/>
                    </a:lnTo>
                    <a:lnTo>
                      <a:pt x="700" y="923"/>
                    </a:lnTo>
                    <a:lnTo>
                      <a:pt x="758" y="679"/>
                    </a:lnTo>
                    <a:lnTo>
                      <a:pt x="541" y="743"/>
                    </a:lnTo>
                    <a:lnTo>
                      <a:pt x="758" y="655"/>
                    </a:lnTo>
                    <a:lnTo>
                      <a:pt x="758" y="479"/>
                    </a:lnTo>
                    <a:lnTo>
                      <a:pt x="575" y="560"/>
                    </a:lnTo>
                    <a:lnTo>
                      <a:pt x="761" y="433"/>
                    </a:lnTo>
                    <a:lnTo>
                      <a:pt x="761" y="261"/>
                    </a:lnTo>
                    <a:lnTo>
                      <a:pt x="727" y="149"/>
                    </a:lnTo>
                    <a:lnTo>
                      <a:pt x="661" y="0"/>
                    </a:lnTo>
                    <a:lnTo>
                      <a:pt x="598" y="140"/>
                    </a:lnTo>
                  </a:path>
                </a:pathLst>
              </a:custGeom>
              <a:gradFill rotWithShape="0">
                <a:gsLst>
                  <a:gs pos="0">
                    <a:srgbClr val="A64C4C"/>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3096" name="Freeform 24"/>
              <p:cNvSpPr>
                <a:spLocks/>
              </p:cNvSpPr>
              <p:nvPr/>
            </p:nvSpPr>
            <p:spPr bwMode="auto">
              <a:xfrm>
                <a:off x="630" y="114"/>
                <a:ext cx="915" cy="3071"/>
              </a:xfrm>
              <a:custGeom>
                <a:avLst/>
                <a:gdLst>
                  <a:gd name="T0" fmla="*/ 0 w 915"/>
                  <a:gd name="T1" fmla="*/ 3070 h 3071"/>
                  <a:gd name="T2" fmla="*/ 372 w 915"/>
                  <a:gd name="T3" fmla="*/ 1696 h 3071"/>
                  <a:gd name="T4" fmla="*/ 432 w 915"/>
                  <a:gd name="T5" fmla="*/ 1458 h 3071"/>
                  <a:gd name="T6" fmla="*/ 484 w 915"/>
                  <a:gd name="T7" fmla="*/ 1276 h 3071"/>
                  <a:gd name="T8" fmla="*/ 570 w 915"/>
                  <a:gd name="T9" fmla="*/ 982 h 3071"/>
                  <a:gd name="T10" fmla="*/ 670 w 915"/>
                  <a:gd name="T11" fmla="*/ 658 h 3071"/>
                  <a:gd name="T12" fmla="*/ 782 w 915"/>
                  <a:gd name="T13" fmla="*/ 316 h 3071"/>
                  <a:gd name="T14" fmla="*/ 844 w 915"/>
                  <a:gd name="T15" fmla="*/ 144 h 3071"/>
                  <a:gd name="T16" fmla="*/ 888 w 915"/>
                  <a:gd name="T17" fmla="*/ 42 h 3071"/>
                  <a:gd name="T18" fmla="*/ 914 w 915"/>
                  <a:gd name="T19" fmla="*/ 0 h 3071"/>
                  <a:gd name="T20" fmla="*/ 866 w 915"/>
                  <a:gd name="T21" fmla="*/ 116 h 3071"/>
                  <a:gd name="T22" fmla="*/ 806 w 915"/>
                  <a:gd name="T23" fmla="*/ 296 h 3071"/>
                  <a:gd name="T24" fmla="*/ 520 w 915"/>
                  <a:gd name="T25" fmla="*/ 1230 h 3071"/>
                  <a:gd name="T26" fmla="*/ 442 w 915"/>
                  <a:gd name="T27" fmla="*/ 1518 h 3071"/>
                  <a:gd name="T28" fmla="*/ 378 w 915"/>
                  <a:gd name="T29" fmla="*/ 1774 h 3071"/>
                  <a:gd name="T30" fmla="*/ 314 w 915"/>
                  <a:gd name="T31" fmla="*/ 2028 h 3071"/>
                  <a:gd name="T32" fmla="*/ 266 w 915"/>
                  <a:gd name="T33" fmla="*/ 2238 h 3071"/>
                  <a:gd name="T34" fmla="*/ 258 w 915"/>
                  <a:gd name="T35" fmla="*/ 2294 h 3071"/>
                  <a:gd name="T36" fmla="*/ 186 w 915"/>
                  <a:gd name="T37" fmla="*/ 2558 h 3071"/>
                  <a:gd name="T38" fmla="*/ 50 w 915"/>
                  <a:gd name="T39" fmla="*/ 3070 h 3071"/>
                  <a:gd name="T40" fmla="*/ 0 w 915"/>
                  <a:gd name="T41" fmla="*/ 3070 h 30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15" h="3071">
                    <a:moveTo>
                      <a:pt x="0" y="3070"/>
                    </a:moveTo>
                    <a:lnTo>
                      <a:pt x="372" y="1696"/>
                    </a:lnTo>
                    <a:lnTo>
                      <a:pt x="432" y="1458"/>
                    </a:lnTo>
                    <a:lnTo>
                      <a:pt x="484" y="1276"/>
                    </a:lnTo>
                    <a:lnTo>
                      <a:pt x="570" y="982"/>
                    </a:lnTo>
                    <a:lnTo>
                      <a:pt x="670" y="658"/>
                    </a:lnTo>
                    <a:lnTo>
                      <a:pt x="782" y="316"/>
                    </a:lnTo>
                    <a:lnTo>
                      <a:pt x="844" y="144"/>
                    </a:lnTo>
                    <a:lnTo>
                      <a:pt x="888" y="42"/>
                    </a:lnTo>
                    <a:lnTo>
                      <a:pt x="914" y="0"/>
                    </a:lnTo>
                    <a:lnTo>
                      <a:pt x="866" y="116"/>
                    </a:lnTo>
                    <a:lnTo>
                      <a:pt x="806" y="296"/>
                    </a:lnTo>
                    <a:lnTo>
                      <a:pt x="520" y="1230"/>
                    </a:lnTo>
                    <a:lnTo>
                      <a:pt x="442" y="1518"/>
                    </a:lnTo>
                    <a:lnTo>
                      <a:pt x="378" y="1774"/>
                    </a:lnTo>
                    <a:lnTo>
                      <a:pt x="314" y="2028"/>
                    </a:lnTo>
                    <a:lnTo>
                      <a:pt x="266" y="2238"/>
                    </a:lnTo>
                    <a:lnTo>
                      <a:pt x="258" y="2294"/>
                    </a:lnTo>
                    <a:lnTo>
                      <a:pt x="186" y="2558"/>
                    </a:lnTo>
                    <a:lnTo>
                      <a:pt x="50" y="3070"/>
                    </a:lnTo>
                    <a:lnTo>
                      <a:pt x="0" y="3070"/>
                    </a:lnTo>
                  </a:path>
                </a:pathLst>
              </a:custGeom>
              <a:gradFill rotWithShape="0">
                <a:gsLst>
                  <a:gs pos="0">
                    <a:srgbClr val="FFFFFF"/>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grpSp>
      </p:grpSp>
      <p:sp>
        <p:nvSpPr>
          <p:cNvPr id="3099" name="Rectangle 27"/>
          <p:cNvSpPr>
            <a:spLocks noGrp="1" noChangeArrowheads="1"/>
          </p:cNvSpPr>
          <p:nvPr>
            <p:ph type="dt" sz="quarter" idx="2"/>
          </p:nvPr>
        </p:nvSpPr>
        <p:spPr>
          <a:xfrm>
            <a:off x="228600" y="6261100"/>
            <a:ext cx="2527300" cy="457200"/>
          </a:xfrm>
        </p:spPr>
        <p:txBody>
          <a:bodyPr/>
          <a:lstStyle>
            <a:lvl1pPr>
              <a:defRPr/>
            </a:lvl1pPr>
          </a:lstStyle>
          <a:p>
            <a:endParaRPr lang="ar-EG"/>
          </a:p>
        </p:txBody>
      </p:sp>
      <p:sp>
        <p:nvSpPr>
          <p:cNvPr id="3100" name="Rectangle 28"/>
          <p:cNvSpPr>
            <a:spLocks noGrp="1" noChangeArrowheads="1"/>
          </p:cNvSpPr>
          <p:nvPr>
            <p:ph type="ftr" sz="quarter" idx="3"/>
          </p:nvPr>
        </p:nvSpPr>
        <p:spPr>
          <a:xfrm>
            <a:off x="2925763" y="6272213"/>
            <a:ext cx="3457575" cy="457200"/>
          </a:xfrm>
        </p:spPr>
        <p:txBody>
          <a:bodyPr/>
          <a:lstStyle>
            <a:lvl1pPr>
              <a:defRPr/>
            </a:lvl1pPr>
          </a:lstStyle>
          <a:p>
            <a:endParaRPr lang="ar-EG"/>
          </a:p>
        </p:txBody>
      </p:sp>
      <p:sp>
        <p:nvSpPr>
          <p:cNvPr id="3101" name="Rectangle 29"/>
          <p:cNvSpPr>
            <a:spLocks noGrp="1" noChangeArrowheads="1"/>
          </p:cNvSpPr>
          <p:nvPr>
            <p:ph type="sldNum" sz="quarter" idx="4"/>
          </p:nvPr>
        </p:nvSpPr>
        <p:spPr>
          <a:xfrm>
            <a:off x="6553200" y="6248400"/>
            <a:ext cx="2443163" cy="457200"/>
          </a:xfrm>
        </p:spPr>
        <p:txBody>
          <a:bodyPr/>
          <a:lstStyle>
            <a:lvl1pPr>
              <a:defRPr/>
            </a:lvl1pPr>
          </a:lstStyle>
          <a:p>
            <a:endParaRPr lang="ar-EG"/>
          </a:p>
        </p:txBody>
      </p:sp>
      <p:sp>
        <p:nvSpPr>
          <p:cNvPr id="3103" name="Rectangle 31"/>
          <p:cNvSpPr>
            <a:spLocks noGrp="1" noChangeArrowheads="1"/>
          </p:cNvSpPr>
          <p:nvPr>
            <p:ph type="subTitle" sz="quarter" idx="1"/>
          </p:nvPr>
        </p:nvSpPr>
        <p:spPr>
          <a:xfrm>
            <a:off x="1371600" y="3886200"/>
            <a:ext cx="6400800" cy="17526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marL="0" indent="0" algn="ctr">
              <a:buFontTx/>
              <a:buNone/>
              <a:defRPr/>
            </a:lvl1pPr>
          </a:lstStyle>
          <a:p>
            <a:pPr lvl="0"/>
            <a:r>
              <a:rPr lang="ar-EG" noProof="0" smtClean="0"/>
              <a:t>Click to edit Master subtitle style</a:t>
            </a:r>
          </a:p>
        </p:txBody>
      </p:sp>
      <p:sp>
        <p:nvSpPr>
          <p:cNvPr id="3104" name="Rectangle 32"/>
          <p:cNvSpPr>
            <a:spLocks noGrp="1" noChangeArrowheads="1"/>
          </p:cNvSpPr>
          <p:nvPr>
            <p:ph type="ctrTitle" sz="quarter"/>
          </p:nvPr>
        </p:nvSpPr>
        <p:spPr>
          <a:xfrm>
            <a:off x="685800" y="2286000"/>
            <a:ext cx="7772400" cy="11430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a:defRPr/>
            </a:lvl1pPr>
          </a:lstStyle>
          <a:p>
            <a:pPr lvl="0"/>
            <a:r>
              <a:rPr lang="ar-EG" noProof="0" smtClean="0"/>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ar-EG" smtClean="0"/>
              <a:t>Click to edit Master text styles</a:t>
            </a:r>
          </a:p>
          <a:p>
            <a:pPr lvl="1"/>
            <a:r>
              <a:rPr lang="ar-EG" smtClean="0"/>
              <a:t>Second level</a:t>
            </a:r>
          </a:p>
          <a:p>
            <a:pPr lvl="2"/>
            <a:r>
              <a:rPr lang="ar-EG" smtClean="0"/>
              <a:t>Third level</a:t>
            </a:r>
          </a:p>
          <a:p>
            <a:pPr lvl="3"/>
            <a:r>
              <a:rPr lang="ar-EG" smtClean="0"/>
              <a:t>Fourth level</a:t>
            </a:r>
          </a:p>
          <a:p>
            <a:pPr lvl="4"/>
            <a:r>
              <a:rPr lang="ar-EG" smtClean="0"/>
              <a:t>Fifth level</a:t>
            </a:r>
            <a:endParaRPr lang="ar-EG"/>
          </a:p>
        </p:txBody>
      </p:sp>
      <p:sp>
        <p:nvSpPr>
          <p:cNvPr id="4" name="Date Placeholder 3"/>
          <p:cNvSpPr>
            <a:spLocks noGrp="1"/>
          </p:cNvSpPr>
          <p:nvPr>
            <p:ph type="dt" sz="half" idx="10"/>
          </p:nvPr>
        </p:nvSpPr>
        <p:spPr/>
        <p:txBody>
          <a:bodyPr/>
          <a:lstStyle>
            <a:lvl1pPr>
              <a:defRPr/>
            </a:lvl1pPr>
          </a:lstStyle>
          <a:p>
            <a:endParaRPr lang="ar-EG"/>
          </a:p>
        </p:txBody>
      </p:sp>
      <p:sp>
        <p:nvSpPr>
          <p:cNvPr id="5" name="Footer Placeholder 4"/>
          <p:cNvSpPr>
            <a:spLocks noGrp="1"/>
          </p:cNvSpPr>
          <p:nvPr>
            <p:ph type="ftr" sz="quarter" idx="11"/>
          </p:nvPr>
        </p:nvSpPr>
        <p:spPr/>
        <p:txBody>
          <a:bodyPr/>
          <a:lstStyle>
            <a:lvl1pPr>
              <a:defRPr/>
            </a:lvl1pPr>
          </a:lstStyle>
          <a:p>
            <a:endParaRPr lang="ar-EG"/>
          </a:p>
        </p:txBody>
      </p:sp>
      <p:sp>
        <p:nvSpPr>
          <p:cNvPr id="6" name="Slide Number Placeholder 5"/>
          <p:cNvSpPr>
            <a:spLocks noGrp="1"/>
          </p:cNvSpPr>
          <p:nvPr>
            <p:ph type="sldNum" sz="quarter" idx="12"/>
          </p:nvPr>
        </p:nvSpPr>
        <p:spPr/>
        <p:txBody>
          <a:bodyPr/>
          <a:lstStyle>
            <a:lvl1pPr>
              <a:defRPr/>
            </a:lvl1pPr>
          </a:lstStyle>
          <a:p>
            <a:endParaRPr lang="ar-EG"/>
          </a:p>
        </p:txBody>
      </p:sp>
    </p:spTree>
    <p:extLst>
      <p:ext uri="{BB962C8B-B14F-4D97-AF65-F5344CB8AC3E}">
        <p14:creationId xmlns:p14="http://schemas.microsoft.com/office/powerpoint/2010/main" val="3442297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4975" y="122238"/>
            <a:ext cx="2200275" cy="6100762"/>
          </a:xfrm>
        </p:spPr>
        <p:txBody>
          <a:bodyPr vert="eaVert"/>
          <a:lstStyle/>
          <a:p>
            <a:r>
              <a:rPr lang="ar-EG" smtClean="0"/>
              <a:t>Click to edit Master title style</a:t>
            </a:r>
            <a:endParaRPr lang="ar-EG"/>
          </a:p>
        </p:txBody>
      </p:sp>
      <p:sp>
        <p:nvSpPr>
          <p:cNvPr id="3" name="Vertical Text Placeholder 2"/>
          <p:cNvSpPr>
            <a:spLocks noGrp="1"/>
          </p:cNvSpPr>
          <p:nvPr>
            <p:ph type="body" orient="vert" idx="1"/>
          </p:nvPr>
        </p:nvSpPr>
        <p:spPr>
          <a:xfrm>
            <a:off x="182563" y="122238"/>
            <a:ext cx="6450012" cy="6100762"/>
          </a:xfrm>
        </p:spPr>
        <p:txBody>
          <a:bodyPr vert="eaVert"/>
          <a:lstStyle/>
          <a:p>
            <a:pPr lvl="0"/>
            <a:r>
              <a:rPr lang="ar-EG" smtClean="0"/>
              <a:t>Click to edit Master text styles</a:t>
            </a:r>
          </a:p>
          <a:p>
            <a:pPr lvl="1"/>
            <a:r>
              <a:rPr lang="ar-EG" smtClean="0"/>
              <a:t>Second level</a:t>
            </a:r>
          </a:p>
          <a:p>
            <a:pPr lvl="2"/>
            <a:r>
              <a:rPr lang="ar-EG" smtClean="0"/>
              <a:t>Third level</a:t>
            </a:r>
          </a:p>
          <a:p>
            <a:pPr lvl="3"/>
            <a:r>
              <a:rPr lang="ar-EG" smtClean="0"/>
              <a:t>Fourth level</a:t>
            </a:r>
          </a:p>
          <a:p>
            <a:pPr lvl="4"/>
            <a:r>
              <a:rPr lang="ar-EG" smtClean="0"/>
              <a:t>Fifth level</a:t>
            </a:r>
            <a:endParaRPr lang="ar-EG"/>
          </a:p>
        </p:txBody>
      </p:sp>
      <p:sp>
        <p:nvSpPr>
          <p:cNvPr id="4" name="Date Placeholder 3"/>
          <p:cNvSpPr>
            <a:spLocks noGrp="1"/>
          </p:cNvSpPr>
          <p:nvPr>
            <p:ph type="dt" sz="half" idx="10"/>
          </p:nvPr>
        </p:nvSpPr>
        <p:spPr/>
        <p:txBody>
          <a:bodyPr/>
          <a:lstStyle>
            <a:lvl1pPr>
              <a:defRPr/>
            </a:lvl1pPr>
          </a:lstStyle>
          <a:p>
            <a:endParaRPr lang="ar-EG"/>
          </a:p>
        </p:txBody>
      </p:sp>
      <p:sp>
        <p:nvSpPr>
          <p:cNvPr id="5" name="Footer Placeholder 4"/>
          <p:cNvSpPr>
            <a:spLocks noGrp="1"/>
          </p:cNvSpPr>
          <p:nvPr>
            <p:ph type="ftr" sz="quarter" idx="11"/>
          </p:nvPr>
        </p:nvSpPr>
        <p:spPr/>
        <p:txBody>
          <a:bodyPr/>
          <a:lstStyle>
            <a:lvl1pPr>
              <a:defRPr/>
            </a:lvl1pPr>
          </a:lstStyle>
          <a:p>
            <a:endParaRPr lang="ar-EG"/>
          </a:p>
        </p:txBody>
      </p:sp>
      <p:sp>
        <p:nvSpPr>
          <p:cNvPr id="6" name="Slide Number Placeholder 5"/>
          <p:cNvSpPr>
            <a:spLocks noGrp="1"/>
          </p:cNvSpPr>
          <p:nvPr>
            <p:ph type="sldNum" sz="quarter" idx="12"/>
          </p:nvPr>
        </p:nvSpPr>
        <p:spPr/>
        <p:txBody>
          <a:bodyPr/>
          <a:lstStyle>
            <a:lvl1pPr>
              <a:defRPr/>
            </a:lvl1pPr>
          </a:lstStyle>
          <a:p>
            <a:endParaRPr lang="ar-EG"/>
          </a:p>
        </p:txBody>
      </p:sp>
    </p:spTree>
    <p:extLst>
      <p:ext uri="{BB962C8B-B14F-4D97-AF65-F5344CB8AC3E}">
        <p14:creationId xmlns:p14="http://schemas.microsoft.com/office/powerpoint/2010/main" val="2912791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smtClean="0"/>
              <a:t>Click to edit Master title style</a:t>
            </a:r>
            <a:endParaRPr lang="ar-EG"/>
          </a:p>
        </p:txBody>
      </p:sp>
      <p:sp>
        <p:nvSpPr>
          <p:cNvPr id="3" name="Content Placeholder 2"/>
          <p:cNvSpPr>
            <a:spLocks noGrp="1"/>
          </p:cNvSpPr>
          <p:nvPr>
            <p:ph idx="1"/>
          </p:nvPr>
        </p:nvSpPr>
        <p:spPr/>
        <p:txBody>
          <a:bodyPr/>
          <a:lstStyle/>
          <a:p>
            <a:pPr lvl="0"/>
            <a:r>
              <a:rPr lang="ar-EG" smtClean="0"/>
              <a:t>Click to edit Master text styles</a:t>
            </a:r>
          </a:p>
          <a:p>
            <a:pPr lvl="1"/>
            <a:r>
              <a:rPr lang="ar-EG" smtClean="0"/>
              <a:t>Second level</a:t>
            </a:r>
          </a:p>
          <a:p>
            <a:pPr lvl="2"/>
            <a:r>
              <a:rPr lang="ar-EG" smtClean="0"/>
              <a:t>Third level</a:t>
            </a:r>
          </a:p>
          <a:p>
            <a:pPr lvl="3"/>
            <a:r>
              <a:rPr lang="ar-EG" smtClean="0"/>
              <a:t>Fourth level</a:t>
            </a:r>
          </a:p>
          <a:p>
            <a:pPr lvl="4"/>
            <a:r>
              <a:rPr lang="ar-EG" smtClean="0"/>
              <a:t>Fifth level</a:t>
            </a:r>
            <a:endParaRPr lang="ar-EG"/>
          </a:p>
        </p:txBody>
      </p:sp>
      <p:sp>
        <p:nvSpPr>
          <p:cNvPr id="4" name="Date Placeholder 3"/>
          <p:cNvSpPr>
            <a:spLocks noGrp="1"/>
          </p:cNvSpPr>
          <p:nvPr>
            <p:ph type="dt" sz="half" idx="10"/>
          </p:nvPr>
        </p:nvSpPr>
        <p:spPr/>
        <p:txBody>
          <a:bodyPr/>
          <a:lstStyle>
            <a:lvl1pPr>
              <a:defRPr/>
            </a:lvl1pPr>
          </a:lstStyle>
          <a:p>
            <a:endParaRPr lang="ar-EG"/>
          </a:p>
        </p:txBody>
      </p:sp>
      <p:sp>
        <p:nvSpPr>
          <p:cNvPr id="5" name="Footer Placeholder 4"/>
          <p:cNvSpPr>
            <a:spLocks noGrp="1"/>
          </p:cNvSpPr>
          <p:nvPr>
            <p:ph type="ftr" sz="quarter" idx="11"/>
          </p:nvPr>
        </p:nvSpPr>
        <p:spPr/>
        <p:txBody>
          <a:bodyPr/>
          <a:lstStyle>
            <a:lvl1pPr>
              <a:defRPr/>
            </a:lvl1pPr>
          </a:lstStyle>
          <a:p>
            <a:endParaRPr lang="ar-EG"/>
          </a:p>
        </p:txBody>
      </p:sp>
      <p:sp>
        <p:nvSpPr>
          <p:cNvPr id="6" name="Slide Number Placeholder 5"/>
          <p:cNvSpPr>
            <a:spLocks noGrp="1"/>
          </p:cNvSpPr>
          <p:nvPr>
            <p:ph type="sldNum" sz="quarter" idx="12"/>
          </p:nvPr>
        </p:nvSpPr>
        <p:spPr/>
        <p:txBody>
          <a:bodyPr/>
          <a:lstStyle>
            <a:lvl1pPr>
              <a:defRPr/>
            </a:lvl1pPr>
          </a:lstStyle>
          <a:p>
            <a:endParaRPr lang="ar-EG"/>
          </a:p>
        </p:txBody>
      </p:sp>
    </p:spTree>
    <p:extLst>
      <p:ext uri="{BB962C8B-B14F-4D97-AF65-F5344CB8AC3E}">
        <p14:creationId xmlns:p14="http://schemas.microsoft.com/office/powerpoint/2010/main" val="4092948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ar-EG"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EG" smtClean="0"/>
              <a:t>Click to edit Master text styles</a:t>
            </a:r>
          </a:p>
        </p:txBody>
      </p:sp>
      <p:sp>
        <p:nvSpPr>
          <p:cNvPr id="4" name="Date Placeholder 3"/>
          <p:cNvSpPr>
            <a:spLocks noGrp="1"/>
          </p:cNvSpPr>
          <p:nvPr>
            <p:ph type="dt" sz="half" idx="10"/>
          </p:nvPr>
        </p:nvSpPr>
        <p:spPr/>
        <p:txBody>
          <a:bodyPr/>
          <a:lstStyle>
            <a:lvl1pPr>
              <a:defRPr/>
            </a:lvl1pPr>
          </a:lstStyle>
          <a:p>
            <a:endParaRPr lang="ar-EG"/>
          </a:p>
        </p:txBody>
      </p:sp>
      <p:sp>
        <p:nvSpPr>
          <p:cNvPr id="5" name="Footer Placeholder 4"/>
          <p:cNvSpPr>
            <a:spLocks noGrp="1"/>
          </p:cNvSpPr>
          <p:nvPr>
            <p:ph type="ftr" sz="quarter" idx="11"/>
          </p:nvPr>
        </p:nvSpPr>
        <p:spPr/>
        <p:txBody>
          <a:bodyPr/>
          <a:lstStyle>
            <a:lvl1pPr>
              <a:defRPr/>
            </a:lvl1pPr>
          </a:lstStyle>
          <a:p>
            <a:endParaRPr lang="ar-EG"/>
          </a:p>
        </p:txBody>
      </p:sp>
      <p:sp>
        <p:nvSpPr>
          <p:cNvPr id="6" name="Slide Number Placeholder 5"/>
          <p:cNvSpPr>
            <a:spLocks noGrp="1"/>
          </p:cNvSpPr>
          <p:nvPr>
            <p:ph type="sldNum" sz="quarter" idx="12"/>
          </p:nvPr>
        </p:nvSpPr>
        <p:spPr/>
        <p:txBody>
          <a:bodyPr/>
          <a:lstStyle>
            <a:lvl1pPr>
              <a:defRPr/>
            </a:lvl1pPr>
          </a:lstStyle>
          <a:p>
            <a:endParaRPr lang="ar-EG"/>
          </a:p>
        </p:txBody>
      </p:sp>
    </p:spTree>
    <p:extLst>
      <p:ext uri="{BB962C8B-B14F-4D97-AF65-F5344CB8AC3E}">
        <p14:creationId xmlns:p14="http://schemas.microsoft.com/office/powerpoint/2010/main" val="1962192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smtClean="0"/>
              <a:t>Click to edit Master title style</a:t>
            </a:r>
            <a:endParaRPr lang="ar-EG"/>
          </a:p>
        </p:txBody>
      </p:sp>
      <p:sp>
        <p:nvSpPr>
          <p:cNvPr id="3" name="Content Placeholder 2"/>
          <p:cNvSpPr>
            <a:spLocks noGrp="1"/>
          </p:cNvSpPr>
          <p:nvPr>
            <p:ph sz="half" idx="1"/>
          </p:nvPr>
        </p:nvSpPr>
        <p:spPr>
          <a:xfrm>
            <a:off x="190500" y="1447800"/>
            <a:ext cx="4311650" cy="477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EG" smtClean="0"/>
              <a:t>Click to edit Master text styles</a:t>
            </a:r>
          </a:p>
          <a:p>
            <a:pPr lvl="1"/>
            <a:r>
              <a:rPr lang="ar-EG" smtClean="0"/>
              <a:t>Second level</a:t>
            </a:r>
          </a:p>
          <a:p>
            <a:pPr lvl="2"/>
            <a:r>
              <a:rPr lang="ar-EG" smtClean="0"/>
              <a:t>Third level</a:t>
            </a:r>
          </a:p>
          <a:p>
            <a:pPr lvl="3"/>
            <a:r>
              <a:rPr lang="ar-EG" smtClean="0"/>
              <a:t>Fourth level</a:t>
            </a:r>
          </a:p>
          <a:p>
            <a:pPr lvl="4"/>
            <a:r>
              <a:rPr lang="ar-EG" smtClean="0"/>
              <a:t>Fifth level</a:t>
            </a:r>
            <a:endParaRPr lang="ar-EG"/>
          </a:p>
        </p:txBody>
      </p:sp>
      <p:sp>
        <p:nvSpPr>
          <p:cNvPr id="4" name="Content Placeholder 3"/>
          <p:cNvSpPr>
            <a:spLocks noGrp="1"/>
          </p:cNvSpPr>
          <p:nvPr>
            <p:ph sz="half" idx="2"/>
          </p:nvPr>
        </p:nvSpPr>
        <p:spPr>
          <a:xfrm>
            <a:off x="4654550" y="1447800"/>
            <a:ext cx="4311650" cy="477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EG" smtClean="0"/>
              <a:t>Click to edit Master text styles</a:t>
            </a:r>
          </a:p>
          <a:p>
            <a:pPr lvl="1"/>
            <a:r>
              <a:rPr lang="ar-EG" smtClean="0"/>
              <a:t>Second level</a:t>
            </a:r>
          </a:p>
          <a:p>
            <a:pPr lvl="2"/>
            <a:r>
              <a:rPr lang="ar-EG" smtClean="0"/>
              <a:t>Third level</a:t>
            </a:r>
          </a:p>
          <a:p>
            <a:pPr lvl="3"/>
            <a:r>
              <a:rPr lang="ar-EG" smtClean="0"/>
              <a:t>Fourth level</a:t>
            </a:r>
          </a:p>
          <a:p>
            <a:pPr lvl="4"/>
            <a:r>
              <a:rPr lang="ar-EG" smtClean="0"/>
              <a:t>Fifth level</a:t>
            </a:r>
            <a:endParaRPr lang="ar-EG"/>
          </a:p>
        </p:txBody>
      </p:sp>
      <p:sp>
        <p:nvSpPr>
          <p:cNvPr id="5" name="Date Placeholder 4"/>
          <p:cNvSpPr>
            <a:spLocks noGrp="1"/>
          </p:cNvSpPr>
          <p:nvPr>
            <p:ph type="dt" sz="half" idx="10"/>
          </p:nvPr>
        </p:nvSpPr>
        <p:spPr/>
        <p:txBody>
          <a:bodyPr/>
          <a:lstStyle>
            <a:lvl1pPr>
              <a:defRPr/>
            </a:lvl1pPr>
          </a:lstStyle>
          <a:p>
            <a:endParaRPr lang="ar-EG"/>
          </a:p>
        </p:txBody>
      </p:sp>
      <p:sp>
        <p:nvSpPr>
          <p:cNvPr id="6" name="Footer Placeholder 5"/>
          <p:cNvSpPr>
            <a:spLocks noGrp="1"/>
          </p:cNvSpPr>
          <p:nvPr>
            <p:ph type="ftr" sz="quarter" idx="11"/>
          </p:nvPr>
        </p:nvSpPr>
        <p:spPr/>
        <p:txBody>
          <a:bodyPr/>
          <a:lstStyle>
            <a:lvl1pPr>
              <a:defRPr/>
            </a:lvl1pPr>
          </a:lstStyle>
          <a:p>
            <a:endParaRPr lang="ar-EG"/>
          </a:p>
        </p:txBody>
      </p:sp>
      <p:sp>
        <p:nvSpPr>
          <p:cNvPr id="7" name="Slide Number Placeholder 6"/>
          <p:cNvSpPr>
            <a:spLocks noGrp="1"/>
          </p:cNvSpPr>
          <p:nvPr>
            <p:ph type="sldNum" sz="quarter" idx="12"/>
          </p:nvPr>
        </p:nvSpPr>
        <p:spPr/>
        <p:txBody>
          <a:bodyPr/>
          <a:lstStyle>
            <a:lvl1pPr>
              <a:defRPr/>
            </a:lvl1pPr>
          </a:lstStyle>
          <a:p>
            <a:endParaRPr lang="ar-EG"/>
          </a:p>
        </p:txBody>
      </p:sp>
    </p:spTree>
    <p:extLst>
      <p:ext uri="{BB962C8B-B14F-4D97-AF65-F5344CB8AC3E}">
        <p14:creationId xmlns:p14="http://schemas.microsoft.com/office/powerpoint/2010/main" val="1127633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ar-EG"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EG"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EG" smtClean="0"/>
              <a:t>Click to edit Master text styles</a:t>
            </a:r>
          </a:p>
          <a:p>
            <a:pPr lvl="1"/>
            <a:r>
              <a:rPr lang="ar-EG" smtClean="0"/>
              <a:t>Second level</a:t>
            </a:r>
          </a:p>
          <a:p>
            <a:pPr lvl="2"/>
            <a:r>
              <a:rPr lang="ar-EG" smtClean="0"/>
              <a:t>Third level</a:t>
            </a:r>
          </a:p>
          <a:p>
            <a:pPr lvl="3"/>
            <a:r>
              <a:rPr lang="ar-EG" smtClean="0"/>
              <a:t>Fourth level</a:t>
            </a:r>
          </a:p>
          <a:p>
            <a:pPr lvl="4"/>
            <a:r>
              <a:rPr lang="ar-EG"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EG"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EG" smtClean="0"/>
              <a:t>Click to edit Master text styles</a:t>
            </a:r>
          </a:p>
          <a:p>
            <a:pPr lvl="1"/>
            <a:r>
              <a:rPr lang="ar-EG" smtClean="0"/>
              <a:t>Second level</a:t>
            </a:r>
          </a:p>
          <a:p>
            <a:pPr lvl="2"/>
            <a:r>
              <a:rPr lang="ar-EG" smtClean="0"/>
              <a:t>Third level</a:t>
            </a:r>
          </a:p>
          <a:p>
            <a:pPr lvl="3"/>
            <a:r>
              <a:rPr lang="ar-EG" smtClean="0"/>
              <a:t>Fourth level</a:t>
            </a:r>
          </a:p>
          <a:p>
            <a:pPr lvl="4"/>
            <a:r>
              <a:rPr lang="ar-EG" smtClean="0"/>
              <a:t>Fifth level</a:t>
            </a:r>
            <a:endParaRPr lang="ar-EG"/>
          </a:p>
        </p:txBody>
      </p:sp>
      <p:sp>
        <p:nvSpPr>
          <p:cNvPr id="7" name="Date Placeholder 6"/>
          <p:cNvSpPr>
            <a:spLocks noGrp="1"/>
          </p:cNvSpPr>
          <p:nvPr>
            <p:ph type="dt" sz="half" idx="10"/>
          </p:nvPr>
        </p:nvSpPr>
        <p:spPr/>
        <p:txBody>
          <a:bodyPr/>
          <a:lstStyle>
            <a:lvl1pPr>
              <a:defRPr/>
            </a:lvl1pPr>
          </a:lstStyle>
          <a:p>
            <a:endParaRPr lang="ar-EG"/>
          </a:p>
        </p:txBody>
      </p:sp>
      <p:sp>
        <p:nvSpPr>
          <p:cNvPr id="8" name="Footer Placeholder 7"/>
          <p:cNvSpPr>
            <a:spLocks noGrp="1"/>
          </p:cNvSpPr>
          <p:nvPr>
            <p:ph type="ftr" sz="quarter" idx="11"/>
          </p:nvPr>
        </p:nvSpPr>
        <p:spPr/>
        <p:txBody>
          <a:bodyPr/>
          <a:lstStyle>
            <a:lvl1pPr>
              <a:defRPr/>
            </a:lvl1pPr>
          </a:lstStyle>
          <a:p>
            <a:endParaRPr lang="ar-EG"/>
          </a:p>
        </p:txBody>
      </p:sp>
      <p:sp>
        <p:nvSpPr>
          <p:cNvPr id="9" name="Slide Number Placeholder 8"/>
          <p:cNvSpPr>
            <a:spLocks noGrp="1"/>
          </p:cNvSpPr>
          <p:nvPr>
            <p:ph type="sldNum" sz="quarter" idx="12"/>
          </p:nvPr>
        </p:nvSpPr>
        <p:spPr/>
        <p:txBody>
          <a:bodyPr/>
          <a:lstStyle>
            <a:lvl1pPr>
              <a:defRPr/>
            </a:lvl1pPr>
          </a:lstStyle>
          <a:p>
            <a:endParaRPr lang="ar-EG"/>
          </a:p>
        </p:txBody>
      </p:sp>
    </p:spTree>
    <p:extLst>
      <p:ext uri="{BB962C8B-B14F-4D97-AF65-F5344CB8AC3E}">
        <p14:creationId xmlns:p14="http://schemas.microsoft.com/office/powerpoint/2010/main" val="657474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smtClean="0"/>
              <a:t>Click to edit Master title style</a:t>
            </a:r>
            <a:endParaRPr lang="ar-EG"/>
          </a:p>
        </p:txBody>
      </p:sp>
      <p:sp>
        <p:nvSpPr>
          <p:cNvPr id="3" name="Date Placeholder 2"/>
          <p:cNvSpPr>
            <a:spLocks noGrp="1"/>
          </p:cNvSpPr>
          <p:nvPr>
            <p:ph type="dt" sz="half" idx="10"/>
          </p:nvPr>
        </p:nvSpPr>
        <p:spPr/>
        <p:txBody>
          <a:bodyPr/>
          <a:lstStyle>
            <a:lvl1pPr>
              <a:defRPr/>
            </a:lvl1pPr>
          </a:lstStyle>
          <a:p>
            <a:endParaRPr lang="ar-EG"/>
          </a:p>
        </p:txBody>
      </p:sp>
      <p:sp>
        <p:nvSpPr>
          <p:cNvPr id="4" name="Footer Placeholder 3"/>
          <p:cNvSpPr>
            <a:spLocks noGrp="1"/>
          </p:cNvSpPr>
          <p:nvPr>
            <p:ph type="ftr" sz="quarter" idx="11"/>
          </p:nvPr>
        </p:nvSpPr>
        <p:spPr/>
        <p:txBody>
          <a:bodyPr/>
          <a:lstStyle>
            <a:lvl1pPr>
              <a:defRPr/>
            </a:lvl1pPr>
          </a:lstStyle>
          <a:p>
            <a:endParaRPr lang="ar-EG"/>
          </a:p>
        </p:txBody>
      </p:sp>
      <p:sp>
        <p:nvSpPr>
          <p:cNvPr id="5" name="Slide Number Placeholder 4"/>
          <p:cNvSpPr>
            <a:spLocks noGrp="1"/>
          </p:cNvSpPr>
          <p:nvPr>
            <p:ph type="sldNum" sz="quarter" idx="12"/>
          </p:nvPr>
        </p:nvSpPr>
        <p:spPr/>
        <p:txBody>
          <a:bodyPr/>
          <a:lstStyle>
            <a:lvl1pPr>
              <a:defRPr/>
            </a:lvl1pPr>
          </a:lstStyle>
          <a:p>
            <a:endParaRPr lang="ar-EG"/>
          </a:p>
        </p:txBody>
      </p:sp>
    </p:spTree>
    <p:extLst>
      <p:ext uri="{BB962C8B-B14F-4D97-AF65-F5344CB8AC3E}">
        <p14:creationId xmlns:p14="http://schemas.microsoft.com/office/powerpoint/2010/main" val="2971959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ar-EG"/>
          </a:p>
        </p:txBody>
      </p:sp>
      <p:sp>
        <p:nvSpPr>
          <p:cNvPr id="3" name="Footer Placeholder 2"/>
          <p:cNvSpPr>
            <a:spLocks noGrp="1"/>
          </p:cNvSpPr>
          <p:nvPr>
            <p:ph type="ftr" sz="quarter" idx="11"/>
          </p:nvPr>
        </p:nvSpPr>
        <p:spPr/>
        <p:txBody>
          <a:bodyPr/>
          <a:lstStyle>
            <a:lvl1pPr>
              <a:defRPr/>
            </a:lvl1pPr>
          </a:lstStyle>
          <a:p>
            <a:endParaRPr lang="ar-EG"/>
          </a:p>
        </p:txBody>
      </p:sp>
      <p:sp>
        <p:nvSpPr>
          <p:cNvPr id="4" name="Slide Number Placeholder 3"/>
          <p:cNvSpPr>
            <a:spLocks noGrp="1"/>
          </p:cNvSpPr>
          <p:nvPr>
            <p:ph type="sldNum" sz="quarter" idx="12"/>
          </p:nvPr>
        </p:nvSpPr>
        <p:spPr/>
        <p:txBody>
          <a:bodyPr/>
          <a:lstStyle>
            <a:lvl1pPr>
              <a:defRPr/>
            </a:lvl1pPr>
          </a:lstStyle>
          <a:p>
            <a:endParaRPr lang="ar-EG"/>
          </a:p>
        </p:txBody>
      </p:sp>
    </p:spTree>
    <p:extLst>
      <p:ext uri="{BB962C8B-B14F-4D97-AF65-F5344CB8AC3E}">
        <p14:creationId xmlns:p14="http://schemas.microsoft.com/office/powerpoint/2010/main" val="1678296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ar-EG"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EG" smtClean="0"/>
              <a:t>Click to edit Master text styles</a:t>
            </a:r>
          </a:p>
          <a:p>
            <a:pPr lvl="1"/>
            <a:r>
              <a:rPr lang="ar-EG" smtClean="0"/>
              <a:t>Second level</a:t>
            </a:r>
          </a:p>
          <a:p>
            <a:pPr lvl="2"/>
            <a:r>
              <a:rPr lang="ar-EG" smtClean="0"/>
              <a:t>Third level</a:t>
            </a:r>
          </a:p>
          <a:p>
            <a:pPr lvl="3"/>
            <a:r>
              <a:rPr lang="ar-EG" smtClean="0"/>
              <a:t>Fourth level</a:t>
            </a:r>
          </a:p>
          <a:p>
            <a:pPr lvl="4"/>
            <a:r>
              <a:rPr lang="ar-EG"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EG" smtClean="0"/>
              <a:t>Click to edit Master text styles</a:t>
            </a:r>
          </a:p>
        </p:txBody>
      </p:sp>
      <p:sp>
        <p:nvSpPr>
          <p:cNvPr id="5" name="Date Placeholder 4"/>
          <p:cNvSpPr>
            <a:spLocks noGrp="1"/>
          </p:cNvSpPr>
          <p:nvPr>
            <p:ph type="dt" sz="half" idx="10"/>
          </p:nvPr>
        </p:nvSpPr>
        <p:spPr/>
        <p:txBody>
          <a:bodyPr/>
          <a:lstStyle>
            <a:lvl1pPr>
              <a:defRPr/>
            </a:lvl1pPr>
          </a:lstStyle>
          <a:p>
            <a:endParaRPr lang="ar-EG"/>
          </a:p>
        </p:txBody>
      </p:sp>
      <p:sp>
        <p:nvSpPr>
          <p:cNvPr id="6" name="Footer Placeholder 5"/>
          <p:cNvSpPr>
            <a:spLocks noGrp="1"/>
          </p:cNvSpPr>
          <p:nvPr>
            <p:ph type="ftr" sz="quarter" idx="11"/>
          </p:nvPr>
        </p:nvSpPr>
        <p:spPr/>
        <p:txBody>
          <a:bodyPr/>
          <a:lstStyle>
            <a:lvl1pPr>
              <a:defRPr/>
            </a:lvl1pPr>
          </a:lstStyle>
          <a:p>
            <a:endParaRPr lang="ar-EG"/>
          </a:p>
        </p:txBody>
      </p:sp>
      <p:sp>
        <p:nvSpPr>
          <p:cNvPr id="7" name="Slide Number Placeholder 6"/>
          <p:cNvSpPr>
            <a:spLocks noGrp="1"/>
          </p:cNvSpPr>
          <p:nvPr>
            <p:ph type="sldNum" sz="quarter" idx="12"/>
          </p:nvPr>
        </p:nvSpPr>
        <p:spPr/>
        <p:txBody>
          <a:bodyPr/>
          <a:lstStyle>
            <a:lvl1pPr>
              <a:defRPr/>
            </a:lvl1pPr>
          </a:lstStyle>
          <a:p>
            <a:endParaRPr lang="ar-EG"/>
          </a:p>
        </p:txBody>
      </p:sp>
    </p:spTree>
    <p:extLst>
      <p:ext uri="{BB962C8B-B14F-4D97-AF65-F5344CB8AC3E}">
        <p14:creationId xmlns:p14="http://schemas.microsoft.com/office/powerpoint/2010/main" val="1527451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ar-EG"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EG" smtClean="0"/>
              <a:t>Click icon to add picture</a:t>
            </a:r>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EG" smtClean="0"/>
              <a:t>Click to edit Master text styles</a:t>
            </a:r>
          </a:p>
        </p:txBody>
      </p:sp>
      <p:sp>
        <p:nvSpPr>
          <p:cNvPr id="5" name="Date Placeholder 4"/>
          <p:cNvSpPr>
            <a:spLocks noGrp="1"/>
          </p:cNvSpPr>
          <p:nvPr>
            <p:ph type="dt" sz="half" idx="10"/>
          </p:nvPr>
        </p:nvSpPr>
        <p:spPr/>
        <p:txBody>
          <a:bodyPr/>
          <a:lstStyle>
            <a:lvl1pPr>
              <a:defRPr/>
            </a:lvl1pPr>
          </a:lstStyle>
          <a:p>
            <a:endParaRPr lang="ar-EG"/>
          </a:p>
        </p:txBody>
      </p:sp>
      <p:sp>
        <p:nvSpPr>
          <p:cNvPr id="6" name="Footer Placeholder 5"/>
          <p:cNvSpPr>
            <a:spLocks noGrp="1"/>
          </p:cNvSpPr>
          <p:nvPr>
            <p:ph type="ftr" sz="quarter" idx="11"/>
          </p:nvPr>
        </p:nvSpPr>
        <p:spPr/>
        <p:txBody>
          <a:bodyPr/>
          <a:lstStyle>
            <a:lvl1pPr>
              <a:defRPr/>
            </a:lvl1pPr>
          </a:lstStyle>
          <a:p>
            <a:endParaRPr lang="ar-EG"/>
          </a:p>
        </p:txBody>
      </p:sp>
      <p:sp>
        <p:nvSpPr>
          <p:cNvPr id="7" name="Slide Number Placeholder 6"/>
          <p:cNvSpPr>
            <a:spLocks noGrp="1"/>
          </p:cNvSpPr>
          <p:nvPr>
            <p:ph type="sldNum" sz="quarter" idx="12"/>
          </p:nvPr>
        </p:nvSpPr>
        <p:spPr/>
        <p:txBody>
          <a:bodyPr/>
          <a:lstStyle>
            <a:lvl1pPr>
              <a:defRPr/>
            </a:lvl1pPr>
          </a:lstStyle>
          <a:p>
            <a:endParaRPr lang="ar-EG"/>
          </a:p>
        </p:txBody>
      </p:sp>
    </p:spTree>
    <p:extLst>
      <p:ext uri="{BB962C8B-B14F-4D97-AF65-F5344CB8AC3E}">
        <p14:creationId xmlns:p14="http://schemas.microsoft.com/office/powerpoint/2010/main" val="3153215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660000"/>
            </a:gs>
          </a:gsLst>
          <a:lin ang="18900000" scaled="1"/>
        </a:gradFill>
        <a:effectLst/>
      </p:bgPr>
    </p:bg>
    <p:spTree>
      <p:nvGrpSpPr>
        <p:cNvPr id="1" name=""/>
        <p:cNvGrpSpPr/>
        <p:nvPr/>
      </p:nvGrpSpPr>
      <p:grpSpPr>
        <a:xfrm>
          <a:off x="0" y="0"/>
          <a:ext cx="0" cy="0"/>
          <a:chOff x="0" y="0"/>
          <a:chExt cx="0" cy="0"/>
        </a:xfrm>
      </p:grpSpPr>
      <p:sp>
        <p:nvSpPr>
          <p:cNvPr id="2050" name="Freeform 2"/>
          <p:cNvSpPr>
            <a:spLocks/>
          </p:cNvSpPr>
          <p:nvPr/>
        </p:nvSpPr>
        <p:spPr bwMode="auto">
          <a:xfrm>
            <a:off x="901700" y="3378200"/>
            <a:ext cx="5359400" cy="2425700"/>
          </a:xfrm>
          <a:custGeom>
            <a:avLst/>
            <a:gdLst>
              <a:gd name="T0" fmla="*/ 0 w 3376"/>
              <a:gd name="T1" fmla="*/ 1525 h 1528"/>
              <a:gd name="T2" fmla="*/ 79 w 3376"/>
              <a:gd name="T3" fmla="*/ 1498 h 1528"/>
              <a:gd name="T4" fmla="*/ 753 w 3376"/>
              <a:gd name="T5" fmla="*/ 1223 h 1528"/>
              <a:gd name="T6" fmla="*/ 1048 w 3376"/>
              <a:gd name="T7" fmla="*/ 1054 h 1528"/>
              <a:gd name="T8" fmla="*/ 1122 w 3376"/>
              <a:gd name="T9" fmla="*/ 1007 h 1528"/>
              <a:gd name="T10" fmla="*/ 1164 w 3376"/>
              <a:gd name="T11" fmla="*/ 974 h 1528"/>
              <a:gd name="T12" fmla="*/ 1164 w 3376"/>
              <a:gd name="T13" fmla="*/ 918 h 1528"/>
              <a:gd name="T14" fmla="*/ 1637 w 3376"/>
              <a:gd name="T15" fmla="*/ 734 h 1528"/>
              <a:gd name="T16" fmla="*/ 1715 w 3376"/>
              <a:gd name="T17" fmla="*/ 731 h 1528"/>
              <a:gd name="T18" fmla="*/ 1787 w 3376"/>
              <a:gd name="T19" fmla="*/ 725 h 1528"/>
              <a:gd name="T20" fmla="*/ 1901 w 3376"/>
              <a:gd name="T21" fmla="*/ 707 h 1528"/>
              <a:gd name="T22" fmla="*/ 2015 w 3376"/>
              <a:gd name="T23" fmla="*/ 678 h 1528"/>
              <a:gd name="T24" fmla="*/ 2162 w 3376"/>
              <a:gd name="T25" fmla="*/ 620 h 1528"/>
              <a:gd name="T26" fmla="*/ 2069 w 3376"/>
              <a:gd name="T27" fmla="*/ 578 h 1528"/>
              <a:gd name="T28" fmla="*/ 2195 w 3376"/>
              <a:gd name="T29" fmla="*/ 605 h 1528"/>
              <a:gd name="T30" fmla="*/ 2276 w 3376"/>
              <a:gd name="T31" fmla="*/ 578 h 1528"/>
              <a:gd name="T32" fmla="*/ 2186 w 3376"/>
              <a:gd name="T33" fmla="*/ 533 h 1528"/>
              <a:gd name="T34" fmla="*/ 2309 w 3376"/>
              <a:gd name="T35" fmla="*/ 560 h 1528"/>
              <a:gd name="T36" fmla="*/ 2399 w 3376"/>
              <a:gd name="T37" fmla="*/ 521 h 1528"/>
              <a:gd name="T38" fmla="*/ 2315 w 3376"/>
              <a:gd name="T39" fmla="*/ 470 h 1528"/>
              <a:gd name="T40" fmla="*/ 2453 w 3376"/>
              <a:gd name="T41" fmla="*/ 494 h 1528"/>
              <a:gd name="T42" fmla="*/ 2619 w 3376"/>
              <a:gd name="T43" fmla="*/ 430 h 1528"/>
              <a:gd name="T44" fmla="*/ 2888 w 3376"/>
              <a:gd name="T45" fmla="*/ 302 h 1528"/>
              <a:gd name="T46" fmla="*/ 3099 w 3376"/>
              <a:gd name="T47" fmla="*/ 182 h 1528"/>
              <a:gd name="T48" fmla="*/ 3376 w 3376"/>
              <a:gd name="T49" fmla="*/ 0 h 1528"/>
              <a:gd name="T50" fmla="*/ 3016 w 3376"/>
              <a:gd name="T51" fmla="*/ 144 h 1528"/>
              <a:gd name="T52" fmla="*/ 2801 w 3376"/>
              <a:gd name="T53" fmla="*/ 230 h 1528"/>
              <a:gd name="T54" fmla="*/ 2619 w 3376"/>
              <a:gd name="T55" fmla="*/ 302 h 1528"/>
              <a:gd name="T56" fmla="*/ 2386 w 3376"/>
              <a:gd name="T57" fmla="*/ 398 h 1528"/>
              <a:gd name="T58" fmla="*/ 2146 w 3376"/>
              <a:gd name="T59" fmla="*/ 478 h 1528"/>
              <a:gd name="T60" fmla="*/ 1792 w 3376"/>
              <a:gd name="T61" fmla="*/ 624 h 1528"/>
              <a:gd name="T62" fmla="*/ 1601 w 3376"/>
              <a:gd name="T63" fmla="*/ 710 h 1528"/>
              <a:gd name="T64" fmla="*/ 1135 w 3376"/>
              <a:gd name="T65" fmla="*/ 886 h 1528"/>
              <a:gd name="T66" fmla="*/ 1098 w 3376"/>
              <a:gd name="T67" fmla="*/ 871 h 1528"/>
              <a:gd name="T68" fmla="*/ 993 w 3376"/>
              <a:gd name="T69" fmla="*/ 871 h 1528"/>
              <a:gd name="T70" fmla="*/ 450 w 3376"/>
              <a:gd name="T71" fmla="*/ 1039 h 1528"/>
              <a:gd name="T72" fmla="*/ 8 w 3376"/>
              <a:gd name="T73" fmla="*/ 1214 h 1528"/>
              <a:gd name="T74" fmla="*/ 27 w 3376"/>
              <a:gd name="T75" fmla="*/ 1240 h 1528"/>
              <a:gd name="T76" fmla="*/ 35 w 3376"/>
              <a:gd name="T77" fmla="*/ 1237 h 1528"/>
              <a:gd name="T78" fmla="*/ 10 w 3376"/>
              <a:gd name="T79" fmla="*/ 1528 h 1528"/>
              <a:gd name="T80" fmla="*/ 0 w 3376"/>
              <a:gd name="T81" fmla="*/ 1525 h 1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76" h="1528">
                <a:moveTo>
                  <a:pt x="0" y="1525"/>
                </a:moveTo>
                <a:lnTo>
                  <a:pt x="79" y="1498"/>
                </a:lnTo>
                <a:lnTo>
                  <a:pt x="753" y="1223"/>
                </a:lnTo>
                <a:lnTo>
                  <a:pt x="1048" y="1054"/>
                </a:lnTo>
                <a:lnTo>
                  <a:pt x="1122" y="1007"/>
                </a:lnTo>
                <a:lnTo>
                  <a:pt x="1164" y="974"/>
                </a:lnTo>
                <a:lnTo>
                  <a:pt x="1164" y="918"/>
                </a:lnTo>
                <a:lnTo>
                  <a:pt x="1637" y="734"/>
                </a:lnTo>
                <a:lnTo>
                  <a:pt x="1715" y="731"/>
                </a:lnTo>
                <a:lnTo>
                  <a:pt x="1787" y="725"/>
                </a:lnTo>
                <a:lnTo>
                  <a:pt x="1901" y="707"/>
                </a:lnTo>
                <a:lnTo>
                  <a:pt x="2015" y="678"/>
                </a:lnTo>
                <a:lnTo>
                  <a:pt x="2162" y="620"/>
                </a:lnTo>
                <a:lnTo>
                  <a:pt x="2069" y="578"/>
                </a:lnTo>
                <a:lnTo>
                  <a:pt x="2195" y="605"/>
                </a:lnTo>
                <a:lnTo>
                  <a:pt x="2276" y="578"/>
                </a:lnTo>
                <a:lnTo>
                  <a:pt x="2186" y="533"/>
                </a:lnTo>
                <a:lnTo>
                  <a:pt x="2309" y="560"/>
                </a:lnTo>
                <a:lnTo>
                  <a:pt x="2399" y="521"/>
                </a:lnTo>
                <a:lnTo>
                  <a:pt x="2315" y="470"/>
                </a:lnTo>
                <a:lnTo>
                  <a:pt x="2453" y="494"/>
                </a:lnTo>
                <a:lnTo>
                  <a:pt x="2619" y="430"/>
                </a:lnTo>
                <a:lnTo>
                  <a:pt x="2888" y="302"/>
                </a:lnTo>
                <a:lnTo>
                  <a:pt x="3099" y="182"/>
                </a:lnTo>
                <a:lnTo>
                  <a:pt x="3376" y="0"/>
                </a:lnTo>
                <a:lnTo>
                  <a:pt x="3016" y="144"/>
                </a:lnTo>
                <a:lnTo>
                  <a:pt x="2801" y="230"/>
                </a:lnTo>
                <a:lnTo>
                  <a:pt x="2619" y="302"/>
                </a:lnTo>
                <a:lnTo>
                  <a:pt x="2386" y="398"/>
                </a:lnTo>
                <a:lnTo>
                  <a:pt x="2146" y="478"/>
                </a:lnTo>
                <a:lnTo>
                  <a:pt x="1792" y="624"/>
                </a:lnTo>
                <a:lnTo>
                  <a:pt x="1601" y="710"/>
                </a:lnTo>
                <a:lnTo>
                  <a:pt x="1135" y="886"/>
                </a:lnTo>
                <a:lnTo>
                  <a:pt x="1098" y="871"/>
                </a:lnTo>
                <a:lnTo>
                  <a:pt x="993" y="871"/>
                </a:lnTo>
                <a:lnTo>
                  <a:pt x="450" y="1039"/>
                </a:lnTo>
                <a:lnTo>
                  <a:pt x="8" y="1214"/>
                </a:lnTo>
                <a:lnTo>
                  <a:pt x="27" y="1240"/>
                </a:lnTo>
                <a:lnTo>
                  <a:pt x="35" y="1237"/>
                </a:lnTo>
                <a:lnTo>
                  <a:pt x="10" y="1528"/>
                </a:lnTo>
                <a:lnTo>
                  <a:pt x="0" y="1525"/>
                </a:lnTo>
              </a:path>
            </a:pathLst>
          </a:custGeom>
          <a:solidFill>
            <a:srgbClr val="000000">
              <a:alpha val="50000"/>
            </a:srgbClr>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grpSp>
        <p:nvGrpSpPr>
          <p:cNvPr id="2051" name="Group 3"/>
          <p:cNvGrpSpPr>
            <a:grpSpLocks/>
          </p:cNvGrpSpPr>
          <p:nvPr/>
        </p:nvGrpSpPr>
        <p:grpSpPr bwMode="auto">
          <a:xfrm>
            <a:off x="296863" y="3022600"/>
            <a:ext cx="976312" cy="2828925"/>
            <a:chOff x="187" y="1904"/>
            <a:chExt cx="615" cy="1782"/>
          </a:xfrm>
        </p:grpSpPr>
        <p:grpSp>
          <p:nvGrpSpPr>
            <p:cNvPr id="2052" name="Group 4"/>
            <p:cNvGrpSpPr>
              <a:grpSpLocks/>
            </p:cNvGrpSpPr>
            <p:nvPr/>
          </p:nvGrpSpPr>
          <p:grpSpPr bwMode="auto">
            <a:xfrm>
              <a:off x="187" y="3207"/>
              <a:ext cx="438" cy="479"/>
              <a:chOff x="187" y="3207"/>
              <a:chExt cx="438" cy="479"/>
            </a:xfrm>
          </p:grpSpPr>
          <p:sp>
            <p:nvSpPr>
              <p:cNvPr id="2053" name="Oval 5"/>
              <p:cNvSpPr>
                <a:spLocks noChangeArrowheads="1"/>
              </p:cNvSpPr>
              <p:nvPr/>
            </p:nvSpPr>
            <p:spPr bwMode="auto">
              <a:xfrm>
                <a:off x="187" y="3544"/>
                <a:ext cx="435" cy="142"/>
              </a:xfrm>
              <a:prstGeom prst="ellipse">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2054" name="Oval 6"/>
              <p:cNvSpPr>
                <a:spLocks noChangeArrowheads="1"/>
              </p:cNvSpPr>
              <p:nvPr/>
            </p:nvSpPr>
            <p:spPr bwMode="auto">
              <a:xfrm>
                <a:off x="188" y="3534"/>
                <a:ext cx="437" cy="141"/>
              </a:xfrm>
              <a:prstGeom prst="ellipse">
                <a:avLst/>
              </a:prstGeom>
              <a:gradFill rotWithShape="0">
                <a:gsLst>
                  <a:gs pos="0">
                    <a:srgbClr val="000000"/>
                  </a:gs>
                  <a:gs pos="50000">
                    <a:schemeClr val="bg1"/>
                  </a:gs>
                  <a:gs pos="100000">
                    <a:srgbClr val="0000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2055" name="Oval 7"/>
              <p:cNvSpPr>
                <a:spLocks noChangeArrowheads="1"/>
              </p:cNvSpPr>
              <p:nvPr/>
            </p:nvSpPr>
            <p:spPr bwMode="auto">
              <a:xfrm>
                <a:off x="275" y="3207"/>
                <a:ext cx="267" cy="84"/>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2056" name="Oval 8"/>
              <p:cNvSpPr>
                <a:spLocks noChangeArrowheads="1"/>
              </p:cNvSpPr>
              <p:nvPr/>
            </p:nvSpPr>
            <p:spPr bwMode="auto">
              <a:xfrm>
                <a:off x="277" y="3207"/>
                <a:ext cx="261" cy="70"/>
              </a:xfrm>
              <a:prstGeom prst="ellipse">
                <a:avLst/>
              </a:prstGeom>
              <a:gradFill rotWithShape="0">
                <a:gsLst>
                  <a:gs pos="0">
                    <a:srgbClr val="590000"/>
                  </a:gs>
                  <a:gs pos="50000">
                    <a:schemeClr val="bg1"/>
                  </a:gs>
                  <a:gs pos="100000">
                    <a:srgbClr val="590000"/>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2057" name="AutoShape 9"/>
              <p:cNvSpPr>
                <a:spLocks noChangeArrowheads="1"/>
              </p:cNvSpPr>
              <p:nvPr/>
            </p:nvSpPr>
            <p:spPr bwMode="auto">
              <a:xfrm flipV="1">
                <a:off x="187" y="3253"/>
                <a:ext cx="438" cy="116"/>
              </a:xfrm>
              <a:custGeom>
                <a:avLst/>
                <a:gdLst>
                  <a:gd name="G0" fmla="+- 5399 0 0"/>
                  <a:gd name="G1" fmla="+- 21600 0 5399"/>
                  <a:gd name="G2" fmla="*/ 5399 1 2"/>
                  <a:gd name="G3" fmla="+- 21600 0 G2"/>
                  <a:gd name="G4" fmla="+/ 5399 21600 2"/>
                  <a:gd name="G5" fmla="+/ G1 0 2"/>
                  <a:gd name="G6" fmla="*/ 21600 21600 5399"/>
                  <a:gd name="G7" fmla="*/ G6 1 2"/>
                  <a:gd name="G8" fmla="+- 21600 0 G7"/>
                  <a:gd name="G9" fmla="*/ 21600 1 2"/>
                  <a:gd name="G10" fmla="+- 5399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399" y="21600"/>
                    </a:lnTo>
                    <a:lnTo>
                      <a:pt x="16201" y="21600"/>
                    </a:lnTo>
                    <a:lnTo>
                      <a:pt x="21600" y="0"/>
                    </a:lnTo>
                    <a:close/>
                  </a:path>
                </a:pathLst>
              </a:custGeom>
              <a:gradFill rotWithShape="0">
                <a:gsLst>
                  <a:gs pos="0">
                    <a:srgbClr val="590000"/>
                  </a:gs>
                  <a:gs pos="50000">
                    <a:schemeClr val="bg1"/>
                  </a:gs>
                  <a:gs pos="100000">
                    <a:srgbClr val="5900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2058" name="Rectangle 10"/>
              <p:cNvSpPr>
                <a:spLocks noChangeArrowheads="1"/>
              </p:cNvSpPr>
              <p:nvPr/>
            </p:nvSpPr>
            <p:spPr bwMode="auto">
              <a:xfrm>
                <a:off x="187" y="3383"/>
                <a:ext cx="436" cy="233"/>
              </a:xfrm>
              <a:prstGeom prst="rect">
                <a:avLst/>
              </a:prstGeom>
              <a:gradFill rotWithShape="0">
                <a:gsLst>
                  <a:gs pos="0">
                    <a:srgbClr val="000000"/>
                  </a:gs>
                  <a:gs pos="50000">
                    <a:schemeClr val="bg1"/>
                  </a:gs>
                  <a:gs pos="100000">
                    <a:srgbClr val="0000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2059" name="Oval 11"/>
              <p:cNvSpPr>
                <a:spLocks noChangeArrowheads="1"/>
              </p:cNvSpPr>
              <p:nvPr/>
            </p:nvSpPr>
            <p:spPr bwMode="auto">
              <a:xfrm>
                <a:off x="187" y="3329"/>
                <a:ext cx="436" cy="91"/>
              </a:xfrm>
              <a:prstGeom prst="ellipse">
                <a:avLst/>
              </a:prstGeom>
              <a:solidFill>
                <a:srgbClr val="00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2060" name="Freeform 12"/>
              <p:cNvSpPr>
                <a:spLocks/>
              </p:cNvSpPr>
              <p:nvPr/>
            </p:nvSpPr>
            <p:spPr bwMode="auto">
              <a:xfrm>
                <a:off x="216" y="3282"/>
                <a:ext cx="113" cy="393"/>
              </a:xfrm>
              <a:custGeom>
                <a:avLst/>
                <a:gdLst>
                  <a:gd name="T0" fmla="*/ 68 w 113"/>
                  <a:gd name="T1" fmla="*/ 0 h 393"/>
                  <a:gd name="T2" fmla="*/ 0 w 113"/>
                  <a:gd name="T3" fmla="*/ 110 h 393"/>
                  <a:gd name="T4" fmla="*/ 3 w 113"/>
                  <a:gd name="T5" fmla="*/ 361 h 393"/>
                  <a:gd name="T6" fmla="*/ 36 w 113"/>
                  <a:gd name="T7" fmla="*/ 379 h 393"/>
                  <a:gd name="T8" fmla="*/ 63 w 113"/>
                  <a:gd name="T9" fmla="*/ 385 h 393"/>
                  <a:gd name="T10" fmla="*/ 92 w 113"/>
                  <a:gd name="T11" fmla="*/ 392 h 393"/>
                  <a:gd name="T12" fmla="*/ 90 w 113"/>
                  <a:gd name="T13" fmla="*/ 136 h 393"/>
                  <a:gd name="T14" fmla="*/ 112 w 113"/>
                  <a:gd name="T15" fmla="*/ 10 h 393"/>
                  <a:gd name="T16" fmla="*/ 102 w 113"/>
                  <a:gd name="T17" fmla="*/ 10 h 393"/>
                  <a:gd name="T18" fmla="*/ 81 w 113"/>
                  <a:gd name="T19" fmla="*/ 6 h 393"/>
                  <a:gd name="T20" fmla="*/ 68 w 113"/>
                  <a:gd name="T21" fmla="*/ 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3" h="393">
                    <a:moveTo>
                      <a:pt x="68" y="0"/>
                    </a:moveTo>
                    <a:lnTo>
                      <a:pt x="0" y="110"/>
                    </a:lnTo>
                    <a:lnTo>
                      <a:pt x="3" y="361"/>
                    </a:lnTo>
                    <a:lnTo>
                      <a:pt x="36" y="379"/>
                    </a:lnTo>
                    <a:lnTo>
                      <a:pt x="63" y="385"/>
                    </a:lnTo>
                    <a:lnTo>
                      <a:pt x="92" y="392"/>
                    </a:lnTo>
                    <a:lnTo>
                      <a:pt x="90" y="136"/>
                    </a:lnTo>
                    <a:lnTo>
                      <a:pt x="112" y="10"/>
                    </a:lnTo>
                    <a:lnTo>
                      <a:pt x="102" y="10"/>
                    </a:lnTo>
                    <a:lnTo>
                      <a:pt x="81" y="6"/>
                    </a:lnTo>
                    <a:lnTo>
                      <a:pt x="68" y="0"/>
                    </a:lnTo>
                  </a:path>
                </a:pathLst>
              </a:custGeom>
              <a:gradFill rotWithShape="0">
                <a:gsLst>
                  <a:gs pos="0">
                    <a:srgbClr val="590000"/>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2061" name="Oval 13"/>
              <p:cNvSpPr>
                <a:spLocks noChangeArrowheads="1"/>
              </p:cNvSpPr>
              <p:nvPr/>
            </p:nvSpPr>
            <p:spPr bwMode="auto">
              <a:xfrm>
                <a:off x="297" y="3221"/>
                <a:ext cx="222" cy="45"/>
              </a:xfrm>
              <a:prstGeom prst="ellipse">
                <a:avLst/>
              </a:prstGeom>
              <a:gradFill rotWithShape="0">
                <a:gsLst>
                  <a:gs pos="0">
                    <a:srgbClr val="590000"/>
                  </a:gs>
                  <a:gs pos="50000">
                    <a:schemeClr val="bg1"/>
                  </a:gs>
                  <a:gs pos="100000">
                    <a:srgbClr val="5900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2062" name="Oval 14"/>
              <p:cNvSpPr>
                <a:spLocks noChangeArrowheads="1"/>
              </p:cNvSpPr>
              <p:nvPr/>
            </p:nvSpPr>
            <p:spPr bwMode="auto">
              <a:xfrm>
                <a:off x="192" y="3332"/>
                <a:ext cx="418" cy="86"/>
              </a:xfrm>
              <a:prstGeom prst="ellipse">
                <a:avLst/>
              </a:prstGeom>
              <a:solidFill>
                <a:srgbClr val="000000">
                  <a:alpha val="5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2063" name="Freeform 15"/>
              <p:cNvSpPr>
                <a:spLocks/>
              </p:cNvSpPr>
              <p:nvPr/>
            </p:nvSpPr>
            <p:spPr bwMode="auto">
              <a:xfrm>
                <a:off x="232" y="3283"/>
                <a:ext cx="67" cy="369"/>
              </a:xfrm>
              <a:custGeom>
                <a:avLst/>
                <a:gdLst>
                  <a:gd name="T0" fmla="*/ 0 w 67"/>
                  <a:gd name="T1" fmla="*/ 133 h 369"/>
                  <a:gd name="T2" fmla="*/ 0 w 67"/>
                  <a:gd name="T3" fmla="*/ 357 h 369"/>
                  <a:gd name="T4" fmla="*/ 20 w 67"/>
                  <a:gd name="T5" fmla="*/ 368 h 369"/>
                  <a:gd name="T6" fmla="*/ 20 w 67"/>
                  <a:gd name="T7" fmla="*/ 141 h 369"/>
                  <a:gd name="T8" fmla="*/ 20 w 67"/>
                  <a:gd name="T9" fmla="*/ 125 h 369"/>
                  <a:gd name="T10" fmla="*/ 29 w 67"/>
                  <a:gd name="T11" fmla="*/ 111 h 369"/>
                  <a:gd name="T12" fmla="*/ 66 w 67"/>
                  <a:gd name="T13" fmla="*/ 4 h 369"/>
                  <a:gd name="T14" fmla="*/ 59 w 67"/>
                  <a:gd name="T15" fmla="*/ 0 h 369"/>
                  <a:gd name="T16" fmla="*/ 8 w 67"/>
                  <a:gd name="T17" fmla="*/ 113 h 369"/>
                  <a:gd name="T18" fmla="*/ 0 w 67"/>
                  <a:gd name="T19" fmla="*/ 133 h 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 h="369">
                    <a:moveTo>
                      <a:pt x="0" y="133"/>
                    </a:moveTo>
                    <a:lnTo>
                      <a:pt x="0" y="357"/>
                    </a:lnTo>
                    <a:lnTo>
                      <a:pt x="20" y="368"/>
                    </a:lnTo>
                    <a:lnTo>
                      <a:pt x="20" y="141"/>
                    </a:lnTo>
                    <a:lnTo>
                      <a:pt x="20" y="125"/>
                    </a:lnTo>
                    <a:lnTo>
                      <a:pt x="29" y="111"/>
                    </a:lnTo>
                    <a:lnTo>
                      <a:pt x="66" y="4"/>
                    </a:lnTo>
                    <a:lnTo>
                      <a:pt x="59" y="0"/>
                    </a:lnTo>
                    <a:lnTo>
                      <a:pt x="8" y="113"/>
                    </a:lnTo>
                    <a:lnTo>
                      <a:pt x="0" y="133"/>
                    </a:lnTo>
                  </a:path>
                </a:pathLst>
              </a:custGeom>
              <a:gradFill rotWithShape="0">
                <a:gsLst>
                  <a:gs pos="0">
                    <a:schemeClr val="bg1"/>
                  </a:gs>
                  <a:gs pos="50000">
                    <a:srgbClr val="FFFFFF"/>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2064" name="Freeform 16"/>
              <p:cNvSpPr>
                <a:spLocks/>
              </p:cNvSpPr>
              <p:nvPr/>
            </p:nvSpPr>
            <p:spPr bwMode="auto">
              <a:xfrm>
                <a:off x="521" y="3275"/>
                <a:ext cx="99" cy="363"/>
              </a:xfrm>
              <a:custGeom>
                <a:avLst/>
                <a:gdLst>
                  <a:gd name="T0" fmla="*/ 98 w 99"/>
                  <a:gd name="T1" fmla="*/ 102 h 363"/>
                  <a:gd name="T2" fmla="*/ 98 w 99"/>
                  <a:gd name="T3" fmla="*/ 348 h 363"/>
                  <a:gd name="T4" fmla="*/ 81 w 99"/>
                  <a:gd name="T5" fmla="*/ 362 h 363"/>
                  <a:gd name="T6" fmla="*/ 81 w 99"/>
                  <a:gd name="T7" fmla="*/ 106 h 363"/>
                  <a:gd name="T8" fmla="*/ 0 w 99"/>
                  <a:gd name="T9" fmla="*/ 4 h 363"/>
                  <a:gd name="T10" fmla="*/ 7 w 99"/>
                  <a:gd name="T11" fmla="*/ 0 h 363"/>
                  <a:gd name="T12" fmla="*/ 98 w 99"/>
                  <a:gd name="T13" fmla="*/ 102 h 363"/>
                </a:gdLst>
                <a:ahLst/>
                <a:cxnLst>
                  <a:cxn ang="0">
                    <a:pos x="T0" y="T1"/>
                  </a:cxn>
                  <a:cxn ang="0">
                    <a:pos x="T2" y="T3"/>
                  </a:cxn>
                  <a:cxn ang="0">
                    <a:pos x="T4" y="T5"/>
                  </a:cxn>
                  <a:cxn ang="0">
                    <a:pos x="T6" y="T7"/>
                  </a:cxn>
                  <a:cxn ang="0">
                    <a:pos x="T8" y="T9"/>
                  </a:cxn>
                  <a:cxn ang="0">
                    <a:pos x="T10" y="T11"/>
                  </a:cxn>
                  <a:cxn ang="0">
                    <a:pos x="T12" y="T13"/>
                  </a:cxn>
                </a:cxnLst>
                <a:rect l="0" t="0" r="r" b="b"/>
                <a:pathLst>
                  <a:path w="99" h="363">
                    <a:moveTo>
                      <a:pt x="98" y="102"/>
                    </a:moveTo>
                    <a:lnTo>
                      <a:pt x="98" y="348"/>
                    </a:lnTo>
                    <a:lnTo>
                      <a:pt x="81" y="362"/>
                    </a:lnTo>
                    <a:lnTo>
                      <a:pt x="81" y="106"/>
                    </a:lnTo>
                    <a:lnTo>
                      <a:pt x="0" y="4"/>
                    </a:lnTo>
                    <a:lnTo>
                      <a:pt x="7" y="0"/>
                    </a:lnTo>
                    <a:lnTo>
                      <a:pt x="98" y="102"/>
                    </a:lnTo>
                  </a:path>
                </a:pathLst>
              </a:custGeom>
              <a:solidFill>
                <a:schemeClr val="bg1"/>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2065" name="Freeform 17"/>
              <p:cNvSpPr>
                <a:spLocks/>
              </p:cNvSpPr>
              <p:nvPr/>
            </p:nvSpPr>
            <p:spPr bwMode="auto">
              <a:xfrm>
                <a:off x="441" y="3215"/>
                <a:ext cx="74" cy="23"/>
              </a:xfrm>
              <a:custGeom>
                <a:avLst/>
                <a:gdLst>
                  <a:gd name="T0" fmla="*/ 0 w 74"/>
                  <a:gd name="T1" fmla="*/ 0 h 23"/>
                  <a:gd name="T2" fmla="*/ 34 w 74"/>
                  <a:gd name="T3" fmla="*/ 4 h 23"/>
                  <a:gd name="T4" fmla="*/ 56 w 74"/>
                  <a:gd name="T5" fmla="*/ 10 h 23"/>
                  <a:gd name="T6" fmla="*/ 73 w 74"/>
                  <a:gd name="T7" fmla="*/ 16 h 23"/>
                  <a:gd name="T8" fmla="*/ 67 w 74"/>
                  <a:gd name="T9" fmla="*/ 22 h 23"/>
                  <a:gd name="T10" fmla="*/ 51 w 74"/>
                  <a:gd name="T11" fmla="*/ 14 h 23"/>
                  <a:gd name="T12" fmla="*/ 27 w 74"/>
                  <a:gd name="T13" fmla="*/ 8 h 23"/>
                  <a:gd name="T14" fmla="*/ 3 w 74"/>
                  <a:gd name="T15" fmla="*/ 8 h 23"/>
                  <a:gd name="T16" fmla="*/ 0 w 74"/>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23">
                    <a:moveTo>
                      <a:pt x="0" y="0"/>
                    </a:moveTo>
                    <a:lnTo>
                      <a:pt x="34" y="4"/>
                    </a:lnTo>
                    <a:lnTo>
                      <a:pt x="56" y="10"/>
                    </a:lnTo>
                    <a:lnTo>
                      <a:pt x="73" y="16"/>
                    </a:lnTo>
                    <a:lnTo>
                      <a:pt x="67" y="22"/>
                    </a:lnTo>
                    <a:lnTo>
                      <a:pt x="51" y="14"/>
                    </a:lnTo>
                    <a:lnTo>
                      <a:pt x="27" y="8"/>
                    </a:lnTo>
                    <a:lnTo>
                      <a:pt x="3" y="8"/>
                    </a:lnTo>
                    <a:lnTo>
                      <a:pt x="0" y="0"/>
                    </a:lnTo>
                  </a:path>
                </a:pathLst>
              </a:custGeom>
              <a:gradFill rotWithShape="0">
                <a:gsLst>
                  <a:gs pos="0">
                    <a:schemeClr val="bg1"/>
                  </a:gs>
                  <a:gs pos="50000">
                    <a:srgbClr val="FFFFFF"/>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2066" name="Freeform 18"/>
              <p:cNvSpPr>
                <a:spLocks/>
              </p:cNvSpPr>
              <p:nvPr/>
            </p:nvSpPr>
            <p:spPr bwMode="auto">
              <a:xfrm>
                <a:off x="492" y="3327"/>
                <a:ext cx="74" cy="23"/>
              </a:xfrm>
              <a:custGeom>
                <a:avLst/>
                <a:gdLst>
                  <a:gd name="T0" fmla="*/ 0 w 74"/>
                  <a:gd name="T1" fmla="*/ 0 h 23"/>
                  <a:gd name="T2" fmla="*/ 34 w 74"/>
                  <a:gd name="T3" fmla="*/ 4 h 23"/>
                  <a:gd name="T4" fmla="*/ 56 w 74"/>
                  <a:gd name="T5" fmla="*/ 10 h 23"/>
                  <a:gd name="T6" fmla="*/ 73 w 74"/>
                  <a:gd name="T7" fmla="*/ 16 h 23"/>
                  <a:gd name="T8" fmla="*/ 67 w 74"/>
                  <a:gd name="T9" fmla="*/ 22 h 23"/>
                  <a:gd name="T10" fmla="*/ 51 w 74"/>
                  <a:gd name="T11" fmla="*/ 14 h 23"/>
                  <a:gd name="T12" fmla="*/ 27 w 74"/>
                  <a:gd name="T13" fmla="*/ 8 h 23"/>
                  <a:gd name="T14" fmla="*/ 3 w 74"/>
                  <a:gd name="T15" fmla="*/ 8 h 23"/>
                  <a:gd name="T16" fmla="*/ 0 w 74"/>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23">
                    <a:moveTo>
                      <a:pt x="0" y="0"/>
                    </a:moveTo>
                    <a:lnTo>
                      <a:pt x="34" y="4"/>
                    </a:lnTo>
                    <a:lnTo>
                      <a:pt x="56" y="10"/>
                    </a:lnTo>
                    <a:lnTo>
                      <a:pt x="73" y="16"/>
                    </a:lnTo>
                    <a:lnTo>
                      <a:pt x="67" y="22"/>
                    </a:lnTo>
                    <a:lnTo>
                      <a:pt x="51" y="14"/>
                    </a:lnTo>
                    <a:lnTo>
                      <a:pt x="27" y="8"/>
                    </a:lnTo>
                    <a:lnTo>
                      <a:pt x="3" y="8"/>
                    </a:lnTo>
                    <a:lnTo>
                      <a:pt x="0" y="0"/>
                    </a:lnTo>
                  </a:path>
                </a:pathLst>
              </a:custGeom>
              <a:gradFill rotWithShape="0">
                <a:gsLst>
                  <a:gs pos="0">
                    <a:schemeClr val="bg1"/>
                  </a:gs>
                  <a:gs pos="50000">
                    <a:srgbClr val="FFFFFF"/>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2067" name="Freeform 19"/>
              <p:cNvSpPr>
                <a:spLocks/>
              </p:cNvSpPr>
              <p:nvPr/>
            </p:nvSpPr>
            <p:spPr bwMode="auto">
              <a:xfrm>
                <a:off x="286" y="3250"/>
                <a:ext cx="73" cy="23"/>
              </a:xfrm>
              <a:custGeom>
                <a:avLst/>
                <a:gdLst>
                  <a:gd name="T0" fmla="*/ 72 w 73"/>
                  <a:gd name="T1" fmla="*/ 22 h 23"/>
                  <a:gd name="T2" fmla="*/ 37 w 73"/>
                  <a:gd name="T3" fmla="*/ 18 h 23"/>
                  <a:gd name="T4" fmla="*/ 16 w 73"/>
                  <a:gd name="T5" fmla="*/ 12 h 23"/>
                  <a:gd name="T6" fmla="*/ 0 w 73"/>
                  <a:gd name="T7" fmla="*/ 6 h 23"/>
                  <a:gd name="T8" fmla="*/ 5 w 73"/>
                  <a:gd name="T9" fmla="*/ 0 h 23"/>
                  <a:gd name="T10" fmla="*/ 21 w 73"/>
                  <a:gd name="T11" fmla="*/ 8 h 23"/>
                  <a:gd name="T12" fmla="*/ 45 w 73"/>
                  <a:gd name="T13" fmla="*/ 14 h 23"/>
                  <a:gd name="T14" fmla="*/ 68 w 73"/>
                  <a:gd name="T15" fmla="*/ 14 h 23"/>
                  <a:gd name="T16" fmla="*/ 72 w 73"/>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23">
                    <a:moveTo>
                      <a:pt x="72" y="22"/>
                    </a:moveTo>
                    <a:lnTo>
                      <a:pt x="37" y="18"/>
                    </a:lnTo>
                    <a:lnTo>
                      <a:pt x="16" y="12"/>
                    </a:lnTo>
                    <a:lnTo>
                      <a:pt x="0" y="6"/>
                    </a:lnTo>
                    <a:lnTo>
                      <a:pt x="5" y="0"/>
                    </a:lnTo>
                    <a:lnTo>
                      <a:pt x="21" y="8"/>
                    </a:lnTo>
                    <a:lnTo>
                      <a:pt x="45" y="14"/>
                    </a:lnTo>
                    <a:lnTo>
                      <a:pt x="68" y="14"/>
                    </a:lnTo>
                    <a:lnTo>
                      <a:pt x="72" y="22"/>
                    </a:lnTo>
                  </a:path>
                </a:pathLst>
              </a:custGeom>
              <a:gradFill rotWithShape="0">
                <a:gsLst>
                  <a:gs pos="0">
                    <a:schemeClr val="bg1"/>
                  </a:gs>
                  <a:gs pos="50000">
                    <a:srgbClr val="FFFFFF"/>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2068" name="Freeform 20"/>
              <p:cNvSpPr>
                <a:spLocks/>
              </p:cNvSpPr>
              <p:nvPr/>
            </p:nvSpPr>
            <p:spPr bwMode="auto">
              <a:xfrm>
                <a:off x="338" y="3284"/>
                <a:ext cx="81" cy="118"/>
              </a:xfrm>
              <a:custGeom>
                <a:avLst/>
                <a:gdLst>
                  <a:gd name="T0" fmla="*/ 40 w 81"/>
                  <a:gd name="T1" fmla="*/ 0 h 118"/>
                  <a:gd name="T2" fmla="*/ 80 w 81"/>
                  <a:gd name="T3" fmla="*/ 4 h 118"/>
                  <a:gd name="T4" fmla="*/ 65 w 81"/>
                  <a:gd name="T5" fmla="*/ 40 h 118"/>
                  <a:gd name="T6" fmla="*/ 58 w 81"/>
                  <a:gd name="T7" fmla="*/ 62 h 118"/>
                  <a:gd name="T8" fmla="*/ 47 w 81"/>
                  <a:gd name="T9" fmla="*/ 82 h 118"/>
                  <a:gd name="T10" fmla="*/ 40 w 81"/>
                  <a:gd name="T11" fmla="*/ 105 h 118"/>
                  <a:gd name="T12" fmla="*/ 37 w 81"/>
                  <a:gd name="T13" fmla="*/ 117 h 118"/>
                  <a:gd name="T14" fmla="*/ 16 w 81"/>
                  <a:gd name="T15" fmla="*/ 114 h 118"/>
                  <a:gd name="T16" fmla="*/ 0 w 81"/>
                  <a:gd name="T17" fmla="*/ 108 h 118"/>
                  <a:gd name="T18" fmla="*/ 7 w 81"/>
                  <a:gd name="T19" fmla="*/ 84 h 118"/>
                  <a:gd name="T20" fmla="*/ 25 w 81"/>
                  <a:gd name="T21" fmla="*/ 60 h 118"/>
                  <a:gd name="T22" fmla="*/ 29 w 81"/>
                  <a:gd name="T23" fmla="*/ 40 h 118"/>
                  <a:gd name="T24" fmla="*/ 36 w 81"/>
                  <a:gd name="T25" fmla="*/ 20 h 118"/>
                  <a:gd name="T26" fmla="*/ 40 w 81"/>
                  <a:gd name="T27"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 h="118">
                    <a:moveTo>
                      <a:pt x="40" y="0"/>
                    </a:moveTo>
                    <a:lnTo>
                      <a:pt x="80" y="4"/>
                    </a:lnTo>
                    <a:lnTo>
                      <a:pt x="65" y="40"/>
                    </a:lnTo>
                    <a:lnTo>
                      <a:pt x="58" y="62"/>
                    </a:lnTo>
                    <a:lnTo>
                      <a:pt x="47" y="82"/>
                    </a:lnTo>
                    <a:lnTo>
                      <a:pt x="40" y="105"/>
                    </a:lnTo>
                    <a:lnTo>
                      <a:pt x="37" y="117"/>
                    </a:lnTo>
                    <a:lnTo>
                      <a:pt x="16" y="114"/>
                    </a:lnTo>
                    <a:lnTo>
                      <a:pt x="0" y="108"/>
                    </a:lnTo>
                    <a:lnTo>
                      <a:pt x="7" y="84"/>
                    </a:lnTo>
                    <a:lnTo>
                      <a:pt x="25" y="60"/>
                    </a:lnTo>
                    <a:lnTo>
                      <a:pt x="29" y="40"/>
                    </a:lnTo>
                    <a:lnTo>
                      <a:pt x="36" y="20"/>
                    </a:lnTo>
                    <a:lnTo>
                      <a:pt x="40" y="0"/>
                    </a:lnTo>
                  </a:path>
                </a:pathLst>
              </a:custGeom>
              <a:gradFill rotWithShape="0">
                <a:gsLst>
                  <a:gs pos="0">
                    <a:srgbClr val="B36666"/>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2069" name="Freeform 21"/>
              <p:cNvSpPr>
                <a:spLocks/>
              </p:cNvSpPr>
              <p:nvPr/>
            </p:nvSpPr>
            <p:spPr bwMode="auto">
              <a:xfrm>
                <a:off x="282" y="3265"/>
                <a:ext cx="261" cy="35"/>
              </a:xfrm>
              <a:custGeom>
                <a:avLst/>
                <a:gdLst>
                  <a:gd name="T0" fmla="*/ 0 w 261"/>
                  <a:gd name="T1" fmla="*/ 0 h 35"/>
                  <a:gd name="T2" fmla="*/ 25 w 261"/>
                  <a:gd name="T3" fmla="*/ 10 h 35"/>
                  <a:gd name="T4" fmla="*/ 66 w 261"/>
                  <a:gd name="T5" fmla="*/ 18 h 35"/>
                  <a:gd name="T6" fmla="*/ 122 w 261"/>
                  <a:gd name="T7" fmla="*/ 19 h 35"/>
                  <a:gd name="T8" fmla="*/ 177 w 261"/>
                  <a:gd name="T9" fmla="*/ 19 h 35"/>
                  <a:gd name="T10" fmla="*/ 218 w 261"/>
                  <a:gd name="T11" fmla="*/ 12 h 35"/>
                  <a:gd name="T12" fmla="*/ 240 w 261"/>
                  <a:gd name="T13" fmla="*/ 6 h 35"/>
                  <a:gd name="T14" fmla="*/ 248 w 261"/>
                  <a:gd name="T15" fmla="*/ 0 h 35"/>
                  <a:gd name="T16" fmla="*/ 260 w 261"/>
                  <a:gd name="T17" fmla="*/ 15 h 35"/>
                  <a:gd name="T18" fmla="*/ 221 w 261"/>
                  <a:gd name="T19" fmla="*/ 28 h 35"/>
                  <a:gd name="T20" fmla="*/ 164 w 261"/>
                  <a:gd name="T21" fmla="*/ 34 h 35"/>
                  <a:gd name="T22" fmla="*/ 98 w 261"/>
                  <a:gd name="T23" fmla="*/ 33 h 35"/>
                  <a:gd name="T24" fmla="*/ 39 w 261"/>
                  <a:gd name="T25" fmla="*/ 24 h 35"/>
                  <a:gd name="T26" fmla="*/ 5 w 261"/>
                  <a:gd name="T27" fmla="*/ 9 h 35"/>
                  <a:gd name="T28" fmla="*/ 0 w 261"/>
                  <a:gd name="T29"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61" h="35">
                    <a:moveTo>
                      <a:pt x="0" y="0"/>
                    </a:moveTo>
                    <a:lnTo>
                      <a:pt x="25" y="10"/>
                    </a:lnTo>
                    <a:lnTo>
                      <a:pt x="66" y="18"/>
                    </a:lnTo>
                    <a:lnTo>
                      <a:pt x="122" y="19"/>
                    </a:lnTo>
                    <a:lnTo>
                      <a:pt x="177" y="19"/>
                    </a:lnTo>
                    <a:lnTo>
                      <a:pt x="218" y="12"/>
                    </a:lnTo>
                    <a:lnTo>
                      <a:pt x="240" y="6"/>
                    </a:lnTo>
                    <a:lnTo>
                      <a:pt x="248" y="0"/>
                    </a:lnTo>
                    <a:lnTo>
                      <a:pt x="260" y="15"/>
                    </a:lnTo>
                    <a:lnTo>
                      <a:pt x="221" y="28"/>
                    </a:lnTo>
                    <a:lnTo>
                      <a:pt x="164" y="34"/>
                    </a:lnTo>
                    <a:lnTo>
                      <a:pt x="98" y="33"/>
                    </a:lnTo>
                    <a:lnTo>
                      <a:pt x="39" y="24"/>
                    </a:lnTo>
                    <a:lnTo>
                      <a:pt x="5" y="9"/>
                    </a:lnTo>
                    <a:lnTo>
                      <a:pt x="0" y="0"/>
                    </a:lnTo>
                  </a:path>
                </a:pathLst>
              </a:custGeom>
              <a:solidFill>
                <a:schemeClr val="bg2">
                  <a:alpha val="50000"/>
                </a:schemeClr>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grpSp>
        <p:sp>
          <p:nvSpPr>
            <p:cNvPr id="2070" name="Freeform 22"/>
            <p:cNvSpPr>
              <a:spLocks/>
            </p:cNvSpPr>
            <p:nvPr/>
          </p:nvSpPr>
          <p:spPr bwMode="auto">
            <a:xfrm>
              <a:off x="379" y="1904"/>
              <a:ext cx="423" cy="1366"/>
            </a:xfrm>
            <a:custGeom>
              <a:avLst/>
              <a:gdLst>
                <a:gd name="T0" fmla="*/ 356 w 423"/>
                <a:gd name="T1" fmla="*/ 64 h 1366"/>
                <a:gd name="T2" fmla="*/ 326 w 423"/>
                <a:gd name="T3" fmla="*/ 163 h 1366"/>
                <a:gd name="T4" fmla="*/ 292 w 423"/>
                <a:gd name="T5" fmla="*/ 293 h 1366"/>
                <a:gd name="T6" fmla="*/ 258 w 423"/>
                <a:gd name="T7" fmla="*/ 417 h 1366"/>
                <a:gd name="T8" fmla="*/ 219 w 423"/>
                <a:gd name="T9" fmla="*/ 585 h 1366"/>
                <a:gd name="T10" fmla="*/ 168 w 423"/>
                <a:gd name="T11" fmla="*/ 775 h 1366"/>
                <a:gd name="T12" fmla="*/ 126 w 423"/>
                <a:gd name="T13" fmla="*/ 952 h 1366"/>
                <a:gd name="T14" fmla="*/ 89 w 423"/>
                <a:gd name="T15" fmla="*/ 1085 h 1366"/>
                <a:gd name="T16" fmla="*/ 0 w 423"/>
                <a:gd name="T17" fmla="*/ 1362 h 1366"/>
                <a:gd name="T18" fmla="*/ 29 w 423"/>
                <a:gd name="T19" fmla="*/ 1365 h 1366"/>
                <a:gd name="T20" fmla="*/ 132 w 423"/>
                <a:gd name="T21" fmla="*/ 1061 h 1366"/>
                <a:gd name="T22" fmla="*/ 223 w 423"/>
                <a:gd name="T23" fmla="*/ 957 h 1366"/>
                <a:gd name="T24" fmla="*/ 271 w 423"/>
                <a:gd name="T25" fmla="*/ 866 h 1366"/>
                <a:gd name="T26" fmla="*/ 308 w 423"/>
                <a:gd name="T27" fmla="*/ 798 h 1366"/>
                <a:gd name="T28" fmla="*/ 214 w 423"/>
                <a:gd name="T29" fmla="*/ 790 h 1366"/>
                <a:gd name="T30" fmla="*/ 311 w 423"/>
                <a:gd name="T31" fmla="*/ 782 h 1366"/>
                <a:gd name="T32" fmla="*/ 325 w 423"/>
                <a:gd name="T33" fmla="*/ 751 h 1366"/>
                <a:gd name="T34" fmla="*/ 231 w 423"/>
                <a:gd name="T35" fmla="*/ 742 h 1366"/>
                <a:gd name="T36" fmla="*/ 329 w 423"/>
                <a:gd name="T37" fmla="*/ 738 h 1366"/>
                <a:gd name="T38" fmla="*/ 344 w 423"/>
                <a:gd name="T39" fmla="*/ 690 h 1366"/>
                <a:gd name="T40" fmla="*/ 240 w 423"/>
                <a:gd name="T41" fmla="*/ 690 h 1366"/>
                <a:gd name="T42" fmla="*/ 351 w 423"/>
                <a:gd name="T43" fmla="*/ 664 h 1366"/>
                <a:gd name="T44" fmla="*/ 387 w 423"/>
                <a:gd name="T45" fmla="*/ 486 h 1366"/>
                <a:gd name="T46" fmla="*/ 411 w 423"/>
                <a:gd name="T47" fmla="*/ 322 h 1366"/>
                <a:gd name="T48" fmla="*/ 422 w 423"/>
                <a:gd name="T49" fmla="*/ 197 h 1366"/>
                <a:gd name="T50" fmla="*/ 422 w 423"/>
                <a:gd name="T51" fmla="*/ 119 h 1366"/>
                <a:gd name="T52" fmla="*/ 408 w 423"/>
                <a:gd name="T53" fmla="*/ 68 h 1366"/>
                <a:gd name="T54" fmla="*/ 381 w 423"/>
                <a:gd name="T55" fmla="*/ 0 h 1366"/>
                <a:gd name="T56" fmla="*/ 356 w 423"/>
                <a:gd name="T57" fmla="*/ 64 h 1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23" h="1366">
                  <a:moveTo>
                    <a:pt x="356" y="64"/>
                  </a:moveTo>
                  <a:lnTo>
                    <a:pt x="326" y="163"/>
                  </a:lnTo>
                  <a:lnTo>
                    <a:pt x="292" y="293"/>
                  </a:lnTo>
                  <a:lnTo>
                    <a:pt x="258" y="417"/>
                  </a:lnTo>
                  <a:lnTo>
                    <a:pt x="219" y="585"/>
                  </a:lnTo>
                  <a:lnTo>
                    <a:pt x="168" y="775"/>
                  </a:lnTo>
                  <a:lnTo>
                    <a:pt x="126" y="952"/>
                  </a:lnTo>
                  <a:lnTo>
                    <a:pt x="89" y="1085"/>
                  </a:lnTo>
                  <a:lnTo>
                    <a:pt x="0" y="1362"/>
                  </a:lnTo>
                  <a:lnTo>
                    <a:pt x="29" y="1365"/>
                  </a:lnTo>
                  <a:lnTo>
                    <a:pt x="132" y="1061"/>
                  </a:lnTo>
                  <a:lnTo>
                    <a:pt x="223" y="957"/>
                  </a:lnTo>
                  <a:lnTo>
                    <a:pt x="271" y="866"/>
                  </a:lnTo>
                  <a:lnTo>
                    <a:pt x="308" y="798"/>
                  </a:lnTo>
                  <a:lnTo>
                    <a:pt x="214" y="790"/>
                  </a:lnTo>
                  <a:lnTo>
                    <a:pt x="311" y="782"/>
                  </a:lnTo>
                  <a:lnTo>
                    <a:pt x="325" y="751"/>
                  </a:lnTo>
                  <a:lnTo>
                    <a:pt x="231" y="742"/>
                  </a:lnTo>
                  <a:lnTo>
                    <a:pt x="329" y="738"/>
                  </a:lnTo>
                  <a:lnTo>
                    <a:pt x="344" y="690"/>
                  </a:lnTo>
                  <a:lnTo>
                    <a:pt x="240" y="690"/>
                  </a:lnTo>
                  <a:lnTo>
                    <a:pt x="351" y="664"/>
                  </a:lnTo>
                  <a:lnTo>
                    <a:pt x="387" y="486"/>
                  </a:lnTo>
                  <a:lnTo>
                    <a:pt x="411" y="322"/>
                  </a:lnTo>
                  <a:lnTo>
                    <a:pt x="422" y="197"/>
                  </a:lnTo>
                  <a:lnTo>
                    <a:pt x="422" y="119"/>
                  </a:lnTo>
                  <a:lnTo>
                    <a:pt x="408" y="68"/>
                  </a:lnTo>
                  <a:lnTo>
                    <a:pt x="381" y="0"/>
                  </a:lnTo>
                  <a:lnTo>
                    <a:pt x="356" y="64"/>
                  </a:lnTo>
                </a:path>
              </a:pathLst>
            </a:custGeom>
            <a:gradFill rotWithShape="0">
              <a:gsLst>
                <a:gs pos="0">
                  <a:schemeClr val="bg1"/>
                </a:gs>
                <a:gs pos="100000">
                  <a:srgbClr val="8D1919"/>
                </a:gs>
              </a:gsLst>
              <a:lin ang="27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grpSp>
      <p:sp>
        <p:nvSpPr>
          <p:cNvPr id="2071" name="Freeform 23"/>
          <p:cNvSpPr>
            <a:spLocks/>
          </p:cNvSpPr>
          <p:nvPr/>
        </p:nvSpPr>
        <p:spPr bwMode="auto">
          <a:xfrm>
            <a:off x="600075" y="3163888"/>
            <a:ext cx="560388" cy="2022475"/>
          </a:xfrm>
          <a:custGeom>
            <a:avLst/>
            <a:gdLst>
              <a:gd name="T0" fmla="*/ 0 w 353"/>
              <a:gd name="T1" fmla="*/ 1272 h 1274"/>
              <a:gd name="T2" fmla="*/ 352 w 353"/>
              <a:gd name="T3" fmla="*/ 0 h 1274"/>
              <a:gd name="T4" fmla="*/ 26 w 353"/>
              <a:gd name="T5" fmla="*/ 1273 h 1274"/>
              <a:gd name="T6" fmla="*/ 0 w 353"/>
              <a:gd name="T7" fmla="*/ 1272 h 1274"/>
            </a:gdLst>
            <a:ahLst/>
            <a:cxnLst>
              <a:cxn ang="0">
                <a:pos x="T0" y="T1"/>
              </a:cxn>
              <a:cxn ang="0">
                <a:pos x="T2" y="T3"/>
              </a:cxn>
              <a:cxn ang="0">
                <a:pos x="T4" y="T5"/>
              </a:cxn>
              <a:cxn ang="0">
                <a:pos x="T6" y="T7"/>
              </a:cxn>
            </a:cxnLst>
            <a:rect l="0" t="0" r="r" b="b"/>
            <a:pathLst>
              <a:path w="353" h="1274">
                <a:moveTo>
                  <a:pt x="0" y="1272"/>
                </a:moveTo>
                <a:lnTo>
                  <a:pt x="352" y="0"/>
                </a:lnTo>
                <a:lnTo>
                  <a:pt x="26" y="1273"/>
                </a:lnTo>
                <a:lnTo>
                  <a:pt x="0" y="1272"/>
                </a:lnTo>
              </a:path>
            </a:pathLst>
          </a:custGeom>
          <a:gradFill rotWithShape="0">
            <a:gsLst>
              <a:gs pos="0">
                <a:schemeClr val="bg1"/>
              </a:gs>
              <a:gs pos="100000">
                <a:srgbClr val="FFFFFF"/>
              </a:gs>
            </a:gsLst>
            <a:lin ang="27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ar-EG"/>
          </a:p>
        </p:txBody>
      </p:sp>
      <p:sp>
        <p:nvSpPr>
          <p:cNvPr id="2072" name="Rectangle 24"/>
          <p:cNvSpPr>
            <a:spLocks noGrp="1" noChangeArrowheads="1"/>
          </p:cNvSpPr>
          <p:nvPr>
            <p:ph type="title"/>
          </p:nvPr>
        </p:nvSpPr>
        <p:spPr bwMode="auto">
          <a:xfrm>
            <a:off x="182563" y="122238"/>
            <a:ext cx="8802687" cy="120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ar-EG" smtClean="0"/>
              <a:t>Click to edit Master title style</a:t>
            </a:r>
          </a:p>
        </p:txBody>
      </p:sp>
      <p:sp>
        <p:nvSpPr>
          <p:cNvPr id="2073" name="Rectangle 25"/>
          <p:cNvSpPr>
            <a:spLocks noGrp="1" noChangeArrowheads="1"/>
          </p:cNvSpPr>
          <p:nvPr>
            <p:ph type="body" idx="1"/>
          </p:nvPr>
        </p:nvSpPr>
        <p:spPr bwMode="auto">
          <a:xfrm>
            <a:off x="190500" y="1447800"/>
            <a:ext cx="8775700" cy="477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ar-EG" smtClean="0"/>
              <a:t>Click to edit Master text styles</a:t>
            </a:r>
          </a:p>
          <a:p>
            <a:pPr lvl="1"/>
            <a:r>
              <a:rPr lang="ar-EG" smtClean="0"/>
              <a:t>Second level</a:t>
            </a:r>
          </a:p>
          <a:p>
            <a:pPr lvl="2"/>
            <a:r>
              <a:rPr lang="ar-EG" smtClean="0"/>
              <a:t>Third level</a:t>
            </a:r>
          </a:p>
          <a:p>
            <a:pPr lvl="3"/>
            <a:r>
              <a:rPr lang="ar-EG" smtClean="0"/>
              <a:t>Fourth level</a:t>
            </a:r>
          </a:p>
          <a:p>
            <a:pPr lvl="4"/>
            <a:r>
              <a:rPr lang="ar-EG" smtClean="0"/>
              <a:t>Fifth level</a:t>
            </a:r>
          </a:p>
        </p:txBody>
      </p:sp>
      <p:sp>
        <p:nvSpPr>
          <p:cNvPr id="2074" name="Rectangle 26"/>
          <p:cNvSpPr>
            <a:spLocks noGrp="1" noChangeArrowheads="1"/>
          </p:cNvSpPr>
          <p:nvPr>
            <p:ph type="dt" sz="half" idx="2"/>
          </p:nvPr>
        </p:nvSpPr>
        <p:spPr bwMode="auto">
          <a:xfrm>
            <a:off x="169863" y="6273800"/>
            <a:ext cx="24971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a:lvl1pPr>
          </a:lstStyle>
          <a:p>
            <a:endParaRPr lang="ar-EG"/>
          </a:p>
        </p:txBody>
      </p:sp>
      <p:sp>
        <p:nvSpPr>
          <p:cNvPr id="2075" name="Rectangle 27"/>
          <p:cNvSpPr>
            <a:spLocks noGrp="1" noChangeArrowheads="1"/>
          </p:cNvSpPr>
          <p:nvPr>
            <p:ph type="ftr" sz="quarter" idx="3"/>
          </p:nvPr>
        </p:nvSpPr>
        <p:spPr bwMode="auto">
          <a:xfrm>
            <a:off x="2817813" y="6286500"/>
            <a:ext cx="3578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ctr">
              <a:defRPr sz="1400"/>
            </a:lvl1pPr>
          </a:lstStyle>
          <a:p>
            <a:endParaRPr lang="ar-EG"/>
          </a:p>
        </p:txBody>
      </p:sp>
      <p:sp>
        <p:nvSpPr>
          <p:cNvPr id="2076" name="Rectangle 28"/>
          <p:cNvSpPr>
            <a:spLocks noGrp="1" noChangeArrowheads="1"/>
          </p:cNvSpPr>
          <p:nvPr>
            <p:ph type="sldNum" sz="quarter" idx="4"/>
          </p:nvPr>
        </p:nvSpPr>
        <p:spPr bwMode="auto">
          <a:xfrm>
            <a:off x="6511925" y="6286500"/>
            <a:ext cx="2462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a:lvl1pPr>
          </a:lstStyle>
          <a:p>
            <a:endParaRPr lang="ar-EG"/>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1" eaLnBrk="1" fontAlgn="base" hangingPunct="1">
        <a:spcBef>
          <a:spcPct val="0"/>
        </a:spcBef>
        <a:spcAft>
          <a:spcPct val="0"/>
        </a:spcAft>
        <a:defRPr kumimoji="1" sz="4400">
          <a:solidFill>
            <a:schemeClr val="tx2"/>
          </a:solidFill>
          <a:latin typeface="+mj-lt"/>
          <a:ea typeface="+mj-ea"/>
          <a:cs typeface="+mj-cs"/>
        </a:defRPr>
      </a:lvl1pPr>
      <a:lvl2pPr algn="ctr" rtl="1" eaLnBrk="1" fontAlgn="base" hangingPunct="1">
        <a:spcBef>
          <a:spcPct val="0"/>
        </a:spcBef>
        <a:spcAft>
          <a:spcPct val="0"/>
        </a:spcAft>
        <a:defRPr kumimoji="1" sz="4400">
          <a:solidFill>
            <a:schemeClr val="tx2"/>
          </a:solidFill>
          <a:latin typeface="Times New Roman" pitchFamily="18" charset="0"/>
        </a:defRPr>
      </a:lvl2pPr>
      <a:lvl3pPr algn="ctr" rtl="1" eaLnBrk="1" fontAlgn="base" hangingPunct="1">
        <a:spcBef>
          <a:spcPct val="0"/>
        </a:spcBef>
        <a:spcAft>
          <a:spcPct val="0"/>
        </a:spcAft>
        <a:defRPr kumimoji="1" sz="4400">
          <a:solidFill>
            <a:schemeClr val="tx2"/>
          </a:solidFill>
          <a:latin typeface="Times New Roman" pitchFamily="18" charset="0"/>
        </a:defRPr>
      </a:lvl3pPr>
      <a:lvl4pPr algn="ctr" rtl="1" eaLnBrk="1" fontAlgn="base" hangingPunct="1">
        <a:spcBef>
          <a:spcPct val="0"/>
        </a:spcBef>
        <a:spcAft>
          <a:spcPct val="0"/>
        </a:spcAft>
        <a:defRPr kumimoji="1" sz="4400">
          <a:solidFill>
            <a:schemeClr val="tx2"/>
          </a:solidFill>
          <a:latin typeface="Times New Roman" pitchFamily="18" charset="0"/>
        </a:defRPr>
      </a:lvl4pPr>
      <a:lvl5pPr algn="ctr" rtl="1" eaLnBrk="1" fontAlgn="base" hangingPunct="1">
        <a:spcBef>
          <a:spcPct val="0"/>
        </a:spcBef>
        <a:spcAft>
          <a:spcPct val="0"/>
        </a:spcAft>
        <a:defRPr kumimoji="1" sz="4400">
          <a:solidFill>
            <a:schemeClr val="tx2"/>
          </a:solidFill>
          <a:latin typeface="Times New Roman" pitchFamily="18" charset="0"/>
        </a:defRPr>
      </a:lvl5pPr>
      <a:lvl6pPr marL="457200" algn="ctr" rtl="1" eaLnBrk="1" fontAlgn="base" hangingPunct="1">
        <a:spcBef>
          <a:spcPct val="0"/>
        </a:spcBef>
        <a:spcAft>
          <a:spcPct val="0"/>
        </a:spcAft>
        <a:defRPr kumimoji="1" sz="4400">
          <a:solidFill>
            <a:schemeClr val="tx2"/>
          </a:solidFill>
          <a:latin typeface="Times New Roman" pitchFamily="18" charset="0"/>
        </a:defRPr>
      </a:lvl6pPr>
      <a:lvl7pPr marL="914400" algn="ctr" rtl="1" eaLnBrk="1" fontAlgn="base" hangingPunct="1">
        <a:spcBef>
          <a:spcPct val="0"/>
        </a:spcBef>
        <a:spcAft>
          <a:spcPct val="0"/>
        </a:spcAft>
        <a:defRPr kumimoji="1" sz="4400">
          <a:solidFill>
            <a:schemeClr val="tx2"/>
          </a:solidFill>
          <a:latin typeface="Times New Roman" pitchFamily="18" charset="0"/>
        </a:defRPr>
      </a:lvl7pPr>
      <a:lvl8pPr marL="1371600" algn="ctr" rtl="1" eaLnBrk="1" fontAlgn="base" hangingPunct="1">
        <a:spcBef>
          <a:spcPct val="0"/>
        </a:spcBef>
        <a:spcAft>
          <a:spcPct val="0"/>
        </a:spcAft>
        <a:defRPr kumimoji="1" sz="4400">
          <a:solidFill>
            <a:schemeClr val="tx2"/>
          </a:solidFill>
          <a:latin typeface="Times New Roman" pitchFamily="18" charset="0"/>
        </a:defRPr>
      </a:lvl8pPr>
      <a:lvl9pPr marL="1828800" algn="ctr" rtl="1" eaLnBrk="1" fontAlgn="base" hangingPunct="1">
        <a:spcBef>
          <a:spcPct val="0"/>
        </a:spcBef>
        <a:spcAft>
          <a:spcPct val="0"/>
        </a:spcAft>
        <a:defRPr kumimoji="1" sz="4400">
          <a:solidFill>
            <a:schemeClr val="tx2"/>
          </a:solidFill>
          <a:latin typeface="Times New Roman" pitchFamily="18" charset="0"/>
        </a:defRPr>
      </a:lvl9pPr>
    </p:titleStyle>
    <p:bodyStyle>
      <a:lvl1pPr marL="342900" indent="-342900" algn="r" rtl="1"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r" rtl="1" eaLnBrk="1" fontAlgn="base" hangingPunct="1">
        <a:spcBef>
          <a:spcPct val="20000"/>
        </a:spcBef>
        <a:spcAft>
          <a:spcPct val="0"/>
        </a:spcAft>
        <a:buChar char="•"/>
        <a:defRPr kumimoji="1" sz="2800">
          <a:solidFill>
            <a:schemeClr val="tx1"/>
          </a:solidFill>
          <a:latin typeface="+mn-lt"/>
        </a:defRPr>
      </a:lvl2pPr>
      <a:lvl3pPr marL="1143000" indent="-228600" algn="r" rtl="1" eaLnBrk="1" fontAlgn="base" hangingPunct="1">
        <a:spcBef>
          <a:spcPct val="20000"/>
        </a:spcBef>
        <a:spcAft>
          <a:spcPct val="0"/>
        </a:spcAft>
        <a:buChar char="•"/>
        <a:defRPr kumimoji="1" sz="2400">
          <a:solidFill>
            <a:schemeClr val="tx1"/>
          </a:solidFill>
          <a:latin typeface="+mn-lt"/>
        </a:defRPr>
      </a:lvl3pPr>
      <a:lvl4pPr marL="1600200" indent="-228600" algn="r" rtl="1" eaLnBrk="1" fontAlgn="base" hangingPunct="1">
        <a:spcBef>
          <a:spcPct val="20000"/>
        </a:spcBef>
        <a:spcAft>
          <a:spcPct val="0"/>
        </a:spcAft>
        <a:buChar char="•"/>
        <a:defRPr kumimoji="1" sz="2000">
          <a:solidFill>
            <a:schemeClr val="tx1"/>
          </a:solidFill>
          <a:latin typeface="+mn-lt"/>
        </a:defRPr>
      </a:lvl4pPr>
      <a:lvl5pPr marL="2057400" indent="-228600" algn="r" rtl="1" eaLnBrk="1" fontAlgn="base" hangingPunct="1">
        <a:spcBef>
          <a:spcPct val="20000"/>
        </a:spcBef>
        <a:spcAft>
          <a:spcPct val="0"/>
        </a:spcAft>
        <a:buChar char="•"/>
        <a:defRPr kumimoji="1" sz="2000">
          <a:solidFill>
            <a:schemeClr val="tx1"/>
          </a:solidFill>
          <a:latin typeface="+mn-lt"/>
        </a:defRPr>
      </a:lvl5pPr>
      <a:lvl6pPr marL="2514600" indent="-228600" algn="r" rtl="1" eaLnBrk="1" fontAlgn="base" hangingPunct="1">
        <a:spcBef>
          <a:spcPct val="20000"/>
        </a:spcBef>
        <a:spcAft>
          <a:spcPct val="0"/>
        </a:spcAft>
        <a:buChar char="•"/>
        <a:defRPr kumimoji="1" sz="2000">
          <a:solidFill>
            <a:schemeClr val="tx1"/>
          </a:solidFill>
          <a:latin typeface="+mn-lt"/>
        </a:defRPr>
      </a:lvl6pPr>
      <a:lvl7pPr marL="2971800" indent="-228600" algn="r" rtl="1" eaLnBrk="1" fontAlgn="base" hangingPunct="1">
        <a:spcBef>
          <a:spcPct val="20000"/>
        </a:spcBef>
        <a:spcAft>
          <a:spcPct val="0"/>
        </a:spcAft>
        <a:buChar char="•"/>
        <a:defRPr kumimoji="1" sz="2000">
          <a:solidFill>
            <a:schemeClr val="tx1"/>
          </a:solidFill>
          <a:latin typeface="+mn-lt"/>
        </a:defRPr>
      </a:lvl7pPr>
      <a:lvl8pPr marL="3429000" indent="-228600" algn="r" rtl="1" eaLnBrk="1" fontAlgn="base" hangingPunct="1">
        <a:spcBef>
          <a:spcPct val="20000"/>
        </a:spcBef>
        <a:spcAft>
          <a:spcPct val="0"/>
        </a:spcAft>
        <a:buChar char="•"/>
        <a:defRPr kumimoji="1" sz="2000">
          <a:solidFill>
            <a:schemeClr val="tx1"/>
          </a:solidFill>
          <a:latin typeface="+mn-lt"/>
        </a:defRPr>
      </a:lvl8pPr>
      <a:lvl9pPr marL="3886200" indent="-228600" algn="r" rtl="1" eaLnBrk="1" fontAlgn="base" hangingPunct="1">
        <a:spcBef>
          <a:spcPct val="20000"/>
        </a:spcBef>
        <a:spcAft>
          <a:spcPct val="0"/>
        </a:spcAft>
        <a:buChar char="•"/>
        <a:defRPr kumimoji="1" sz="2000">
          <a:solidFill>
            <a:schemeClr val="tx1"/>
          </a:solidFill>
          <a:latin typeface="+mn-lt"/>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Ienovo\Desktop\امينة ونعمة\نعمة\New folder (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88" y="16768"/>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7046560" y="1615791"/>
            <a:ext cx="1777008" cy="490712"/>
          </a:xfrm>
          <a:prstGeom prst="rect">
            <a:avLst/>
          </a:prstGeom>
        </p:spPr>
        <p:txBody>
          <a:bodyPr wrap="square">
            <a:spAutoFit/>
          </a:bodyPr>
          <a:lstStyle/>
          <a:p>
            <a:pPr algn="ctr">
              <a:lnSpc>
                <a:spcPct val="115000"/>
              </a:lnSpc>
            </a:pPr>
            <a:r>
              <a:rPr lang="ar-EG" sz="2400" b="1" u="sng" dirty="0">
                <a:solidFill>
                  <a:srgbClr val="C00000"/>
                </a:solidFill>
              </a:rPr>
              <a:t>علم النفس</a:t>
            </a:r>
            <a:endParaRPr lang="en-US" sz="2400" b="1" u="sng" dirty="0">
              <a:solidFill>
                <a:srgbClr val="C00000"/>
              </a:solidFill>
            </a:endParaRPr>
          </a:p>
        </p:txBody>
      </p:sp>
      <p:sp>
        <p:nvSpPr>
          <p:cNvPr id="8" name="Rectangle 7"/>
          <p:cNvSpPr/>
          <p:nvPr/>
        </p:nvSpPr>
        <p:spPr>
          <a:xfrm>
            <a:off x="3763702" y="3728818"/>
            <a:ext cx="5380298" cy="2640723"/>
          </a:xfrm>
          <a:prstGeom prst="rect">
            <a:avLst/>
          </a:prstGeom>
        </p:spPr>
        <p:txBody>
          <a:bodyPr wrap="square">
            <a:spAutoFit/>
          </a:bodyPr>
          <a:lstStyle/>
          <a:p>
            <a:pPr algn="ctr">
              <a:lnSpc>
                <a:spcPct val="115000"/>
              </a:lnSpc>
            </a:pPr>
            <a:r>
              <a:rPr lang="ar-EG" sz="4800" dirty="0">
                <a:solidFill>
                  <a:srgbClr val="FF0000"/>
                </a:solidFill>
                <a:cs typeface="PT Bold Heading" panose="02010400000000000000" pitchFamily="2" charset="-78"/>
              </a:rPr>
              <a:t>قياس قدرات </a:t>
            </a:r>
            <a:r>
              <a:rPr lang="ar-EG" sz="4800" dirty="0" smtClean="0">
                <a:solidFill>
                  <a:srgbClr val="FF0000"/>
                </a:solidFill>
                <a:cs typeface="PT Bold Heading" panose="02010400000000000000" pitchFamily="2" charset="-78"/>
              </a:rPr>
              <a:t>عقلية</a:t>
            </a:r>
          </a:p>
          <a:p>
            <a:pPr algn="ctr">
              <a:lnSpc>
                <a:spcPct val="115000"/>
              </a:lnSpc>
            </a:pPr>
            <a:r>
              <a:rPr lang="ar-EG" sz="4800" dirty="0" smtClean="0">
                <a:solidFill>
                  <a:prstClr val="white"/>
                </a:solidFill>
                <a:cs typeface="PT Bold Heading" panose="02010400000000000000" pitchFamily="2" charset="-78"/>
              </a:rPr>
              <a:t>الفرقة الثانية</a:t>
            </a:r>
          </a:p>
          <a:p>
            <a:pPr algn="ctr">
              <a:lnSpc>
                <a:spcPct val="115000"/>
              </a:lnSpc>
            </a:pPr>
            <a:r>
              <a:rPr lang="ar-EG" sz="4800" dirty="0" smtClean="0">
                <a:solidFill>
                  <a:srgbClr val="FF0000"/>
                </a:solidFill>
                <a:cs typeface="PT Bold Heading" panose="02010400000000000000" pitchFamily="2" charset="-78"/>
              </a:rPr>
              <a:t>د.على عبدربه</a:t>
            </a:r>
            <a:endParaRPr lang="en-US" sz="4800" dirty="0">
              <a:solidFill>
                <a:srgbClr val="FF0000"/>
              </a:solidFill>
              <a:cs typeface="PT Bold Heading" panose="02010400000000000000" pitchFamily="2" charset="-78"/>
            </a:endParaRPr>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2996953"/>
            <a:ext cx="2952328" cy="20522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5049179"/>
            <a:ext cx="2952328" cy="15481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3549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384752"/>
            <a:ext cx="8496944" cy="5909310"/>
          </a:xfrm>
          <a:prstGeom prst="rect">
            <a:avLst/>
          </a:prstGeom>
        </p:spPr>
        <p:txBody>
          <a:bodyPr wrap="square">
            <a:spAutoFit/>
          </a:bodyPr>
          <a:lstStyle/>
          <a:p>
            <a:pPr algn="just" rtl="1">
              <a:lnSpc>
                <a:spcPct val="150000"/>
              </a:lnSpc>
            </a:pPr>
            <a:r>
              <a:rPr lang="ar-EG" sz="3600" b="1" dirty="0"/>
              <a:t>النظريات المعرفية (تجهيز المعلومات):-</a:t>
            </a:r>
            <a:endParaRPr lang="en-US" sz="3600" dirty="0"/>
          </a:p>
          <a:p>
            <a:pPr algn="just" rtl="1">
              <a:lnSpc>
                <a:spcPct val="150000"/>
              </a:lnSpc>
            </a:pPr>
            <a:r>
              <a:rPr lang="ar-EG" sz="3600" b="1" dirty="0">
                <a:solidFill>
                  <a:srgbClr val="FFFF00"/>
                </a:solidFill>
              </a:rPr>
              <a:t>نظرية الذكاء الثلاثي ستيرنبرج : (في منتصف الثمانينات):</a:t>
            </a:r>
            <a:endParaRPr lang="en-US" sz="3600" dirty="0">
              <a:solidFill>
                <a:srgbClr val="FFFF00"/>
              </a:solidFill>
            </a:endParaRPr>
          </a:p>
          <a:p>
            <a:pPr algn="just" rtl="1">
              <a:lnSpc>
                <a:spcPct val="150000"/>
              </a:lnSpc>
            </a:pPr>
            <a:r>
              <a:rPr lang="ar-EG" sz="3600" dirty="0"/>
              <a:t>   </a:t>
            </a:r>
            <a:r>
              <a:rPr lang="ar-SA" sz="3600" dirty="0"/>
              <a:t>المنحي الذي تبناه ستيرنبرج في قياس الذكاء والذي يحاول فيه أن يُقدم إطارا أكثر اتساعاً وشمولاً لقياس الذكاء بدلاً من حصره في مجال واحد وهو التحصيل الدراسی، ويعرف الذكاء من خلال ثلاثة محاور </a:t>
            </a:r>
            <a:r>
              <a:rPr lang="ar-SA" sz="3600" dirty="0" smtClean="0"/>
              <a:t>رئيسة</a:t>
            </a:r>
            <a:r>
              <a:rPr lang="ar-EG" sz="3600" dirty="0" smtClean="0"/>
              <a:t>:-</a:t>
            </a:r>
            <a:endParaRPr lang="ar-EG" sz="3600" dirty="0"/>
          </a:p>
        </p:txBody>
      </p:sp>
    </p:spTree>
    <p:extLst>
      <p:ext uri="{BB962C8B-B14F-4D97-AF65-F5344CB8AC3E}">
        <p14:creationId xmlns:p14="http://schemas.microsoft.com/office/powerpoint/2010/main" val="76004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76672"/>
            <a:ext cx="8208912" cy="5632311"/>
          </a:xfrm>
          <a:prstGeom prst="rect">
            <a:avLst/>
          </a:prstGeom>
        </p:spPr>
        <p:txBody>
          <a:bodyPr wrap="square">
            <a:spAutoFit/>
          </a:bodyPr>
          <a:lstStyle/>
          <a:p>
            <a:pPr algn="just" rtl="1">
              <a:lnSpc>
                <a:spcPct val="150000"/>
              </a:lnSpc>
            </a:pPr>
            <a:r>
              <a:rPr lang="ar-EG" sz="4800" dirty="0" smtClean="0"/>
              <a:t>1-</a:t>
            </a:r>
            <a:r>
              <a:rPr lang="ar-SA" sz="4800" dirty="0" smtClean="0"/>
              <a:t> </a:t>
            </a:r>
            <a:r>
              <a:rPr lang="ar-SA" sz="4800" dirty="0"/>
              <a:t>الذكاء وعلاقته بالمكونات العقلية للفرد </a:t>
            </a:r>
            <a:endParaRPr lang="ar-EG" sz="4800" dirty="0"/>
          </a:p>
          <a:p>
            <a:pPr algn="just" rtl="1">
              <a:lnSpc>
                <a:spcPct val="150000"/>
              </a:lnSpc>
            </a:pPr>
            <a:r>
              <a:rPr lang="ar-EG" sz="4800" dirty="0"/>
              <a:t>2- </a:t>
            </a:r>
            <a:r>
              <a:rPr lang="ar-SA" sz="4800" dirty="0"/>
              <a:t>الذكاء وعلاقته بالخبرات الخاصة بالفرد</a:t>
            </a:r>
            <a:endParaRPr lang="ar-EG" sz="4800" dirty="0"/>
          </a:p>
          <a:p>
            <a:pPr algn="just" rtl="1">
              <a:lnSpc>
                <a:spcPct val="150000"/>
              </a:lnSpc>
            </a:pPr>
            <a:r>
              <a:rPr lang="ar-EG" sz="4800" dirty="0"/>
              <a:t>3-</a:t>
            </a:r>
            <a:r>
              <a:rPr lang="ar-SA" sz="4800" dirty="0"/>
              <a:t> الذكاء وعلاقته بالسياق الاجتماعي والثقافي الذي يعيش فيه الفرد</a:t>
            </a:r>
            <a:endParaRPr lang="ar-EG" sz="4800" dirty="0"/>
          </a:p>
        </p:txBody>
      </p:sp>
    </p:spTree>
    <p:extLst>
      <p:ext uri="{BB962C8B-B14F-4D97-AF65-F5344CB8AC3E}">
        <p14:creationId xmlns:p14="http://schemas.microsoft.com/office/powerpoint/2010/main" val="3537318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88640"/>
            <a:ext cx="8424936" cy="6186309"/>
          </a:xfrm>
          <a:prstGeom prst="rect">
            <a:avLst/>
          </a:prstGeom>
        </p:spPr>
        <p:txBody>
          <a:bodyPr wrap="square">
            <a:spAutoFit/>
          </a:bodyPr>
          <a:lstStyle/>
          <a:p>
            <a:pPr algn="just" rtl="1"/>
            <a:r>
              <a:rPr lang="ar-SA" sz="4400" b="1" dirty="0"/>
              <a:t> لم يكتف ستيرنبرج بتقديم نظريته ذات المحاور الثلاثة في تعريفه للذكاء بل شرع في تصميم اختيار جديد يعرف باسم اختبار ستيرنبرج ذو القدرات الثلاث، ويتكون هذا المقياس من </a:t>
            </a:r>
            <a:r>
              <a:rPr lang="fa-IR" sz="4400" b="1" dirty="0"/>
              <a:t>۱۲</a:t>
            </a:r>
            <a:r>
              <a:rPr lang="ar-SA" sz="4400" b="1" dirty="0"/>
              <a:t> اختیار فرعياً وتهدف هذه الاختبارات إلى قياس جوانب الذكاء المختلفة وذلك كما حددتها نظرية ستيرنبرج مثل قياس المكونات العقلية الأولية، القدرة على التوافق مع المواقف </a:t>
            </a:r>
            <a:r>
              <a:rPr lang="ar-SA" sz="4400" b="1" dirty="0" smtClean="0"/>
              <a:t>الجديدة</a:t>
            </a:r>
            <a:endParaRPr lang="ar-EG" sz="4400" b="1" dirty="0"/>
          </a:p>
        </p:txBody>
      </p:sp>
    </p:spTree>
    <p:extLst>
      <p:ext uri="{BB962C8B-B14F-4D97-AF65-F5344CB8AC3E}">
        <p14:creationId xmlns:p14="http://schemas.microsoft.com/office/powerpoint/2010/main" val="2481590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1208" y="260648"/>
            <a:ext cx="7704856" cy="6247864"/>
          </a:xfrm>
          <a:prstGeom prst="rect">
            <a:avLst/>
          </a:prstGeom>
        </p:spPr>
        <p:txBody>
          <a:bodyPr wrap="square">
            <a:spAutoFit/>
          </a:bodyPr>
          <a:lstStyle/>
          <a:p>
            <a:pPr algn="just" rtl="1"/>
            <a:r>
              <a:rPr lang="ar-SA" sz="4000" b="1" dirty="0"/>
              <a:t>والقدرة على الأداء الآلي، مهارات الحياة العملية ... الخ وتتنوع هذه الاختبارات بين اختبارات لفظية وأخرى غير لفظية كما يغطي هذا الاختبار الفترة العمرية المحددة من مرحلة الحضانة وحتى فترة الرشد.</a:t>
            </a:r>
            <a:endParaRPr lang="en-US" sz="4000" b="1" dirty="0"/>
          </a:p>
          <a:p>
            <a:pPr algn="just" rtl="1"/>
            <a:r>
              <a:rPr lang="ar-SA" sz="4000" b="1" dirty="0"/>
              <a:t>    من أهم الخصائص التي تميز هذا المقياس للذكاء هو تشبعه بالمعلومات التي يكسبها الطفل من المدرسة وذلك بقدر المهارات والعمليات التي يتطلبها النجاح في الحياة العملية والأكاديمية معاً</a:t>
            </a:r>
            <a:endParaRPr lang="ar-EG" sz="4000" b="1" dirty="0"/>
          </a:p>
        </p:txBody>
      </p:sp>
    </p:spTree>
    <p:extLst>
      <p:ext uri="{BB962C8B-B14F-4D97-AF65-F5344CB8AC3E}">
        <p14:creationId xmlns:p14="http://schemas.microsoft.com/office/powerpoint/2010/main" val="3537318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3000" y="188640"/>
            <a:ext cx="8064896" cy="6247864"/>
          </a:xfrm>
          <a:prstGeom prst="rect">
            <a:avLst/>
          </a:prstGeom>
        </p:spPr>
        <p:txBody>
          <a:bodyPr wrap="square">
            <a:spAutoFit/>
          </a:bodyPr>
          <a:lstStyle/>
          <a:p>
            <a:pPr algn="just" rtl="1"/>
            <a:r>
              <a:rPr lang="ar-EG" sz="4000" b="1" dirty="0"/>
              <a:t>نظرية المماثلة سيمون </a:t>
            </a:r>
            <a:r>
              <a:rPr lang="en-US" sz="4000" b="1" dirty="0"/>
              <a:t>Simon</a:t>
            </a:r>
            <a:r>
              <a:rPr lang="ar-EG" sz="4000" b="1" dirty="0"/>
              <a:t>:</a:t>
            </a:r>
            <a:endParaRPr lang="en-US" sz="4000" b="1" dirty="0"/>
          </a:p>
          <a:p>
            <a:pPr algn="just" rtl="1"/>
            <a:r>
              <a:rPr lang="ar-SA" sz="4000" b="1" dirty="0"/>
              <a:t>    يُعد هربرت سيمون واحدة من رواد هذا التيار الهام منذ بداية الخمسينات من القرن الماضي، إلا أن اهتمامه بميدان الذكاء والقدرات العقلية عند الإنسان لم يظهر واضحاً إلا منذ عام </a:t>
            </a:r>
            <a:r>
              <a:rPr lang="fa-IR" sz="4000" b="1" dirty="0"/>
              <a:t>۱۹۷۲</a:t>
            </a:r>
            <a:r>
              <a:rPr lang="ar-SA" sz="4000" b="1" dirty="0"/>
              <a:t> حينما أصدر بالاشتراك مع نيوول كتابهما الشهير عن حل المشكلة عند الإنسان، وغيره من المؤلفات والبحوث اللاحقة يصف برامج مختلفة للحاسب الالكتروني تماثل السلوك الإنساني في حله للمشكلات</a:t>
            </a:r>
            <a:r>
              <a:rPr lang="ar-SA" sz="4000" b="1" dirty="0" smtClean="0"/>
              <a:t>.</a:t>
            </a:r>
            <a:endParaRPr lang="en-US" sz="4000" b="1" dirty="0"/>
          </a:p>
        </p:txBody>
      </p:sp>
    </p:spTree>
    <p:extLst>
      <p:ext uri="{BB962C8B-B14F-4D97-AF65-F5344CB8AC3E}">
        <p14:creationId xmlns:p14="http://schemas.microsoft.com/office/powerpoint/2010/main" val="2007995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460985"/>
            <a:ext cx="7992888" cy="5632311"/>
          </a:xfrm>
          <a:prstGeom prst="rect">
            <a:avLst/>
          </a:prstGeom>
        </p:spPr>
        <p:txBody>
          <a:bodyPr wrap="square">
            <a:spAutoFit/>
          </a:bodyPr>
          <a:lstStyle/>
          <a:p>
            <a:pPr algn="just" rtl="1"/>
            <a:r>
              <a:rPr lang="ar-SA" sz="3600" b="1" dirty="0" smtClean="0"/>
              <a:t>معالم </a:t>
            </a:r>
            <a:r>
              <a:rPr lang="ar-SA" sz="3600" b="1" dirty="0"/>
              <a:t>نموذج المماثلة، يمكن وصف المعالم الكبرى لنموذج المماثلة من خلال أحد الأمثلة الشائعة وهو مشكلات الأنماط التسلسلية (سلاسل الحروف أو الأعداد). لقد أكدت البحوث أن هذا النموذج يتألف من مرحلتين: أولاً: اكتشاف النمط المتضمن في السلسلة، وتمثيل هذا النمط على نحو أو آخر في الذاكرة، ثانيًا: هي استخدام النمط المختزن في القيام بعملية التعميم، أي استنتاج أي الرموز التي يجب أن تأتي في السلسلة ثم إنتاج هذه الرموز، بإيجاز نقول أن المرحلتين هما: اكتشاف النمط واستكمال النمط.</a:t>
            </a:r>
            <a:endParaRPr lang="en-US" sz="3600" b="1" dirty="0"/>
          </a:p>
        </p:txBody>
      </p:sp>
    </p:spTree>
    <p:extLst>
      <p:ext uri="{BB962C8B-B14F-4D97-AF65-F5344CB8AC3E}">
        <p14:creationId xmlns:p14="http://schemas.microsoft.com/office/powerpoint/2010/main" val="3537318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5064"/>
            <a:ext cx="8424936" cy="6740307"/>
          </a:xfrm>
          <a:prstGeom prst="rect">
            <a:avLst/>
          </a:prstGeom>
        </p:spPr>
        <p:txBody>
          <a:bodyPr wrap="square">
            <a:spAutoFit/>
          </a:bodyPr>
          <a:lstStyle/>
          <a:p>
            <a:pPr algn="just" rtl="1">
              <a:lnSpc>
                <a:spcPct val="120000"/>
              </a:lnSpc>
            </a:pPr>
            <a:r>
              <a:rPr lang="ar-EG" sz="3600" b="1" dirty="0"/>
              <a:t>النظريات المعرفية (التصنيفية):-</a:t>
            </a:r>
            <a:endParaRPr lang="en-US" sz="3600" dirty="0"/>
          </a:p>
          <a:p>
            <a:pPr algn="just" rtl="1">
              <a:lnSpc>
                <a:spcPct val="120000"/>
              </a:lnSpc>
            </a:pPr>
            <a:r>
              <a:rPr lang="ar-EG" sz="3600" b="1" dirty="0"/>
              <a:t>الذكاءات المتعددة جاردنر: </a:t>
            </a:r>
            <a:r>
              <a:rPr lang="en-US" sz="3600" b="1" dirty="0"/>
              <a:t>Multiple Intelligence</a:t>
            </a:r>
            <a:r>
              <a:rPr lang="ar-EG" sz="3600" b="1" dirty="0"/>
              <a:t>:</a:t>
            </a:r>
            <a:endParaRPr lang="en-US" sz="3600" dirty="0"/>
          </a:p>
          <a:p>
            <a:pPr algn="just" rtl="1">
              <a:lnSpc>
                <a:spcPct val="120000"/>
              </a:lnSpc>
            </a:pPr>
            <a:r>
              <a:rPr lang="ar-SA" sz="3600" dirty="0"/>
              <a:t>    تحدي جاردنر الطريقة التقليدية لقياس الذكاء</a:t>
            </a:r>
            <a:r>
              <a:rPr lang="en-US" sz="3600" dirty="0"/>
              <a:t> (IQ) </a:t>
            </a:r>
            <a:r>
              <a:rPr lang="ar-SA" sz="3600" dirty="0"/>
              <a:t>بطرح نظرية الذكاءات المتعددة عام 1983 في كتابة "</a:t>
            </a:r>
            <a:r>
              <a:rPr lang="ar-SA" sz="3600" b="1" dirty="0"/>
              <a:t>أطر العقل</a:t>
            </a:r>
            <a:r>
              <a:rPr lang="ar-SA" sz="3600" dirty="0"/>
              <a:t>" حيث بين أن الأدب التربوي عرف الذكاء بشكل ضيق جدا، ومؤكدا حقيقة مفادها أن كل طفل يمتلك ثمانية ذكاءات على الأقل، وهي: الذكاء اللغوي والذكاء المنطقي (الرياضي) والذكاء الموسيقي والذكاء التصويري (المكاني) والذكاء الحركي الجسدي والذكاء الاجتماعي والذكاء الذاتي (الشخصي) والذكاء </a:t>
            </a:r>
            <a:r>
              <a:rPr lang="ar-SA" sz="3600" dirty="0" smtClean="0"/>
              <a:t>الطبيعي</a:t>
            </a:r>
            <a:endParaRPr lang="en-US" sz="3600" dirty="0"/>
          </a:p>
        </p:txBody>
      </p:sp>
    </p:spTree>
    <p:extLst>
      <p:ext uri="{BB962C8B-B14F-4D97-AF65-F5344CB8AC3E}">
        <p14:creationId xmlns:p14="http://schemas.microsoft.com/office/powerpoint/2010/main" val="1814139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382013"/>
            <a:ext cx="8064896" cy="5632311"/>
          </a:xfrm>
          <a:prstGeom prst="rect">
            <a:avLst/>
          </a:prstGeom>
        </p:spPr>
        <p:txBody>
          <a:bodyPr wrap="square">
            <a:spAutoFit/>
          </a:bodyPr>
          <a:lstStyle/>
          <a:p>
            <a:pPr algn="just" rtl="1"/>
            <a:r>
              <a:rPr lang="ar-SA" sz="3600" dirty="0"/>
              <a:t>وهو قادر على تطويرها إلي مستوى أعلي إلا أن الأطفال يبدأون منذ سن مبكرة ما أسماه بالميول لذكاءات محددة، ومن المحتمل أن يؤسسوا طرائق تعلم تتناسب مع ذكاءات معينة أكثر من غيرها في الوقت الذي يبدأون فيه، فلكل إنسان مجموعة من هذه الذكاءات قد ميزه الله بها، وبهذه المجموعة من الذكاءات يفكر ويستنتج ويحلل بل ويتواصل مع غيره</a:t>
            </a:r>
            <a:r>
              <a:rPr lang="en-US" sz="3600" dirty="0"/>
              <a:t>.</a:t>
            </a:r>
          </a:p>
          <a:p>
            <a:pPr algn="just" rtl="1"/>
            <a:r>
              <a:rPr lang="ar-SA" sz="3600" dirty="0"/>
              <a:t>وعرف الذكاء بأنه: "القدرة على حل المشكلات، أو ابتكار حلول جديدة تكون ذات قيمة داخل كيان ثقافي أو أكثر"</a:t>
            </a:r>
            <a:r>
              <a:rPr lang="ar-EG" sz="3600" dirty="0"/>
              <a:t> ، </a:t>
            </a:r>
            <a:r>
              <a:rPr lang="ar-SA" sz="3600" dirty="0"/>
              <a:t>بذلك حدد مفهوم الذكاء في النقاط التالية</a:t>
            </a:r>
            <a:r>
              <a:rPr lang="en-US" sz="3600" dirty="0"/>
              <a:t>:</a:t>
            </a:r>
          </a:p>
        </p:txBody>
      </p:sp>
    </p:spTree>
    <p:extLst>
      <p:ext uri="{BB962C8B-B14F-4D97-AF65-F5344CB8AC3E}">
        <p14:creationId xmlns:p14="http://schemas.microsoft.com/office/powerpoint/2010/main" val="2386298012"/>
      </p:ext>
    </p:extLst>
  </p:cSld>
  <p:clrMapOvr>
    <a:masterClrMapping/>
  </p:clrMapOvr>
</p:sld>
</file>

<file path=ppt/theme/theme1.xml><?xml version="1.0" encoding="utf-8"?>
<a:theme xmlns:a="http://schemas.openxmlformats.org/drawingml/2006/main" name="Quill desig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99"/>
        </a:lt1>
        <a:dk2>
          <a:srgbClr val="003300"/>
        </a:dk2>
        <a:lt2>
          <a:srgbClr val="FFCC66"/>
        </a:lt2>
        <a:accent1>
          <a:srgbClr val="CC3300"/>
        </a:accent1>
        <a:accent2>
          <a:srgbClr val="009999"/>
        </a:accent2>
        <a:accent3>
          <a:srgbClr val="AAADAA"/>
        </a:accent3>
        <a:accent4>
          <a:srgbClr val="DADA82"/>
        </a:accent4>
        <a:accent5>
          <a:srgbClr val="E2ADAA"/>
        </a:accent5>
        <a:accent6>
          <a:srgbClr val="008A8A"/>
        </a:accent6>
        <a:hlink>
          <a:srgbClr val="660033"/>
        </a:hlink>
        <a:folHlink>
          <a:srgbClr val="336633"/>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CC"/>
        </a:lt1>
        <a:dk2>
          <a:srgbClr val="333300"/>
        </a:dk2>
        <a:lt2>
          <a:srgbClr val="3333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00FFFF"/>
        </a:lt1>
        <a:dk2>
          <a:srgbClr val="0000FF"/>
        </a:dk2>
        <a:lt2>
          <a:srgbClr val="FFFF00"/>
        </a:lt2>
        <a:accent1>
          <a:srgbClr val="FF9900"/>
        </a:accent1>
        <a:accent2>
          <a:srgbClr val="00FFFF"/>
        </a:accent2>
        <a:accent3>
          <a:srgbClr val="AAAAFF"/>
        </a:accent3>
        <a:accent4>
          <a:srgbClr val="00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4">
        <a:dk1>
          <a:srgbClr val="000000"/>
        </a:dk1>
        <a:lt1>
          <a:srgbClr val="FFCC66"/>
        </a:lt1>
        <a:dk2>
          <a:srgbClr val="800000"/>
        </a:dk2>
        <a:lt2>
          <a:srgbClr val="FFCC66"/>
        </a:lt2>
        <a:accent1>
          <a:srgbClr val="339933"/>
        </a:accent1>
        <a:accent2>
          <a:srgbClr val="CC6600"/>
        </a:accent2>
        <a:accent3>
          <a:srgbClr val="C0AAAA"/>
        </a:accent3>
        <a:accent4>
          <a:srgbClr val="DAAE56"/>
        </a:accent4>
        <a:accent5>
          <a:srgbClr val="ADCAAD"/>
        </a:accent5>
        <a:accent6>
          <a:srgbClr val="B95C00"/>
        </a:accent6>
        <a:hlink>
          <a:srgbClr val="0033CC"/>
        </a:hlink>
        <a:folHlink>
          <a:srgbClr val="FFCC66"/>
        </a:folHlink>
      </a:clrScheme>
      <a:clrMap bg1="dk2" tx1="lt1" bg2="dk1" tx2="lt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Quill design template</Template>
  <TotalTime>6</TotalTime>
  <Words>541</Words>
  <Application>Microsoft Office PowerPoint</Application>
  <PresentationFormat>On-screen Show (4:3)</PresentationFormat>
  <Paragraphs>21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Quill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DrMohsen</dc:creator>
  <cp:lastModifiedBy>DrMohsen</cp:lastModifiedBy>
  <cp:revision>4</cp:revision>
  <cp:lastPrinted>1601-01-01T00:00:00Z</cp:lastPrinted>
  <dcterms:created xsi:type="dcterms:W3CDTF">2020-03-23T17:29:05Z</dcterms:created>
  <dcterms:modified xsi:type="dcterms:W3CDTF">2020-03-27T23:46:25Z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TC010690591033</vt:lpwstr>
  </property>
</Properties>
</file>