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7" r:id="rId7"/>
    <p:sldId id="269"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29CB0-E81B-46C1-87C8-255B7844323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5C6F7AF-C07A-4721-B38B-B69FEF5DABD1}">
      <dgm:prSet phldrT="[Text]"/>
      <dgm:spPr/>
      <dgm:t>
        <a:bodyPr/>
        <a:lstStyle/>
        <a:p>
          <a:r>
            <a:rPr lang="ar-EG" dirty="0" smtClean="0"/>
            <a:t>المحتوى</a:t>
          </a:r>
          <a:endParaRPr lang="en-US" dirty="0"/>
        </a:p>
      </dgm:t>
    </dgm:pt>
    <dgm:pt modelId="{B32D31C8-D82E-4026-8B84-4EB96C3B713F}" type="parTrans" cxnId="{4D548B53-0764-45AB-853E-BAB0553A830C}">
      <dgm:prSet/>
      <dgm:spPr/>
      <dgm:t>
        <a:bodyPr/>
        <a:lstStyle/>
        <a:p>
          <a:endParaRPr lang="en-US"/>
        </a:p>
      </dgm:t>
    </dgm:pt>
    <dgm:pt modelId="{04983230-613E-4046-A3CA-8CECA186483E}" type="sibTrans" cxnId="{4D548B53-0764-45AB-853E-BAB0553A830C}">
      <dgm:prSet/>
      <dgm:spPr/>
      <dgm:t>
        <a:bodyPr/>
        <a:lstStyle/>
        <a:p>
          <a:endParaRPr lang="en-US"/>
        </a:p>
      </dgm:t>
    </dgm:pt>
    <dgm:pt modelId="{DA70364A-11D6-4399-9B21-58FF877025DB}">
      <dgm:prSet phldrT="[Text]"/>
      <dgm:spPr/>
      <dgm:t>
        <a:bodyPr/>
        <a:lstStyle/>
        <a:p>
          <a:r>
            <a:rPr lang="ar-EG" dirty="0" smtClean="0"/>
            <a:t>القيمه النظريه</a:t>
          </a:r>
          <a:endParaRPr lang="en-US" dirty="0"/>
        </a:p>
      </dgm:t>
    </dgm:pt>
    <dgm:pt modelId="{22A8B3EE-4BB1-4317-81EB-D184DC179805}" type="parTrans" cxnId="{1913EC43-450A-4E3C-8C30-09B184271D74}">
      <dgm:prSet/>
      <dgm:spPr/>
      <dgm:t>
        <a:bodyPr/>
        <a:lstStyle/>
        <a:p>
          <a:endParaRPr lang="en-US"/>
        </a:p>
      </dgm:t>
    </dgm:pt>
    <dgm:pt modelId="{47584C8A-B80B-49A0-A280-CFABBC2B22B3}" type="sibTrans" cxnId="{1913EC43-450A-4E3C-8C30-09B184271D74}">
      <dgm:prSet/>
      <dgm:spPr/>
      <dgm:t>
        <a:bodyPr/>
        <a:lstStyle/>
        <a:p>
          <a:endParaRPr lang="en-US"/>
        </a:p>
      </dgm:t>
    </dgm:pt>
    <dgm:pt modelId="{DFF305A4-1330-4A6C-974D-24EF9257B819}">
      <dgm:prSet phldrT="[Text]"/>
      <dgm:spPr/>
      <dgm:t>
        <a:bodyPr/>
        <a:lstStyle/>
        <a:p>
          <a:r>
            <a:rPr lang="ar-EG" dirty="0" smtClean="0"/>
            <a:t>القيمه الاقتصاديه</a:t>
          </a:r>
          <a:endParaRPr lang="en-US" dirty="0"/>
        </a:p>
      </dgm:t>
    </dgm:pt>
    <dgm:pt modelId="{EE91999D-5095-4A92-9646-A0D97EF84816}" type="parTrans" cxnId="{7F76BF5D-5C65-42DE-AE7B-76412835D3B3}">
      <dgm:prSet/>
      <dgm:spPr/>
      <dgm:t>
        <a:bodyPr/>
        <a:lstStyle/>
        <a:p>
          <a:endParaRPr lang="en-US"/>
        </a:p>
      </dgm:t>
    </dgm:pt>
    <dgm:pt modelId="{9A70DE21-3D7B-4C54-AB78-FD30B8A4634E}" type="sibTrans" cxnId="{7F76BF5D-5C65-42DE-AE7B-76412835D3B3}">
      <dgm:prSet/>
      <dgm:spPr/>
      <dgm:t>
        <a:bodyPr/>
        <a:lstStyle/>
        <a:p>
          <a:endParaRPr lang="en-US"/>
        </a:p>
      </dgm:t>
    </dgm:pt>
    <dgm:pt modelId="{D0E974AB-EC98-49F8-B50B-D4C190F0EEB2}">
      <dgm:prSet phldrT="[Text]"/>
      <dgm:spPr/>
      <dgm:t>
        <a:bodyPr/>
        <a:lstStyle/>
        <a:p>
          <a:r>
            <a:rPr lang="ar-EG" dirty="0" smtClean="0"/>
            <a:t>الوضوح</a:t>
          </a:r>
          <a:endParaRPr lang="en-US" dirty="0"/>
        </a:p>
      </dgm:t>
    </dgm:pt>
    <dgm:pt modelId="{E69D42A0-145E-4564-BF17-3FBC4030A216}" type="parTrans" cxnId="{BDC10B2E-B845-46A5-A3A2-387483D7513F}">
      <dgm:prSet/>
      <dgm:spPr/>
      <dgm:t>
        <a:bodyPr/>
        <a:lstStyle/>
        <a:p>
          <a:endParaRPr lang="en-US"/>
        </a:p>
      </dgm:t>
    </dgm:pt>
    <dgm:pt modelId="{76CA9635-5F03-45F8-83BF-E7E0F495FE5C}" type="sibTrans" cxnId="{BDC10B2E-B845-46A5-A3A2-387483D7513F}">
      <dgm:prSet/>
      <dgm:spPr/>
      <dgm:t>
        <a:bodyPr/>
        <a:lstStyle/>
        <a:p>
          <a:endParaRPr lang="en-US"/>
        </a:p>
      </dgm:t>
    </dgm:pt>
    <dgm:pt modelId="{FA94F3CF-C0D7-4445-8777-4B0ADA216463}">
      <dgm:prSet phldrT="[Text]" phldr="1"/>
      <dgm:spPr/>
      <dgm:t>
        <a:bodyPr/>
        <a:lstStyle/>
        <a:p>
          <a:endParaRPr lang="en-US"/>
        </a:p>
      </dgm:t>
    </dgm:pt>
    <dgm:pt modelId="{2DC434DE-322D-41D2-8146-1C1252E2DC1A}" type="parTrans" cxnId="{33990EFC-C1AB-46D0-9ABB-1F1E492A2E81}">
      <dgm:prSet/>
      <dgm:spPr/>
      <dgm:t>
        <a:bodyPr/>
        <a:lstStyle/>
        <a:p>
          <a:endParaRPr lang="en-US"/>
        </a:p>
      </dgm:t>
    </dgm:pt>
    <dgm:pt modelId="{63DE48AD-6BDE-4CF9-9DA7-1922A6286AEF}" type="sibTrans" cxnId="{33990EFC-C1AB-46D0-9ABB-1F1E492A2E81}">
      <dgm:prSet/>
      <dgm:spPr/>
      <dgm:t>
        <a:bodyPr/>
        <a:lstStyle/>
        <a:p>
          <a:endParaRPr lang="en-US"/>
        </a:p>
      </dgm:t>
    </dgm:pt>
    <dgm:pt modelId="{8ECB7F65-5546-443F-8044-CECBE00BA713}">
      <dgm:prSet phldrT="[Text]"/>
      <dgm:spPr/>
      <dgm:t>
        <a:bodyPr/>
        <a:lstStyle/>
        <a:p>
          <a:r>
            <a:rPr lang="ar-EG" dirty="0" smtClean="0"/>
            <a:t>القيمه الظاهره</a:t>
          </a:r>
          <a:endParaRPr lang="en-US" dirty="0"/>
        </a:p>
      </dgm:t>
    </dgm:pt>
    <dgm:pt modelId="{F1AEEDF3-79A0-4251-81EA-45A08FF08AF1}" type="parTrans" cxnId="{CBD8736A-6AD9-45BD-B3EA-30790CE502C3}">
      <dgm:prSet/>
      <dgm:spPr/>
      <dgm:t>
        <a:bodyPr/>
        <a:lstStyle/>
        <a:p>
          <a:endParaRPr lang="en-US"/>
        </a:p>
      </dgm:t>
    </dgm:pt>
    <dgm:pt modelId="{4C066B7A-7C8B-474B-930F-D3755AFF0DBB}" type="sibTrans" cxnId="{CBD8736A-6AD9-45BD-B3EA-30790CE502C3}">
      <dgm:prSet/>
      <dgm:spPr/>
      <dgm:t>
        <a:bodyPr/>
        <a:lstStyle/>
        <a:p>
          <a:endParaRPr lang="en-US"/>
        </a:p>
      </dgm:t>
    </dgm:pt>
    <dgm:pt modelId="{6967884F-796F-4AA9-98E7-ACEF888E7878}">
      <dgm:prSet phldrT="[Text]"/>
      <dgm:spPr/>
      <dgm:t>
        <a:bodyPr/>
        <a:lstStyle/>
        <a:p>
          <a:endParaRPr lang="en-US" dirty="0"/>
        </a:p>
      </dgm:t>
    </dgm:pt>
    <dgm:pt modelId="{DB4C2096-3781-4C92-A40C-C78E76945F57}" type="parTrans" cxnId="{4DB3B3B3-0C70-48E4-AEB8-E7466D98817D}">
      <dgm:prSet/>
      <dgm:spPr/>
      <dgm:t>
        <a:bodyPr/>
        <a:lstStyle/>
        <a:p>
          <a:endParaRPr lang="en-US"/>
        </a:p>
      </dgm:t>
    </dgm:pt>
    <dgm:pt modelId="{E304BE72-F0AA-4B7F-B61A-47A68AB6713A}" type="sibTrans" cxnId="{4DB3B3B3-0C70-48E4-AEB8-E7466D98817D}">
      <dgm:prSet/>
      <dgm:spPr/>
      <dgm:t>
        <a:bodyPr/>
        <a:lstStyle/>
        <a:p>
          <a:endParaRPr lang="en-US"/>
        </a:p>
      </dgm:t>
    </dgm:pt>
    <dgm:pt modelId="{BA3BCA89-4C44-46BC-8367-38514D0D083F}">
      <dgm:prSet phldrT="[Text]"/>
      <dgm:spPr/>
      <dgm:t>
        <a:bodyPr/>
        <a:lstStyle/>
        <a:p>
          <a:r>
            <a:rPr lang="ar-EG" dirty="0" smtClean="0"/>
            <a:t>القيمه الجماليه</a:t>
          </a:r>
          <a:endParaRPr lang="en-US" dirty="0"/>
        </a:p>
      </dgm:t>
    </dgm:pt>
    <dgm:pt modelId="{E8BCDC53-D213-4B38-A367-4E9130A4313D}" type="parTrans" cxnId="{7933ED61-5532-4595-A084-D589157C9831}">
      <dgm:prSet/>
      <dgm:spPr/>
      <dgm:t>
        <a:bodyPr/>
        <a:lstStyle/>
        <a:p>
          <a:endParaRPr lang="en-US"/>
        </a:p>
      </dgm:t>
    </dgm:pt>
    <dgm:pt modelId="{253B5613-6791-44F0-8531-B055A08B2014}" type="sibTrans" cxnId="{7933ED61-5532-4595-A084-D589157C9831}">
      <dgm:prSet/>
      <dgm:spPr/>
      <dgm:t>
        <a:bodyPr/>
        <a:lstStyle/>
        <a:p>
          <a:endParaRPr lang="en-US"/>
        </a:p>
      </dgm:t>
    </dgm:pt>
    <dgm:pt modelId="{DE875C96-BED9-4252-95B0-56D9B90610B0}">
      <dgm:prSet phldrT="[Text]"/>
      <dgm:spPr/>
      <dgm:t>
        <a:bodyPr/>
        <a:lstStyle/>
        <a:p>
          <a:r>
            <a:rPr lang="ar-EG" dirty="0" smtClean="0"/>
            <a:t>القيمه الاجتماعيه </a:t>
          </a:r>
          <a:endParaRPr lang="en-US" dirty="0"/>
        </a:p>
      </dgm:t>
    </dgm:pt>
    <dgm:pt modelId="{F11D2B0E-8411-438B-9376-DBF37152107D}" type="parTrans" cxnId="{6CF81157-12A5-487C-B518-CCE2C33F8024}">
      <dgm:prSet/>
      <dgm:spPr/>
      <dgm:t>
        <a:bodyPr/>
        <a:lstStyle/>
        <a:p>
          <a:endParaRPr lang="en-US"/>
        </a:p>
      </dgm:t>
    </dgm:pt>
    <dgm:pt modelId="{675CD0FC-25DC-4C75-B7DA-678AC7A348B2}" type="sibTrans" cxnId="{6CF81157-12A5-487C-B518-CCE2C33F8024}">
      <dgm:prSet/>
      <dgm:spPr/>
      <dgm:t>
        <a:bodyPr/>
        <a:lstStyle/>
        <a:p>
          <a:endParaRPr lang="en-US"/>
        </a:p>
      </dgm:t>
    </dgm:pt>
    <dgm:pt modelId="{38018183-795F-46CB-B6AF-EE9FC42D31AA}">
      <dgm:prSet phldrT="[Text]"/>
      <dgm:spPr/>
      <dgm:t>
        <a:bodyPr/>
        <a:lstStyle/>
        <a:p>
          <a:r>
            <a:rPr lang="ar-EG" dirty="0" smtClean="0"/>
            <a:t>قيم ضمنيه</a:t>
          </a:r>
          <a:endParaRPr lang="en-US" dirty="0"/>
        </a:p>
      </dgm:t>
    </dgm:pt>
    <dgm:pt modelId="{E0CFE35F-F980-491D-990D-D42C5C4B8CCB}" type="parTrans" cxnId="{3AD8D774-5D96-4610-B806-8D880E15ECEA}">
      <dgm:prSet/>
      <dgm:spPr/>
      <dgm:t>
        <a:bodyPr/>
        <a:lstStyle/>
        <a:p>
          <a:endParaRPr lang="en-US"/>
        </a:p>
      </dgm:t>
    </dgm:pt>
    <dgm:pt modelId="{01A33E47-3744-4574-9067-AB6558B4B902}" type="sibTrans" cxnId="{3AD8D774-5D96-4610-B806-8D880E15ECEA}">
      <dgm:prSet/>
      <dgm:spPr/>
      <dgm:t>
        <a:bodyPr/>
        <a:lstStyle/>
        <a:p>
          <a:endParaRPr lang="en-US"/>
        </a:p>
      </dgm:t>
    </dgm:pt>
    <dgm:pt modelId="{9B3FA374-08EF-4684-ACF7-A91005E50DA9}" type="pres">
      <dgm:prSet presAssocID="{B1729CB0-E81B-46C1-87C8-255B7844323D}" presName="Name0" presStyleCnt="0">
        <dgm:presLayoutVars>
          <dgm:dir/>
          <dgm:animLvl val="lvl"/>
          <dgm:resizeHandles/>
        </dgm:presLayoutVars>
      </dgm:prSet>
      <dgm:spPr/>
    </dgm:pt>
    <dgm:pt modelId="{E1E73F4D-0A42-477E-8A81-4EF9F243F7AE}" type="pres">
      <dgm:prSet presAssocID="{35C6F7AF-C07A-4721-B38B-B69FEF5DABD1}" presName="linNode" presStyleCnt="0"/>
      <dgm:spPr/>
    </dgm:pt>
    <dgm:pt modelId="{EEF36653-98F3-4BDE-BC55-B7CD4B9ED67F}" type="pres">
      <dgm:prSet presAssocID="{35C6F7AF-C07A-4721-B38B-B69FEF5DABD1}" presName="parentShp" presStyleLbl="node1" presStyleIdx="0" presStyleCnt="2">
        <dgm:presLayoutVars>
          <dgm:bulletEnabled val="1"/>
        </dgm:presLayoutVars>
      </dgm:prSet>
      <dgm:spPr/>
    </dgm:pt>
    <dgm:pt modelId="{C22BB094-A457-488B-8D83-6ED71C65F35B}" type="pres">
      <dgm:prSet presAssocID="{35C6F7AF-C07A-4721-B38B-B69FEF5DABD1}" presName="childShp" presStyleLbl="bgAccFollowNode1" presStyleIdx="0" presStyleCnt="2">
        <dgm:presLayoutVars>
          <dgm:bulletEnabled val="1"/>
        </dgm:presLayoutVars>
      </dgm:prSet>
      <dgm:spPr/>
      <dgm:t>
        <a:bodyPr/>
        <a:lstStyle/>
        <a:p>
          <a:endParaRPr lang="en-US"/>
        </a:p>
      </dgm:t>
    </dgm:pt>
    <dgm:pt modelId="{8C5D713B-4353-42E0-9CE3-D9DF48C1D857}" type="pres">
      <dgm:prSet presAssocID="{04983230-613E-4046-A3CA-8CECA186483E}" presName="spacing" presStyleCnt="0"/>
      <dgm:spPr/>
    </dgm:pt>
    <dgm:pt modelId="{8AA05E40-FB20-44FD-A036-F75B30E465C5}" type="pres">
      <dgm:prSet presAssocID="{D0E974AB-EC98-49F8-B50B-D4C190F0EEB2}" presName="linNode" presStyleCnt="0"/>
      <dgm:spPr/>
    </dgm:pt>
    <dgm:pt modelId="{EBDD1BB0-2BEA-4BA7-96F0-FF52267AB80B}" type="pres">
      <dgm:prSet presAssocID="{D0E974AB-EC98-49F8-B50B-D4C190F0EEB2}" presName="parentShp" presStyleLbl="node1" presStyleIdx="1" presStyleCnt="2">
        <dgm:presLayoutVars>
          <dgm:bulletEnabled val="1"/>
        </dgm:presLayoutVars>
      </dgm:prSet>
      <dgm:spPr/>
    </dgm:pt>
    <dgm:pt modelId="{61A5842D-A039-440D-BAAF-93E767E09549}" type="pres">
      <dgm:prSet presAssocID="{D0E974AB-EC98-49F8-B50B-D4C190F0EEB2}" presName="childShp" presStyleLbl="bgAccFollowNode1" presStyleIdx="1" presStyleCnt="2">
        <dgm:presLayoutVars>
          <dgm:bulletEnabled val="1"/>
        </dgm:presLayoutVars>
      </dgm:prSet>
      <dgm:spPr/>
    </dgm:pt>
  </dgm:ptLst>
  <dgm:cxnLst>
    <dgm:cxn modelId="{3AD8D774-5D96-4610-B806-8D880E15ECEA}" srcId="{D0E974AB-EC98-49F8-B50B-D4C190F0EEB2}" destId="{38018183-795F-46CB-B6AF-EE9FC42D31AA}" srcOrd="2" destOrd="0" parTransId="{E0CFE35F-F980-491D-990D-D42C5C4B8CCB}" sibTransId="{01A33E47-3744-4574-9067-AB6558B4B902}"/>
    <dgm:cxn modelId="{BAB2A7FB-DCDB-4CBB-9885-208E9A3C68E0}" type="presOf" srcId="{B1729CB0-E81B-46C1-87C8-255B7844323D}" destId="{9B3FA374-08EF-4684-ACF7-A91005E50DA9}" srcOrd="0" destOrd="0" presId="urn:microsoft.com/office/officeart/2005/8/layout/vList6"/>
    <dgm:cxn modelId="{BD385659-3A0B-4A45-AC23-5BC5E6260737}" type="presOf" srcId="{8ECB7F65-5546-443F-8044-CECBE00BA713}" destId="{61A5842D-A039-440D-BAAF-93E767E09549}" srcOrd="0" destOrd="1" presId="urn:microsoft.com/office/officeart/2005/8/layout/vList6"/>
    <dgm:cxn modelId="{E475228C-C373-4D50-83FB-E41EEEB5EF22}" type="presOf" srcId="{6967884F-796F-4AA9-98E7-ACEF888E7878}" destId="{C22BB094-A457-488B-8D83-6ED71C65F35B}" srcOrd="0" destOrd="4" presId="urn:microsoft.com/office/officeart/2005/8/layout/vList6"/>
    <dgm:cxn modelId="{4DB3B3B3-0C70-48E4-AEB8-E7466D98817D}" srcId="{35C6F7AF-C07A-4721-B38B-B69FEF5DABD1}" destId="{6967884F-796F-4AA9-98E7-ACEF888E7878}" srcOrd="4" destOrd="0" parTransId="{DB4C2096-3781-4C92-A40C-C78E76945F57}" sibTransId="{E304BE72-F0AA-4B7F-B61A-47A68AB6713A}"/>
    <dgm:cxn modelId="{6CF81157-12A5-487C-B518-CCE2C33F8024}" srcId="{35C6F7AF-C07A-4721-B38B-B69FEF5DABD1}" destId="{DE875C96-BED9-4252-95B0-56D9B90610B0}" srcOrd="3" destOrd="0" parTransId="{F11D2B0E-8411-438B-9376-DBF37152107D}" sibTransId="{675CD0FC-25DC-4C75-B7DA-678AC7A348B2}"/>
    <dgm:cxn modelId="{288F1437-C3D2-4BE6-82CE-27184BBFF745}" type="presOf" srcId="{DE875C96-BED9-4252-95B0-56D9B90610B0}" destId="{C22BB094-A457-488B-8D83-6ED71C65F35B}" srcOrd="0" destOrd="3" presId="urn:microsoft.com/office/officeart/2005/8/layout/vList6"/>
    <dgm:cxn modelId="{F156DE68-3433-4B9F-B1C1-F33B267F02E3}" type="presOf" srcId="{FA94F3CF-C0D7-4445-8777-4B0ADA216463}" destId="{61A5842D-A039-440D-BAAF-93E767E09549}" srcOrd="0" destOrd="0" presId="urn:microsoft.com/office/officeart/2005/8/layout/vList6"/>
    <dgm:cxn modelId="{A3D4DBD9-C464-4CE0-B22B-226DB9E9235A}" type="presOf" srcId="{DA70364A-11D6-4399-9B21-58FF877025DB}" destId="{C22BB094-A457-488B-8D83-6ED71C65F35B}" srcOrd="0" destOrd="0" presId="urn:microsoft.com/office/officeart/2005/8/layout/vList6"/>
    <dgm:cxn modelId="{3F366A51-2958-407B-BE80-A71454C66AB1}" type="presOf" srcId="{D0E974AB-EC98-49F8-B50B-D4C190F0EEB2}" destId="{EBDD1BB0-2BEA-4BA7-96F0-FF52267AB80B}" srcOrd="0" destOrd="0" presId="urn:microsoft.com/office/officeart/2005/8/layout/vList6"/>
    <dgm:cxn modelId="{BDC10B2E-B845-46A5-A3A2-387483D7513F}" srcId="{B1729CB0-E81B-46C1-87C8-255B7844323D}" destId="{D0E974AB-EC98-49F8-B50B-D4C190F0EEB2}" srcOrd="1" destOrd="0" parTransId="{E69D42A0-145E-4564-BF17-3FBC4030A216}" sibTransId="{76CA9635-5F03-45F8-83BF-E7E0F495FE5C}"/>
    <dgm:cxn modelId="{CBD8736A-6AD9-45BD-B3EA-30790CE502C3}" srcId="{D0E974AB-EC98-49F8-B50B-D4C190F0EEB2}" destId="{8ECB7F65-5546-443F-8044-CECBE00BA713}" srcOrd="1" destOrd="0" parTransId="{F1AEEDF3-79A0-4251-81EA-45A08FF08AF1}" sibTransId="{4C066B7A-7C8B-474B-930F-D3755AFF0DBB}"/>
    <dgm:cxn modelId="{696A794B-7AF9-4504-9992-842C5ACBF8AA}" type="presOf" srcId="{BA3BCA89-4C44-46BC-8367-38514D0D083F}" destId="{C22BB094-A457-488B-8D83-6ED71C65F35B}" srcOrd="0" destOrd="2" presId="urn:microsoft.com/office/officeart/2005/8/layout/vList6"/>
    <dgm:cxn modelId="{7933ED61-5532-4595-A084-D589157C9831}" srcId="{35C6F7AF-C07A-4721-B38B-B69FEF5DABD1}" destId="{BA3BCA89-4C44-46BC-8367-38514D0D083F}" srcOrd="2" destOrd="0" parTransId="{E8BCDC53-D213-4B38-A367-4E9130A4313D}" sibTransId="{253B5613-6791-44F0-8531-B055A08B2014}"/>
    <dgm:cxn modelId="{0E069D29-D083-4628-A5CF-A9D238854453}" type="presOf" srcId="{35C6F7AF-C07A-4721-B38B-B69FEF5DABD1}" destId="{EEF36653-98F3-4BDE-BC55-B7CD4B9ED67F}" srcOrd="0" destOrd="0" presId="urn:microsoft.com/office/officeart/2005/8/layout/vList6"/>
    <dgm:cxn modelId="{BB37DE70-49DB-4AED-9962-65453B7333D0}" type="presOf" srcId="{DFF305A4-1330-4A6C-974D-24EF9257B819}" destId="{C22BB094-A457-488B-8D83-6ED71C65F35B}" srcOrd="0" destOrd="1" presId="urn:microsoft.com/office/officeart/2005/8/layout/vList6"/>
    <dgm:cxn modelId="{7F76BF5D-5C65-42DE-AE7B-76412835D3B3}" srcId="{35C6F7AF-C07A-4721-B38B-B69FEF5DABD1}" destId="{DFF305A4-1330-4A6C-974D-24EF9257B819}" srcOrd="1" destOrd="0" parTransId="{EE91999D-5095-4A92-9646-A0D97EF84816}" sibTransId="{9A70DE21-3D7B-4C54-AB78-FD30B8A4634E}"/>
    <dgm:cxn modelId="{1913EC43-450A-4E3C-8C30-09B184271D74}" srcId="{35C6F7AF-C07A-4721-B38B-B69FEF5DABD1}" destId="{DA70364A-11D6-4399-9B21-58FF877025DB}" srcOrd="0" destOrd="0" parTransId="{22A8B3EE-4BB1-4317-81EB-D184DC179805}" sibTransId="{47584C8A-B80B-49A0-A280-CFABBC2B22B3}"/>
    <dgm:cxn modelId="{DCE20DB6-090B-41AB-AE54-4D47D20B364A}" type="presOf" srcId="{38018183-795F-46CB-B6AF-EE9FC42D31AA}" destId="{61A5842D-A039-440D-BAAF-93E767E09549}" srcOrd="0" destOrd="2" presId="urn:microsoft.com/office/officeart/2005/8/layout/vList6"/>
    <dgm:cxn modelId="{33990EFC-C1AB-46D0-9ABB-1F1E492A2E81}" srcId="{D0E974AB-EC98-49F8-B50B-D4C190F0EEB2}" destId="{FA94F3CF-C0D7-4445-8777-4B0ADA216463}" srcOrd="0" destOrd="0" parTransId="{2DC434DE-322D-41D2-8146-1C1252E2DC1A}" sibTransId="{63DE48AD-6BDE-4CF9-9DA7-1922A6286AEF}"/>
    <dgm:cxn modelId="{4D548B53-0764-45AB-853E-BAB0553A830C}" srcId="{B1729CB0-E81B-46C1-87C8-255B7844323D}" destId="{35C6F7AF-C07A-4721-B38B-B69FEF5DABD1}" srcOrd="0" destOrd="0" parTransId="{B32D31C8-D82E-4026-8B84-4EB96C3B713F}" sibTransId="{04983230-613E-4046-A3CA-8CECA186483E}"/>
    <dgm:cxn modelId="{3FB2DFCB-E1D8-47C9-8EAE-BC33D13625C7}" type="presParOf" srcId="{9B3FA374-08EF-4684-ACF7-A91005E50DA9}" destId="{E1E73F4D-0A42-477E-8A81-4EF9F243F7AE}" srcOrd="0" destOrd="0" presId="urn:microsoft.com/office/officeart/2005/8/layout/vList6"/>
    <dgm:cxn modelId="{E32FE22D-D23E-4B40-9EB3-79B11F4149B0}" type="presParOf" srcId="{E1E73F4D-0A42-477E-8A81-4EF9F243F7AE}" destId="{EEF36653-98F3-4BDE-BC55-B7CD4B9ED67F}" srcOrd="0" destOrd="0" presId="urn:microsoft.com/office/officeart/2005/8/layout/vList6"/>
    <dgm:cxn modelId="{1DA00423-8D49-4F65-B07E-7F96AD9BE8AB}" type="presParOf" srcId="{E1E73F4D-0A42-477E-8A81-4EF9F243F7AE}" destId="{C22BB094-A457-488B-8D83-6ED71C65F35B}" srcOrd="1" destOrd="0" presId="urn:microsoft.com/office/officeart/2005/8/layout/vList6"/>
    <dgm:cxn modelId="{07FB005F-FF6F-403B-8441-7D8653A9EE0E}" type="presParOf" srcId="{9B3FA374-08EF-4684-ACF7-A91005E50DA9}" destId="{8C5D713B-4353-42E0-9CE3-D9DF48C1D857}" srcOrd="1" destOrd="0" presId="urn:microsoft.com/office/officeart/2005/8/layout/vList6"/>
    <dgm:cxn modelId="{F3170076-C795-4A81-9D14-5CF11B796C8F}" type="presParOf" srcId="{9B3FA374-08EF-4684-ACF7-A91005E50DA9}" destId="{8AA05E40-FB20-44FD-A036-F75B30E465C5}" srcOrd="2" destOrd="0" presId="urn:microsoft.com/office/officeart/2005/8/layout/vList6"/>
    <dgm:cxn modelId="{211F8893-F98A-4AD2-8D42-FD36CEDDB48B}" type="presParOf" srcId="{8AA05E40-FB20-44FD-A036-F75B30E465C5}" destId="{EBDD1BB0-2BEA-4BA7-96F0-FF52267AB80B}" srcOrd="0" destOrd="0" presId="urn:microsoft.com/office/officeart/2005/8/layout/vList6"/>
    <dgm:cxn modelId="{A87F8708-1169-47CA-9B6F-764688A86DF4}" type="presParOf" srcId="{8AA05E40-FB20-44FD-A036-F75B30E465C5}" destId="{61A5842D-A039-440D-BAAF-93E767E0954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60E2C4-FD95-4FAE-B7CC-4052672F24BE}" type="doc">
      <dgm:prSet loTypeId="urn:microsoft.com/office/officeart/2005/8/layout/hProcess3" loCatId="process" qsTypeId="urn:microsoft.com/office/officeart/2005/8/quickstyle/3d9" qsCatId="3D" csTypeId="urn:microsoft.com/office/officeart/2005/8/colors/accent1_2" csCatId="accent1"/>
      <dgm:spPr/>
      <dgm:t>
        <a:bodyPr/>
        <a:lstStyle/>
        <a:p>
          <a:endParaRPr lang="en-US"/>
        </a:p>
      </dgm:t>
    </dgm:pt>
    <dgm:pt modelId="{59ABE80E-B332-42AC-925A-58F2B16F3622}">
      <dgm:prSet/>
      <dgm:spPr/>
      <dgm:t>
        <a:bodyPr/>
        <a:lstStyle/>
        <a:p>
          <a:pPr rtl="0"/>
          <a:r>
            <a:rPr lang="ar-EG" smtClean="0"/>
            <a:t>ماتأثير القيم على السلوك؟</a:t>
          </a:r>
          <a:endParaRPr lang="en-US"/>
        </a:p>
      </dgm:t>
    </dgm:pt>
    <dgm:pt modelId="{79028F76-6886-4E06-902D-E181A02F7B67}" type="parTrans" cxnId="{96C5B783-93EE-4E66-BBAF-3BE7907CDFEF}">
      <dgm:prSet/>
      <dgm:spPr/>
      <dgm:t>
        <a:bodyPr/>
        <a:lstStyle/>
        <a:p>
          <a:endParaRPr lang="en-US"/>
        </a:p>
      </dgm:t>
    </dgm:pt>
    <dgm:pt modelId="{09B395B0-9ECC-4DE7-A35C-C533FCFB544C}" type="sibTrans" cxnId="{96C5B783-93EE-4E66-BBAF-3BE7907CDFEF}">
      <dgm:prSet/>
      <dgm:spPr/>
      <dgm:t>
        <a:bodyPr/>
        <a:lstStyle/>
        <a:p>
          <a:endParaRPr lang="en-US"/>
        </a:p>
      </dgm:t>
    </dgm:pt>
    <dgm:pt modelId="{99554967-1B08-4DA9-BB77-C0C41C262ACB}" type="pres">
      <dgm:prSet presAssocID="{9660E2C4-FD95-4FAE-B7CC-4052672F24BE}" presName="Name0" presStyleCnt="0">
        <dgm:presLayoutVars>
          <dgm:dir/>
          <dgm:animLvl val="lvl"/>
          <dgm:resizeHandles val="exact"/>
        </dgm:presLayoutVars>
      </dgm:prSet>
      <dgm:spPr/>
    </dgm:pt>
    <dgm:pt modelId="{C8623912-87B6-478B-ADAA-29BA32892D13}" type="pres">
      <dgm:prSet presAssocID="{9660E2C4-FD95-4FAE-B7CC-4052672F24BE}" presName="dummy" presStyleCnt="0"/>
      <dgm:spPr/>
    </dgm:pt>
    <dgm:pt modelId="{6E562A8E-BE4F-46BB-A795-950EEDD82EE2}" type="pres">
      <dgm:prSet presAssocID="{9660E2C4-FD95-4FAE-B7CC-4052672F24BE}" presName="linH" presStyleCnt="0"/>
      <dgm:spPr/>
    </dgm:pt>
    <dgm:pt modelId="{BA2FE5EE-712F-4CE6-B878-6923B55B21B6}" type="pres">
      <dgm:prSet presAssocID="{9660E2C4-FD95-4FAE-B7CC-4052672F24BE}" presName="padding1" presStyleCnt="0"/>
      <dgm:spPr/>
    </dgm:pt>
    <dgm:pt modelId="{08C14205-D25A-49F5-AFA6-74B8D45BDAD5}" type="pres">
      <dgm:prSet presAssocID="{59ABE80E-B332-42AC-925A-58F2B16F3622}" presName="linV" presStyleCnt="0"/>
      <dgm:spPr/>
    </dgm:pt>
    <dgm:pt modelId="{042BEEEF-8713-494E-B6E9-230E4294D626}" type="pres">
      <dgm:prSet presAssocID="{59ABE80E-B332-42AC-925A-58F2B16F3622}" presName="spVertical1" presStyleCnt="0"/>
      <dgm:spPr/>
    </dgm:pt>
    <dgm:pt modelId="{255DECDC-A627-471F-AD93-A358D1E2817D}" type="pres">
      <dgm:prSet presAssocID="{59ABE80E-B332-42AC-925A-58F2B16F3622}" presName="parTx" presStyleLbl="revTx" presStyleIdx="0" presStyleCnt="1">
        <dgm:presLayoutVars>
          <dgm:chMax val="0"/>
          <dgm:chPref val="0"/>
          <dgm:bulletEnabled val="1"/>
        </dgm:presLayoutVars>
      </dgm:prSet>
      <dgm:spPr/>
    </dgm:pt>
    <dgm:pt modelId="{EC9038B0-59EB-47E8-A3F4-3FFE4C9D4351}" type="pres">
      <dgm:prSet presAssocID="{59ABE80E-B332-42AC-925A-58F2B16F3622}" presName="spVertical2" presStyleCnt="0"/>
      <dgm:spPr/>
    </dgm:pt>
    <dgm:pt modelId="{84FC18AB-3B70-46A8-8D99-A4E854D68078}" type="pres">
      <dgm:prSet presAssocID="{59ABE80E-B332-42AC-925A-58F2B16F3622}" presName="spVertical3" presStyleCnt="0"/>
      <dgm:spPr/>
    </dgm:pt>
    <dgm:pt modelId="{C3BE2778-166E-4D47-86FF-F3499F249120}" type="pres">
      <dgm:prSet presAssocID="{9660E2C4-FD95-4FAE-B7CC-4052672F24BE}" presName="padding2" presStyleCnt="0"/>
      <dgm:spPr/>
    </dgm:pt>
    <dgm:pt modelId="{2B76DB95-5C39-41F2-B2E7-1C13F01804C7}" type="pres">
      <dgm:prSet presAssocID="{9660E2C4-FD95-4FAE-B7CC-4052672F24BE}" presName="negArrow" presStyleCnt="0"/>
      <dgm:spPr/>
    </dgm:pt>
    <dgm:pt modelId="{2F3F86D1-58F8-42DB-9105-A6D35767A364}" type="pres">
      <dgm:prSet presAssocID="{9660E2C4-FD95-4FAE-B7CC-4052672F24BE}" presName="backgroundArrow" presStyleLbl="node1" presStyleIdx="0" presStyleCnt="1"/>
      <dgm:spPr/>
    </dgm:pt>
  </dgm:ptLst>
  <dgm:cxnLst>
    <dgm:cxn modelId="{96C5B783-93EE-4E66-BBAF-3BE7907CDFEF}" srcId="{9660E2C4-FD95-4FAE-B7CC-4052672F24BE}" destId="{59ABE80E-B332-42AC-925A-58F2B16F3622}" srcOrd="0" destOrd="0" parTransId="{79028F76-6886-4E06-902D-E181A02F7B67}" sibTransId="{09B395B0-9ECC-4DE7-A35C-C533FCFB544C}"/>
    <dgm:cxn modelId="{853A2ACB-AD39-4445-B84E-B35E47F66DF2}" type="presOf" srcId="{9660E2C4-FD95-4FAE-B7CC-4052672F24BE}" destId="{99554967-1B08-4DA9-BB77-C0C41C262ACB}" srcOrd="0" destOrd="0" presId="urn:microsoft.com/office/officeart/2005/8/layout/hProcess3"/>
    <dgm:cxn modelId="{FF1BE2D4-6F40-4919-85DE-35639C380C5A}" type="presOf" srcId="{59ABE80E-B332-42AC-925A-58F2B16F3622}" destId="{255DECDC-A627-471F-AD93-A358D1E2817D}" srcOrd="0" destOrd="0" presId="urn:microsoft.com/office/officeart/2005/8/layout/hProcess3"/>
    <dgm:cxn modelId="{39B59036-3CB9-477A-AF19-19E61C7CAAAB}" type="presParOf" srcId="{99554967-1B08-4DA9-BB77-C0C41C262ACB}" destId="{C8623912-87B6-478B-ADAA-29BA32892D13}" srcOrd="0" destOrd="0" presId="urn:microsoft.com/office/officeart/2005/8/layout/hProcess3"/>
    <dgm:cxn modelId="{11ED5A5A-D919-4746-9E63-3439937B8AEB}" type="presParOf" srcId="{99554967-1B08-4DA9-BB77-C0C41C262ACB}" destId="{6E562A8E-BE4F-46BB-A795-950EEDD82EE2}" srcOrd="1" destOrd="0" presId="urn:microsoft.com/office/officeart/2005/8/layout/hProcess3"/>
    <dgm:cxn modelId="{A17A031A-6271-4510-AE11-C5B06C767689}" type="presParOf" srcId="{6E562A8E-BE4F-46BB-A795-950EEDD82EE2}" destId="{BA2FE5EE-712F-4CE6-B878-6923B55B21B6}" srcOrd="0" destOrd="0" presId="urn:microsoft.com/office/officeart/2005/8/layout/hProcess3"/>
    <dgm:cxn modelId="{8777A181-4186-481F-A405-43B2CAEE6247}" type="presParOf" srcId="{6E562A8E-BE4F-46BB-A795-950EEDD82EE2}" destId="{08C14205-D25A-49F5-AFA6-74B8D45BDAD5}" srcOrd="1" destOrd="0" presId="urn:microsoft.com/office/officeart/2005/8/layout/hProcess3"/>
    <dgm:cxn modelId="{8FB2F83E-CE1B-4627-8CD4-E22D0215CF6D}" type="presParOf" srcId="{08C14205-D25A-49F5-AFA6-74B8D45BDAD5}" destId="{042BEEEF-8713-494E-B6E9-230E4294D626}" srcOrd="0" destOrd="0" presId="urn:microsoft.com/office/officeart/2005/8/layout/hProcess3"/>
    <dgm:cxn modelId="{4FF7DC21-EA60-4613-9DFE-B34B740E8C24}" type="presParOf" srcId="{08C14205-D25A-49F5-AFA6-74B8D45BDAD5}" destId="{255DECDC-A627-471F-AD93-A358D1E2817D}" srcOrd="1" destOrd="0" presId="urn:microsoft.com/office/officeart/2005/8/layout/hProcess3"/>
    <dgm:cxn modelId="{AC02FA93-225C-4AEB-86E1-AF456FA89535}" type="presParOf" srcId="{08C14205-D25A-49F5-AFA6-74B8D45BDAD5}" destId="{EC9038B0-59EB-47E8-A3F4-3FFE4C9D4351}" srcOrd="2" destOrd="0" presId="urn:microsoft.com/office/officeart/2005/8/layout/hProcess3"/>
    <dgm:cxn modelId="{44C3F9FC-BA93-4B4E-8755-0C35C380AE23}" type="presParOf" srcId="{08C14205-D25A-49F5-AFA6-74B8D45BDAD5}" destId="{84FC18AB-3B70-46A8-8D99-A4E854D68078}" srcOrd="3" destOrd="0" presId="urn:microsoft.com/office/officeart/2005/8/layout/hProcess3"/>
    <dgm:cxn modelId="{002D7862-EE43-43B4-9172-5C5184A040CB}" type="presParOf" srcId="{6E562A8E-BE4F-46BB-A795-950EEDD82EE2}" destId="{C3BE2778-166E-4D47-86FF-F3499F249120}" srcOrd="2" destOrd="0" presId="urn:microsoft.com/office/officeart/2005/8/layout/hProcess3"/>
    <dgm:cxn modelId="{54D867E5-836F-452F-8D00-47F1AE7171EE}" type="presParOf" srcId="{6E562A8E-BE4F-46BB-A795-950EEDD82EE2}" destId="{2B76DB95-5C39-41F2-B2E7-1C13F01804C7}" srcOrd="3" destOrd="0" presId="urn:microsoft.com/office/officeart/2005/8/layout/hProcess3"/>
    <dgm:cxn modelId="{1767FF07-4A32-47DB-AC09-6BDB6456ABA3}" type="presParOf" srcId="{6E562A8E-BE4F-46BB-A795-950EEDD82EE2}" destId="{2F3F86D1-58F8-42DB-9105-A6D35767A364}"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4DD575-6748-484C-8634-FA15D368CC6F}"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91165DBB-57E0-40A0-A417-85EE29EC3A85}">
      <dgm:prSet phldrT="[Text]"/>
      <dgm:spPr/>
      <dgm:t>
        <a:bodyPr/>
        <a:lstStyle/>
        <a:p>
          <a:r>
            <a:rPr lang="ar-EG" dirty="0" smtClean="0"/>
            <a:t>الحياه</a:t>
          </a:r>
          <a:endParaRPr lang="en-US" dirty="0"/>
        </a:p>
      </dgm:t>
    </dgm:pt>
    <dgm:pt modelId="{2B786FCD-C822-4939-83B9-3D2CF164FA60}" type="parTrans" cxnId="{BB5348A0-1940-4B78-99FA-332D157E617A}">
      <dgm:prSet/>
      <dgm:spPr/>
      <dgm:t>
        <a:bodyPr/>
        <a:lstStyle/>
        <a:p>
          <a:endParaRPr lang="en-US"/>
        </a:p>
      </dgm:t>
    </dgm:pt>
    <dgm:pt modelId="{A0EAAB80-FAF7-42B8-8DEE-E9501864B7E1}" type="sibTrans" cxnId="{BB5348A0-1940-4B78-99FA-332D157E617A}">
      <dgm:prSet/>
      <dgm:spPr/>
      <dgm:t>
        <a:bodyPr/>
        <a:lstStyle/>
        <a:p>
          <a:r>
            <a:rPr lang="ar-EG" dirty="0" smtClean="0"/>
            <a:t>التوجيه والارشاد النفسى</a:t>
          </a:r>
          <a:endParaRPr lang="en-US" dirty="0"/>
        </a:p>
      </dgm:t>
    </dgm:pt>
    <dgm:pt modelId="{21ECCAFB-C14E-42A7-B050-EE6C165F8770}">
      <dgm:prSet phldrT="[Text]" phldr="1"/>
      <dgm:spPr/>
      <dgm:t>
        <a:bodyPr/>
        <a:lstStyle/>
        <a:p>
          <a:endParaRPr lang="en-US" dirty="0"/>
        </a:p>
      </dgm:t>
    </dgm:pt>
    <dgm:pt modelId="{166819AE-5DA7-4D64-8009-5EF8EBD6F64C}" type="parTrans" cxnId="{BB98505D-515A-483D-8C25-6E64EC2B8081}">
      <dgm:prSet/>
      <dgm:spPr/>
      <dgm:t>
        <a:bodyPr/>
        <a:lstStyle/>
        <a:p>
          <a:endParaRPr lang="en-US"/>
        </a:p>
      </dgm:t>
    </dgm:pt>
    <dgm:pt modelId="{087EFCEF-5680-4D52-A2DB-C6AF2CDB4053}" type="sibTrans" cxnId="{BB98505D-515A-483D-8C25-6E64EC2B8081}">
      <dgm:prSet/>
      <dgm:spPr/>
      <dgm:t>
        <a:bodyPr/>
        <a:lstStyle/>
        <a:p>
          <a:endParaRPr lang="en-US"/>
        </a:p>
      </dgm:t>
    </dgm:pt>
    <dgm:pt modelId="{F73D78FF-DC6D-4D06-A4C1-CE1FFE6A337C}">
      <dgm:prSet phldrT="[Text]"/>
      <dgm:spPr/>
      <dgm:t>
        <a:bodyPr/>
        <a:lstStyle/>
        <a:p>
          <a:r>
            <a:rPr lang="ar-EG" dirty="0" smtClean="0"/>
            <a:t>الصحه النفسيه</a:t>
          </a:r>
          <a:endParaRPr lang="en-US" dirty="0"/>
        </a:p>
      </dgm:t>
    </dgm:pt>
    <dgm:pt modelId="{B66DA40A-89C3-46FC-8250-BDD45D29A04F}" type="parTrans" cxnId="{1A7D2ED5-2A01-4CCA-8FD2-3516ACD41783}">
      <dgm:prSet/>
      <dgm:spPr/>
      <dgm:t>
        <a:bodyPr/>
        <a:lstStyle/>
        <a:p>
          <a:endParaRPr lang="en-US"/>
        </a:p>
      </dgm:t>
    </dgm:pt>
    <dgm:pt modelId="{67AD6ED7-2380-4742-B30E-5F5256DDAD4E}" type="sibTrans" cxnId="{1A7D2ED5-2A01-4CCA-8FD2-3516ACD41783}">
      <dgm:prSet/>
      <dgm:spPr/>
      <dgm:t>
        <a:bodyPr/>
        <a:lstStyle/>
        <a:p>
          <a:r>
            <a:rPr lang="ar-EG" dirty="0" smtClean="0"/>
            <a:t>العلاج النفسى</a:t>
          </a:r>
          <a:endParaRPr lang="en-US" dirty="0"/>
        </a:p>
      </dgm:t>
    </dgm:pt>
    <dgm:pt modelId="{7F147773-64E1-4D1F-ADB4-1A1D38E9461C}">
      <dgm:prSet phldrT="[Text]" phldr="1"/>
      <dgm:spPr/>
      <dgm:t>
        <a:bodyPr/>
        <a:lstStyle/>
        <a:p>
          <a:endParaRPr lang="en-US"/>
        </a:p>
      </dgm:t>
    </dgm:pt>
    <dgm:pt modelId="{3F94C209-0749-4793-97AB-5C124C8D9AC2}" type="parTrans" cxnId="{2FE8AC58-26F3-437D-8954-F4A84A9055DC}">
      <dgm:prSet/>
      <dgm:spPr/>
      <dgm:t>
        <a:bodyPr/>
        <a:lstStyle/>
        <a:p>
          <a:endParaRPr lang="en-US"/>
        </a:p>
      </dgm:t>
    </dgm:pt>
    <dgm:pt modelId="{2CEC4788-7B01-45C9-AC81-A42667084E30}" type="sibTrans" cxnId="{2FE8AC58-26F3-437D-8954-F4A84A9055DC}">
      <dgm:prSet/>
      <dgm:spPr/>
      <dgm:t>
        <a:bodyPr/>
        <a:lstStyle/>
        <a:p>
          <a:endParaRPr lang="en-US"/>
        </a:p>
      </dgm:t>
    </dgm:pt>
    <dgm:pt modelId="{1A72BD22-36AC-40A8-B84F-129DD4F0B5CD}" type="pres">
      <dgm:prSet presAssocID="{714DD575-6748-484C-8634-FA15D368CC6F}" presName="Name0" presStyleCnt="0">
        <dgm:presLayoutVars>
          <dgm:chMax/>
          <dgm:chPref/>
          <dgm:dir/>
          <dgm:animLvl val="lvl"/>
        </dgm:presLayoutVars>
      </dgm:prSet>
      <dgm:spPr/>
    </dgm:pt>
    <dgm:pt modelId="{58F8DB5A-F2DB-4330-A1B6-E0E01AB6323F}" type="pres">
      <dgm:prSet presAssocID="{91165DBB-57E0-40A0-A417-85EE29EC3A85}" presName="composite" presStyleCnt="0"/>
      <dgm:spPr/>
    </dgm:pt>
    <dgm:pt modelId="{6F452924-4BE6-415B-9959-ADBC58505D26}" type="pres">
      <dgm:prSet presAssocID="{91165DBB-57E0-40A0-A417-85EE29EC3A85}" presName="Parent1" presStyleLbl="node1" presStyleIdx="0" presStyleCnt="4">
        <dgm:presLayoutVars>
          <dgm:chMax val="1"/>
          <dgm:chPref val="1"/>
          <dgm:bulletEnabled val="1"/>
        </dgm:presLayoutVars>
      </dgm:prSet>
      <dgm:spPr/>
    </dgm:pt>
    <dgm:pt modelId="{212C5BE3-7D1E-42FA-AD5A-AFA3655ECB56}" type="pres">
      <dgm:prSet presAssocID="{91165DBB-57E0-40A0-A417-85EE29EC3A85}" presName="Childtext1" presStyleLbl="revTx" presStyleIdx="0" presStyleCnt="2">
        <dgm:presLayoutVars>
          <dgm:chMax val="0"/>
          <dgm:chPref val="0"/>
          <dgm:bulletEnabled val="1"/>
        </dgm:presLayoutVars>
      </dgm:prSet>
      <dgm:spPr/>
    </dgm:pt>
    <dgm:pt modelId="{4F5170CF-BB15-4252-B212-58211B0752AE}" type="pres">
      <dgm:prSet presAssocID="{91165DBB-57E0-40A0-A417-85EE29EC3A85}" presName="BalanceSpacing" presStyleCnt="0"/>
      <dgm:spPr/>
    </dgm:pt>
    <dgm:pt modelId="{0CF2BCA2-8E1E-4B9E-AF1E-3E0E9A9794F5}" type="pres">
      <dgm:prSet presAssocID="{91165DBB-57E0-40A0-A417-85EE29EC3A85}" presName="BalanceSpacing1" presStyleCnt="0"/>
      <dgm:spPr/>
    </dgm:pt>
    <dgm:pt modelId="{15B8F1B9-653F-4E5B-A6A6-EC39CC22E991}" type="pres">
      <dgm:prSet presAssocID="{A0EAAB80-FAF7-42B8-8DEE-E9501864B7E1}" presName="Accent1Text" presStyleLbl="node1" presStyleIdx="1" presStyleCnt="4"/>
      <dgm:spPr/>
    </dgm:pt>
    <dgm:pt modelId="{CB396D81-5209-4370-8082-046B41E8EECB}" type="pres">
      <dgm:prSet presAssocID="{A0EAAB80-FAF7-42B8-8DEE-E9501864B7E1}" presName="spaceBetweenRectangles" presStyleCnt="0"/>
      <dgm:spPr/>
    </dgm:pt>
    <dgm:pt modelId="{231C9978-2DA3-4B1E-AC18-10AF04CAC7AA}" type="pres">
      <dgm:prSet presAssocID="{F73D78FF-DC6D-4D06-A4C1-CE1FFE6A337C}" presName="composite" presStyleCnt="0"/>
      <dgm:spPr/>
    </dgm:pt>
    <dgm:pt modelId="{D1F7C2DA-7D5D-4B63-927D-BAD9361E80FE}" type="pres">
      <dgm:prSet presAssocID="{F73D78FF-DC6D-4D06-A4C1-CE1FFE6A337C}" presName="Parent1" presStyleLbl="node1" presStyleIdx="2" presStyleCnt="4">
        <dgm:presLayoutVars>
          <dgm:chMax val="1"/>
          <dgm:chPref val="1"/>
          <dgm:bulletEnabled val="1"/>
        </dgm:presLayoutVars>
      </dgm:prSet>
      <dgm:spPr/>
    </dgm:pt>
    <dgm:pt modelId="{7D990A8E-E76B-4423-9290-ED5329AE1097}" type="pres">
      <dgm:prSet presAssocID="{F73D78FF-DC6D-4D06-A4C1-CE1FFE6A337C}" presName="Childtext1" presStyleLbl="revTx" presStyleIdx="1" presStyleCnt="2">
        <dgm:presLayoutVars>
          <dgm:chMax val="0"/>
          <dgm:chPref val="0"/>
          <dgm:bulletEnabled val="1"/>
        </dgm:presLayoutVars>
      </dgm:prSet>
      <dgm:spPr/>
    </dgm:pt>
    <dgm:pt modelId="{8BEF7BB5-8F09-45E3-8197-D95364F7BB41}" type="pres">
      <dgm:prSet presAssocID="{F73D78FF-DC6D-4D06-A4C1-CE1FFE6A337C}" presName="BalanceSpacing" presStyleCnt="0"/>
      <dgm:spPr/>
    </dgm:pt>
    <dgm:pt modelId="{95AE220A-A791-4857-A3BB-743324117976}" type="pres">
      <dgm:prSet presAssocID="{F73D78FF-DC6D-4D06-A4C1-CE1FFE6A337C}" presName="BalanceSpacing1" presStyleCnt="0"/>
      <dgm:spPr/>
    </dgm:pt>
    <dgm:pt modelId="{A09C55EA-13C0-40D4-9BE1-38BE98D69566}" type="pres">
      <dgm:prSet presAssocID="{67AD6ED7-2380-4742-B30E-5F5256DDAD4E}" presName="Accent1Text" presStyleLbl="node1" presStyleIdx="3" presStyleCnt="4"/>
      <dgm:spPr/>
    </dgm:pt>
  </dgm:ptLst>
  <dgm:cxnLst>
    <dgm:cxn modelId="{F1143AA4-66CA-4F81-91BD-38FB5308AAFA}" type="presOf" srcId="{F73D78FF-DC6D-4D06-A4C1-CE1FFE6A337C}" destId="{D1F7C2DA-7D5D-4B63-927D-BAD9361E80FE}" srcOrd="0" destOrd="0" presId="urn:microsoft.com/office/officeart/2008/layout/AlternatingHexagons"/>
    <dgm:cxn modelId="{81E15E71-BC5F-4E12-AC4A-F17091053897}" type="presOf" srcId="{21ECCAFB-C14E-42A7-B050-EE6C165F8770}" destId="{212C5BE3-7D1E-42FA-AD5A-AFA3655ECB56}" srcOrd="0" destOrd="0" presId="urn:microsoft.com/office/officeart/2008/layout/AlternatingHexagons"/>
    <dgm:cxn modelId="{BB5348A0-1940-4B78-99FA-332D157E617A}" srcId="{714DD575-6748-484C-8634-FA15D368CC6F}" destId="{91165DBB-57E0-40A0-A417-85EE29EC3A85}" srcOrd="0" destOrd="0" parTransId="{2B786FCD-C822-4939-83B9-3D2CF164FA60}" sibTransId="{A0EAAB80-FAF7-42B8-8DEE-E9501864B7E1}"/>
    <dgm:cxn modelId="{2AECB979-DC34-4583-9047-C7DC05B8AD40}" type="presOf" srcId="{714DD575-6748-484C-8634-FA15D368CC6F}" destId="{1A72BD22-36AC-40A8-B84F-129DD4F0B5CD}" srcOrd="0" destOrd="0" presId="urn:microsoft.com/office/officeart/2008/layout/AlternatingHexagons"/>
    <dgm:cxn modelId="{3F4CB614-F15D-413F-8668-2F1A314D793C}" type="presOf" srcId="{7F147773-64E1-4D1F-ADB4-1A1D38E9461C}" destId="{7D990A8E-E76B-4423-9290-ED5329AE1097}" srcOrd="0" destOrd="0" presId="urn:microsoft.com/office/officeart/2008/layout/AlternatingHexagons"/>
    <dgm:cxn modelId="{1A7D2ED5-2A01-4CCA-8FD2-3516ACD41783}" srcId="{714DD575-6748-484C-8634-FA15D368CC6F}" destId="{F73D78FF-DC6D-4D06-A4C1-CE1FFE6A337C}" srcOrd="1" destOrd="0" parTransId="{B66DA40A-89C3-46FC-8250-BDD45D29A04F}" sibTransId="{67AD6ED7-2380-4742-B30E-5F5256DDAD4E}"/>
    <dgm:cxn modelId="{1E7E9817-2B27-417A-805F-F58BBC55B354}" type="presOf" srcId="{91165DBB-57E0-40A0-A417-85EE29EC3A85}" destId="{6F452924-4BE6-415B-9959-ADBC58505D26}" srcOrd="0" destOrd="0" presId="urn:microsoft.com/office/officeart/2008/layout/AlternatingHexagons"/>
    <dgm:cxn modelId="{BB98505D-515A-483D-8C25-6E64EC2B8081}" srcId="{91165DBB-57E0-40A0-A417-85EE29EC3A85}" destId="{21ECCAFB-C14E-42A7-B050-EE6C165F8770}" srcOrd="0" destOrd="0" parTransId="{166819AE-5DA7-4D64-8009-5EF8EBD6F64C}" sibTransId="{087EFCEF-5680-4D52-A2DB-C6AF2CDB4053}"/>
    <dgm:cxn modelId="{4533E5C5-31E5-4D76-882F-1F02B48BA4E3}" type="presOf" srcId="{67AD6ED7-2380-4742-B30E-5F5256DDAD4E}" destId="{A09C55EA-13C0-40D4-9BE1-38BE98D69566}" srcOrd="0" destOrd="0" presId="urn:microsoft.com/office/officeart/2008/layout/AlternatingHexagons"/>
    <dgm:cxn modelId="{2FE8AC58-26F3-437D-8954-F4A84A9055DC}" srcId="{F73D78FF-DC6D-4D06-A4C1-CE1FFE6A337C}" destId="{7F147773-64E1-4D1F-ADB4-1A1D38E9461C}" srcOrd="0" destOrd="0" parTransId="{3F94C209-0749-4793-97AB-5C124C8D9AC2}" sibTransId="{2CEC4788-7B01-45C9-AC81-A42667084E30}"/>
    <dgm:cxn modelId="{88A52110-D00F-4E50-BF5D-B4376CC8E71A}" type="presOf" srcId="{A0EAAB80-FAF7-42B8-8DEE-E9501864B7E1}" destId="{15B8F1B9-653F-4E5B-A6A6-EC39CC22E991}" srcOrd="0" destOrd="0" presId="urn:microsoft.com/office/officeart/2008/layout/AlternatingHexagons"/>
    <dgm:cxn modelId="{91FFAA88-E83E-48AC-A06C-B2CD97822E30}" type="presParOf" srcId="{1A72BD22-36AC-40A8-B84F-129DD4F0B5CD}" destId="{58F8DB5A-F2DB-4330-A1B6-E0E01AB6323F}" srcOrd="0" destOrd="0" presId="urn:microsoft.com/office/officeart/2008/layout/AlternatingHexagons"/>
    <dgm:cxn modelId="{720DB139-F040-4A3B-AAD8-10D088359A8B}" type="presParOf" srcId="{58F8DB5A-F2DB-4330-A1B6-E0E01AB6323F}" destId="{6F452924-4BE6-415B-9959-ADBC58505D26}" srcOrd="0" destOrd="0" presId="urn:microsoft.com/office/officeart/2008/layout/AlternatingHexagons"/>
    <dgm:cxn modelId="{045B41E1-1B58-4F0C-93BF-437202DC04AF}" type="presParOf" srcId="{58F8DB5A-F2DB-4330-A1B6-E0E01AB6323F}" destId="{212C5BE3-7D1E-42FA-AD5A-AFA3655ECB56}" srcOrd="1" destOrd="0" presId="urn:microsoft.com/office/officeart/2008/layout/AlternatingHexagons"/>
    <dgm:cxn modelId="{12F85B95-9087-4D7B-83CB-086DEAE2F59E}" type="presParOf" srcId="{58F8DB5A-F2DB-4330-A1B6-E0E01AB6323F}" destId="{4F5170CF-BB15-4252-B212-58211B0752AE}" srcOrd="2" destOrd="0" presId="urn:microsoft.com/office/officeart/2008/layout/AlternatingHexagons"/>
    <dgm:cxn modelId="{B4B2406B-026C-4DE5-B543-E8A471A72C33}" type="presParOf" srcId="{58F8DB5A-F2DB-4330-A1B6-E0E01AB6323F}" destId="{0CF2BCA2-8E1E-4B9E-AF1E-3E0E9A9794F5}" srcOrd="3" destOrd="0" presId="urn:microsoft.com/office/officeart/2008/layout/AlternatingHexagons"/>
    <dgm:cxn modelId="{1D8FC0EB-E2DE-4E2C-8150-25CFCFC09603}" type="presParOf" srcId="{58F8DB5A-F2DB-4330-A1B6-E0E01AB6323F}" destId="{15B8F1B9-653F-4E5B-A6A6-EC39CC22E991}" srcOrd="4" destOrd="0" presId="urn:microsoft.com/office/officeart/2008/layout/AlternatingHexagons"/>
    <dgm:cxn modelId="{7E1AEB2A-64D1-4279-B3CC-F65554C3DCAE}" type="presParOf" srcId="{1A72BD22-36AC-40A8-B84F-129DD4F0B5CD}" destId="{CB396D81-5209-4370-8082-046B41E8EECB}" srcOrd="1" destOrd="0" presId="urn:microsoft.com/office/officeart/2008/layout/AlternatingHexagons"/>
    <dgm:cxn modelId="{0CDE06CA-8CEA-4890-A2A9-878097F6E32E}" type="presParOf" srcId="{1A72BD22-36AC-40A8-B84F-129DD4F0B5CD}" destId="{231C9978-2DA3-4B1E-AC18-10AF04CAC7AA}" srcOrd="2" destOrd="0" presId="urn:microsoft.com/office/officeart/2008/layout/AlternatingHexagons"/>
    <dgm:cxn modelId="{D25287AF-6F21-4D29-B596-E9273078BD89}" type="presParOf" srcId="{231C9978-2DA3-4B1E-AC18-10AF04CAC7AA}" destId="{D1F7C2DA-7D5D-4B63-927D-BAD9361E80FE}" srcOrd="0" destOrd="0" presId="urn:microsoft.com/office/officeart/2008/layout/AlternatingHexagons"/>
    <dgm:cxn modelId="{756E7D68-836C-4879-AD2D-9669C6D04CD7}" type="presParOf" srcId="{231C9978-2DA3-4B1E-AC18-10AF04CAC7AA}" destId="{7D990A8E-E76B-4423-9290-ED5329AE1097}" srcOrd="1" destOrd="0" presId="urn:microsoft.com/office/officeart/2008/layout/AlternatingHexagons"/>
    <dgm:cxn modelId="{2E428803-4F32-4D9C-B8E7-15B1C10BDC82}" type="presParOf" srcId="{231C9978-2DA3-4B1E-AC18-10AF04CAC7AA}" destId="{8BEF7BB5-8F09-45E3-8197-D95364F7BB41}" srcOrd="2" destOrd="0" presId="urn:microsoft.com/office/officeart/2008/layout/AlternatingHexagons"/>
    <dgm:cxn modelId="{5C60E06D-0727-480A-BCF6-6D4F6C1E1BC2}" type="presParOf" srcId="{231C9978-2DA3-4B1E-AC18-10AF04CAC7AA}" destId="{95AE220A-A791-4857-A3BB-743324117976}" srcOrd="3" destOrd="0" presId="urn:microsoft.com/office/officeart/2008/layout/AlternatingHexagons"/>
    <dgm:cxn modelId="{0F891833-6808-4E88-998A-E0631CF63D6A}" type="presParOf" srcId="{231C9978-2DA3-4B1E-AC18-10AF04CAC7AA}" destId="{A09C55EA-13C0-40D4-9BE1-38BE98D69566}"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BE7435-21EC-467A-838A-B247755F29D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4D4E9504-4454-4F98-AE32-A54361502F9B}">
      <dgm:prSet/>
      <dgm:spPr/>
      <dgm:t>
        <a:bodyPr/>
        <a:lstStyle/>
        <a:p>
          <a:pPr rtl="1"/>
          <a:r>
            <a:rPr lang="ar-EG" smtClean="0"/>
            <a:t>تشكل الأبعاد المثالية للشخصية وتعبر عن ثقافة الفرد وذلك لأنها تؤثر في سلوك الناس وتعمل على تقييم تصرفات الآخرين.</a:t>
          </a:r>
          <a:endParaRPr lang="en-US"/>
        </a:p>
      </dgm:t>
    </dgm:pt>
    <dgm:pt modelId="{C733A695-F006-4D21-BF33-B758A7D6A094}" type="parTrans" cxnId="{091B0C9B-7D27-44B0-91CB-06016C1905BC}">
      <dgm:prSet/>
      <dgm:spPr/>
      <dgm:t>
        <a:bodyPr/>
        <a:lstStyle/>
        <a:p>
          <a:endParaRPr lang="en-US"/>
        </a:p>
      </dgm:t>
    </dgm:pt>
    <dgm:pt modelId="{90DB4DE9-CCD7-4F72-953C-A087DAE66BC8}" type="sibTrans" cxnId="{091B0C9B-7D27-44B0-91CB-06016C1905BC}">
      <dgm:prSet/>
      <dgm:spPr/>
      <dgm:t>
        <a:bodyPr/>
        <a:lstStyle/>
        <a:p>
          <a:endParaRPr lang="en-US"/>
        </a:p>
      </dgm:t>
    </dgm:pt>
    <dgm:pt modelId="{E8AAC335-4D73-4D67-AC6C-457E56928A2A}" type="pres">
      <dgm:prSet presAssocID="{62BE7435-21EC-467A-838A-B247755F29DE}" presName="Name0" presStyleCnt="0">
        <dgm:presLayoutVars>
          <dgm:chMax val="7"/>
          <dgm:dir/>
          <dgm:animLvl val="lvl"/>
          <dgm:resizeHandles val="exact"/>
        </dgm:presLayoutVars>
      </dgm:prSet>
      <dgm:spPr/>
    </dgm:pt>
    <dgm:pt modelId="{67F189FE-8AF0-417F-B783-AC75A9AADD26}" type="pres">
      <dgm:prSet presAssocID="{4D4E9504-4454-4F98-AE32-A54361502F9B}" presName="circle1" presStyleLbl="node1" presStyleIdx="0" presStyleCnt="1"/>
      <dgm:spPr/>
    </dgm:pt>
    <dgm:pt modelId="{938D1530-C6D6-4088-B833-548AF07104DC}" type="pres">
      <dgm:prSet presAssocID="{4D4E9504-4454-4F98-AE32-A54361502F9B}" presName="space" presStyleCnt="0"/>
      <dgm:spPr/>
    </dgm:pt>
    <dgm:pt modelId="{1DF6EEED-FA6F-4961-ABA2-389ABB882B3A}" type="pres">
      <dgm:prSet presAssocID="{4D4E9504-4454-4F98-AE32-A54361502F9B}" presName="rect1" presStyleLbl="alignAcc1" presStyleIdx="0" presStyleCnt="1" custLinFactNeighborY="1017"/>
      <dgm:spPr/>
    </dgm:pt>
    <dgm:pt modelId="{3D17730F-08AD-4982-8BF1-ED4C72B52A22}" type="pres">
      <dgm:prSet presAssocID="{4D4E9504-4454-4F98-AE32-A54361502F9B}" presName="rect1ParTxNoCh" presStyleLbl="alignAcc1" presStyleIdx="0" presStyleCnt="1">
        <dgm:presLayoutVars>
          <dgm:chMax val="1"/>
          <dgm:bulletEnabled val="1"/>
        </dgm:presLayoutVars>
      </dgm:prSet>
      <dgm:spPr/>
    </dgm:pt>
  </dgm:ptLst>
  <dgm:cxnLst>
    <dgm:cxn modelId="{521CB13B-F9F1-4A3F-AA4E-49FC8FDAC09A}" type="presOf" srcId="{4D4E9504-4454-4F98-AE32-A54361502F9B}" destId="{1DF6EEED-FA6F-4961-ABA2-389ABB882B3A}" srcOrd="0" destOrd="0" presId="urn:microsoft.com/office/officeart/2005/8/layout/target3"/>
    <dgm:cxn modelId="{9F76A053-F25F-4E69-8662-034C152A6344}" type="presOf" srcId="{62BE7435-21EC-467A-838A-B247755F29DE}" destId="{E8AAC335-4D73-4D67-AC6C-457E56928A2A}" srcOrd="0" destOrd="0" presId="urn:microsoft.com/office/officeart/2005/8/layout/target3"/>
    <dgm:cxn modelId="{DCE160EF-8748-4C37-BBD7-6C3E088FCF02}" type="presOf" srcId="{4D4E9504-4454-4F98-AE32-A54361502F9B}" destId="{3D17730F-08AD-4982-8BF1-ED4C72B52A22}" srcOrd="1" destOrd="0" presId="urn:microsoft.com/office/officeart/2005/8/layout/target3"/>
    <dgm:cxn modelId="{091B0C9B-7D27-44B0-91CB-06016C1905BC}" srcId="{62BE7435-21EC-467A-838A-B247755F29DE}" destId="{4D4E9504-4454-4F98-AE32-A54361502F9B}" srcOrd="0" destOrd="0" parTransId="{C733A695-F006-4D21-BF33-B758A7D6A094}" sibTransId="{90DB4DE9-CCD7-4F72-953C-A087DAE66BC8}"/>
    <dgm:cxn modelId="{482E4B50-8EF1-4AC9-A123-0A76AB928122}" type="presParOf" srcId="{E8AAC335-4D73-4D67-AC6C-457E56928A2A}" destId="{67F189FE-8AF0-417F-B783-AC75A9AADD26}" srcOrd="0" destOrd="0" presId="urn:microsoft.com/office/officeart/2005/8/layout/target3"/>
    <dgm:cxn modelId="{ACA3D28D-2DB3-4366-A092-386CF9D6B366}" type="presParOf" srcId="{E8AAC335-4D73-4D67-AC6C-457E56928A2A}" destId="{938D1530-C6D6-4088-B833-548AF07104DC}" srcOrd="1" destOrd="0" presId="urn:microsoft.com/office/officeart/2005/8/layout/target3"/>
    <dgm:cxn modelId="{DF6BB6F3-59C3-453E-A389-ECB8759C60C0}" type="presParOf" srcId="{E8AAC335-4D73-4D67-AC6C-457E56928A2A}" destId="{1DF6EEED-FA6F-4961-ABA2-389ABB882B3A}" srcOrd="2" destOrd="0" presId="urn:microsoft.com/office/officeart/2005/8/layout/target3"/>
    <dgm:cxn modelId="{79232B1F-5CE3-4AC8-96E8-902DF8A5268F}" type="presParOf" srcId="{E8AAC335-4D73-4D67-AC6C-457E56928A2A}" destId="{3D17730F-08AD-4982-8BF1-ED4C72B52A22}"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BB094-A457-488B-8D83-6ED71C65F35B}">
      <dsp:nvSpPr>
        <dsp:cNvPr id="0" name=""/>
        <dsp:cNvSpPr/>
      </dsp:nvSpPr>
      <dsp:spPr>
        <a:xfrm>
          <a:off x="3291839" y="574"/>
          <a:ext cx="4937760" cy="22416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ar-EG" sz="2000" kern="1200" dirty="0" smtClean="0"/>
            <a:t>القيمه النظريه</a:t>
          </a:r>
          <a:endParaRPr lang="en-US" sz="2000" kern="1200" dirty="0"/>
        </a:p>
        <a:p>
          <a:pPr marL="228600" lvl="1" indent="-228600" algn="l" defTabSz="889000">
            <a:lnSpc>
              <a:spcPct val="90000"/>
            </a:lnSpc>
            <a:spcBef>
              <a:spcPct val="0"/>
            </a:spcBef>
            <a:spcAft>
              <a:spcPct val="15000"/>
            </a:spcAft>
            <a:buChar char="••"/>
          </a:pPr>
          <a:r>
            <a:rPr lang="ar-EG" sz="2000" kern="1200" dirty="0" smtClean="0"/>
            <a:t>القيمه الاقتصاديه</a:t>
          </a:r>
          <a:endParaRPr lang="en-US" sz="2000" kern="1200" dirty="0"/>
        </a:p>
        <a:p>
          <a:pPr marL="228600" lvl="1" indent="-228600" algn="l" defTabSz="889000">
            <a:lnSpc>
              <a:spcPct val="90000"/>
            </a:lnSpc>
            <a:spcBef>
              <a:spcPct val="0"/>
            </a:spcBef>
            <a:spcAft>
              <a:spcPct val="15000"/>
            </a:spcAft>
            <a:buChar char="••"/>
          </a:pPr>
          <a:r>
            <a:rPr lang="ar-EG" sz="2000" kern="1200" dirty="0" smtClean="0"/>
            <a:t>القيمه الجماليه</a:t>
          </a:r>
          <a:endParaRPr lang="en-US" sz="2000" kern="1200" dirty="0"/>
        </a:p>
        <a:p>
          <a:pPr marL="228600" lvl="1" indent="-228600" algn="l" defTabSz="889000">
            <a:lnSpc>
              <a:spcPct val="90000"/>
            </a:lnSpc>
            <a:spcBef>
              <a:spcPct val="0"/>
            </a:spcBef>
            <a:spcAft>
              <a:spcPct val="15000"/>
            </a:spcAft>
            <a:buChar char="••"/>
          </a:pPr>
          <a:r>
            <a:rPr lang="ar-EG" sz="2000" kern="1200" dirty="0" smtClean="0"/>
            <a:t>القيمه الاجتماعيه </a:t>
          </a: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3291839" y="280775"/>
        <a:ext cx="4097157" cy="1681205"/>
      </dsp:txXfrm>
    </dsp:sp>
    <dsp:sp modelId="{EEF36653-98F3-4BDE-BC55-B7CD4B9ED67F}">
      <dsp:nvSpPr>
        <dsp:cNvPr id="0" name=""/>
        <dsp:cNvSpPr/>
      </dsp:nvSpPr>
      <dsp:spPr>
        <a:xfrm>
          <a:off x="0" y="574"/>
          <a:ext cx="3291840" cy="22416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EG" sz="6500" kern="1200" dirty="0" smtClean="0"/>
            <a:t>المحتوى</a:t>
          </a:r>
          <a:endParaRPr lang="en-US" sz="6500" kern="1200" dirty="0"/>
        </a:p>
      </dsp:txBody>
      <dsp:txXfrm>
        <a:off x="109426" y="110000"/>
        <a:ext cx="3072988" cy="2022755"/>
      </dsp:txXfrm>
    </dsp:sp>
    <dsp:sp modelId="{61A5842D-A039-440D-BAAF-93E767E09549}">
      <dsp:nvSpPr>
        <dsp:cNvPr id="0" name=""/>
        <dsp:cNvSpPr/>
      </dsp:nvSpPr>
      <dsp:spPr>
        <a:xfrm>
          <a:off x="3291839" y="2466342"/>
          <a:ext cx="4937760" cy="22416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r>
            <a:rPr lang="ar-EG" sz="2000" kern="1200" dirty="0" smtClean="0"/>
            <a:t>القيمه الظاهره</a:t>
          </a:r>
          <a:endParaRPr lang="en-US" sz="2000" kern="1200" dirty="0"/>
        </a:p>
        <a:p>
          <a:pPr marL="228600" lvl="1" indent="-228600" algn="l" defTabSz="889000">
            <a:lnSpc>
              <a:spcPct val="90000"/>
            </a:lnSpc>
            <a:spcBef>
              <a:spcPct val="0"/>
            </a:spcBef>
            <a:spcAft>
              <a:spcPct val="15000"/>
            </a:spcAft>
            <a:buChar char="••"/>
          </a:pPr>
          <a:r>
            <a:rPr lang="ar-EG" sz="2000" kern="1200" dirty="0" smtClean="0"/>
            <a:t>قيم ضمنيه</a:t>
          </a:r>
          <a:endParaRPr lang="en-US" sz="2000" kern="1200" dirty="0"/>
        </a:p>
      </dsp:txBody>
      <dsp:txXfrm>
        <a:off x="3291839" y="2746543"/>
        <a:ext cx="4097157" cy="1681205"/>
      </dsp:txXfrm>
    </dsp:sp>
    <dsp:sp modelId="{EBDD1BB0-2BEA-4BA7-96F0-FF52267AB80B}">
      <dsp:nvSpPr>
        <dsp:cNvPr id="0" name=""/>
        <dsp:cNvSpPr/>
      </dsp:nvSpPr>
      <dsp:spPr>
        <a:xfrm>
          <a:off x="0" y="2466342"/>
          <a:ext cx="3291840" cy="22416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EG" sz="6500" kern="1200" dirty="0" smtClean="0"/>
            <a:t>الوضوح</a:t>
          </a:r>
          <a:endParaRPr lang="en-US" sz="6500" kern="1200" dirty="0"/>
        </a:p>
      </dsp:txBody>
      <dsp:txXfrm>
        <a:off x="109426" y="2575768"/>
        <a:ext cx="3072988" cy="2022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F86D1-58F8-42DB-9105-A6D35767A364}">
      <dsp:nvSpPr>
        <dsp:cNvPr id="0" name=""/>
        <dsp:cNvSpPr/>
      </dsp:nvSpPr>
      <dsp:spPr>
        <a:xfrm>
          <a:off x="0" y="24720"/>
          <a:ext cx="4717958" cy="720000"/>
        </a:xfrm>
        <a:prstGeom prst="rightArrow">
          <a:avLst/>
        </a:prstGeom>
        <a:solidFill>
          <a:schemeClr val="accent1">
            <a:hueOff val="0"/>
            <a:satOff val="0"/>
            <a:lumOff val="0"/>
            <a:alphaOff val="0"/>
          </a:schemeClr>
        </a:solidFill>
        <a:ln>
          <a:noFill/>
        </a:ln>
        <a:effectLst>
          <a:outerShdw blurRad="190500" dist="228600" dir="2700000" sy="90000" rotWithShape="0">
            <a:srgbClr val="000000">
              <a:alpha val="255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255DECDC-A627-471F-AD93-A358D1E2817D}">
      <dsp:nvSpPr>
        <dsp:cNvPr id="0" name=""/>
        <dsp:cNvSpPr/>
      </dsp:nvSpPr>
      <dsp:spPr>
        <a:xfrm>
          <a:off x="378954" y="204720"/>
          <a:ext cx="4146642" cy="3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sp3d extrusionH="28000" prstMaterial="matte"/>
        </a:bodyPr>
        <a:lstStyle/>
        <a:p>
          <a:pPr lvl="0" algn="ctr" defTabSz="444500" rtl="0">
            <a:lnSpc>
              <a:spcPct val="90000"/>
            </a:lnSpc>
            <a:spcBef>
              <a:spcPct val="0"/>
            </a:spcBef>
            <a:spcAft>
              <a:spcPct val="35000"/>
            </a:spcAft>
          </a:pPr>
          <a:r>
            <a:rPr lang="ar-EG" sz="1000" kern="1200" smtClean="0"/>
            <a:t>ماتأثير القيم على السلوك؟</a:t>
          </a:r>
          <a:endParaRPr lang="en-US" sz="1000" kern="1200"/>
        </a:p>
      </dsp:txBody>
      <dsp:txXfrm>
        <a:off x="378954" y="204720"/>
        <a:ext cx="4146642" cy="36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52924-4BE6-415B-9959-ADBC58505D26}">
      <dsp:nvSpPr>
        <dsp:cNvPr id="0" name=""/>
        <dsp:cNvSpPr/>
      </dsp:nvSpPr>
      <dsp:spPr>
        <a:xfrm rot="5400000">
          <a:off x="3480663" y="389674"/>
          <a:ext cx="2286000" cy="198882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kern="1200" dirty="0" smtClean="0"/>
            <a:t>الحياه</a:t>
          </a:r>
          <a:endParaRPr lang="en-US" sz="3800" kern="1200" dirty="0"/>
        </a:p>
      </dsp:txBody>
      <dsp:txXfrm rot="-5400000">
        <a:off x="3939177" y="597319"/>
        <a:ext cx="1368972" cy="1573530"/>
      </dsp:txXfrm>
    </dsp:sp>
    <dsp:sp modelId="{212C5BE3-7D1E-42FA-AD5A-AFA3655ECB56}">
      <dsp:nvSpPr>
        <dsp:cNvPr id="0" name=""/>
        <dsp:cNvSpPr/>
      </dsp:nvSpPr>
      <dsp:spPr>
        <a:xfrm>
          <a:off x="5678424" y="698284"/>
          <a:ext cx="2551176"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US" sz="3600" kern="1200" dirty="0"/>
        </a:p>
      </dsp:txBody>
      <dsp:txXfrm>
        <a:off x="5678424" y="698284"/>
        <a:ext cx="2551176" cy="1371600"/>
      </dsp:txXfrm>
    </dsp:sp>
    <dsp:sp modelId="{15B8F1B9-653F-4E5B-A6A6-EC39CC22E991}">
      <dsp:nvSpPr>
        <dsp:cNvPr id="0" name=""/>
        <dsp:cNvSpPr/>
      </dsp:nvSpPr>
      <dsp:spPr>
        <a:xfrm rot="5400000">
          <a:off x="1332737" y="389674"/>
          <a:ext cx="2286000" cy="198882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ar-EG" sz="3600" kern="1200" dirty="0" smtClean="0"/>
            <a:t>التوجيه والارشاد النفسى</a:t>
          </a:r>
          <a:endParaRPr lang="en-US" sz="3600" kern="1200" dirty="0"/>
        </a:p>
      </dsp:txBody>
      <dsp:txXfrm rot="-5400000">
        <a:off x="1791251" y="597319"/>
        <a:ext cx="1368972" cy="1573530"/>
      </dsp:txXfrm>
    </dsp:sp>
    <dsp:sp modelId="{D1F7C2DA-7D5D-4B63-927D-BAD9361E80FE}">
      <dsp:nvSpPr>
        <dsp:cNvPr id="0" name=""/>
        <dsp:cNvSpPr/>
      </dsp:nvSpPr>
      <dsp:spPr>
        <a:xfrm rot="5400000">
          <a:off x="2402586" y="2330030"/>
          <a:ext cx="2286000" cy="198882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kern="1200" dirty="0" smtClean="0"/>
            <a:t>الصحه النفسيه</a:t>
          </a:r>
          <a:endParaRPr lang="en-US" sz="3800" kern="1200" dirty="0"/>
        </a:p>
      </dsp:txBody>
      <dsp:txXfrm rot="-5400000">
        <a:off x="2861100" y="2537675"/>
        <a:ext cx="1368972" cy="1573530"/>
      </dsp:txXfrm>
    </dsp:sp>
    <dsp:sp modelId="{7D990A8E-E76B-4423-9290-ED5329AE1097}">
      <dsp:nvSpPr>
        <dsp:cNvPr id="0" name=""/>
        <dsp:cNvSpPr/>
      </dsp:nvSpPr>
      <dsp:spPr>
        <a:xfrm>
          <a:off x="0" y="2638640"/>
          <a:ext cx="2468880"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endParaRPr lang="en-US" sz="3600" kern="1200"/>
        </a:p>
      </dsp:txBody>
      <dsp:txXfrm>
        <a:off x="0" y="2638640"/>
        <a:ext cx="2468880" cy="1371600"/>
      </dsp:txXfrm>
    </dsp:sp>
    <dsp:sp modelId="{A09C55EA-13C0-40D4-9BE1-38BE98D69566}">
      <dsp:nvSpPr>
        <dsp:cNvPr id="0" name=""/>
        <dsp:cNvSpPr/>
      </dsp:nvSpPr>
      <dsp:spPr>
        <a:xfrm rot="5400000">
          <a:off x="4550511" y="2330030"/>
          <a:ext cx="2286000" cy="1988820"/>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ar-EG" sz="3600" kern="1200" dirty="0" smtClean="0"/>
            <a:t>العلاج النفسى</a:t>
          </a:r>
          <a:endParaRPr lang="en-US" sz="3600" kern="1200" dirty="0"/>
        </a:p>
      </dsp:txBody>
      <dsp:txXfrm rot="-5400000">
        <a:off x="5009025" y="2537675"/>
        <a:ext cx="1368972" cy="15735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189FE-8AF0-417F-B783-AC75A9AADD26}">
      <dsp:nvSpPr>
        <dsp:cNvPr id="0" name=""/>
        <dsp:cNvSpPr/>
      </dsp:nvSpPr>
      <dsp:spPr>
        <a:xfrm>
          <a:off x="0" y="0"/>
          <a:ext cx="4708525" cy="470852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6EEED-FA6F-4961-ABA2-389ABB882B3A}">
      <dsp:nvSpPr>
        <dsp:cNvPr id="0" name=""/>
        <dsp:cNvSpPr/>
      </dsp:nvSpPr>
      <dsp:spPr>
        <a:xfrm>
          <a:off x="2354262" y="0"/>
          <a:ext cx="5875337" cy="47085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EG" sz="5400" kern="1200" smtClean="0"/>
            <a:t>تشكل الأبعاد المثالية للشخصية وتعبر عن ثقافة الفرد وذلك لأنها تؤثر في سلوك الناس وتعمل على تقييم تصرفات الآخرين.</a:t>
          </a:r>
          <a:endParaRPr lang="en-US" sz="5400" kern="1200"/>
        </a:p>
      </dsp:txBody>
      <dsp:txXfrm>
        <a:off x="2354262" y="0"/>
        <a:ext cx="5875337" cy="47085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EG" b="1" dirty="0" smtClean="0"/>
              <a:t>القيم </a:t>
            </a:r>
            <a:r>
              <a:rPr lang="en-US" b="1" dirty="0" smtClean="0"/>
              <a:t>values</a:t>
            </a:r>
            <a:endParaRPr lang="en-US" b="1" dirty="0"/>
          </a:p>
        </p:txBody>
      </p:sp>
      <p:sp>
        <p:nvSpPr>
          <p:cNvPr id="3" name="Subtitle 2"/>
          <p:cNvSpPr>
            <a:spLocks noGrp="1"/>
          </p:cNvSpPr>
          <p:nvPr>
            <p:ph type="subTitle" idx="1"/>
          </p:nvPr>
        </p:nvSpPr>
        <p:spPr/>
        <p:txBody>
          <a:bodyPr>
            <a:normAutofit/>
          </a:bodyPr>
          <a:lstStyle/>
          <a:p>
            <a:r>
              <a:rPr lang="ar-EG" sz="3600" b="1" dirty="0" smtClean="0"/>
              <a:t>د.وسام عزت</a:t>
            </a:r>
          </a:p>
          <a:p>
            <a:r>
              <a:rPr lang="ar-EG" sz="3600" b="1" dirty="0" smtClean="0"/>
              <a:t>الفرقه الثانيه قسم اجتماع</a:t>
            </a:r>
            <a:endParaRPr lang="en-US" sz="3600" b="1" dirty="0"/>
          </a:p>
        </p:txBody>
      </p:sp>
    </p:spTree>
    <p:extLst>
      <p:ext uri="{BB962C8B-B14F-4D97-AF65-F5344CB8AC3E}">
        <p14:creationId xmlns:p14="http://schemas.microsoft.com/office/powerpoint/2010/main" val="184381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a:t>القيم </a:t>
            </a:r>
            <a:r>
              <a:rPr lang="en-US" dirty="0"/>
              <a:t>values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0181153"/>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60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t>القيم </a:t>
            </a:r>
            <a:r>
              <a:rPr lang="en-US" dirty="0" smtClean="0"/>
              <a:t>values</a:t>
            </a:r>
            <a:endParaRPr lang="en-US" dirty="0"/>
          </a:p>
        </p:txBody>
      </p:sp>
      <p:sp>
        <p:nvSpPr>
          <p:cNvPr id="3" name="Content Placeholder 2"/>
          <p:cNvSpPr>
            <a:spLocks noGrp="1"/>
          </p:cNvSpPr>
          <p:nvPr>
            <p:ph idx="1"/>
          </p:nvPr>
        </p:nvSpPr>
        <p:spPr/>
        <p:txBody>
          <a:bodyPr/>
          <a:lstStyle/>
          <a:p>
            <a:pPr algn="r" rtl="1"/>
            <a:r>
              <a:rPr lang="ar-EG" dirty="0" smtClean="0"/>
              <a:t>القيم</a:t>
            </a:r>
          </a:p>
          <a:p>
            <a:pPr algn="r" rtl="1"/>
            <a:r>
              <a:rPr lang="ar-EG" dirty="0" smtClean="0"/>
              <a:t> هى احد المحددات المهمه للسلوك الاجتماعى</a:t>
            </a:r>
          </a:p>
          <a:p>
            <a:pPr algn="r" rtl="1"/>
            <a:endParaRPr lang="ar-EG" dirty="0"/>
          </a:p>
          <a:p>
            <a:pPr algn="r" rtl="1"/>
            <a:r>
              <a:rPr lang="ar-EG" dirty="0" smtClean="0"/>
              <a:t>القيم</a:t>
            </a:r>
          </a:p>
          <a:p>
            <a:pPr algn="r" rtl="1"/>
            <a:r>
              <a:rPr lang="ar-EG" dirty="0" smtClean="0"/>
              <a:t> نتاج لاهتمامات ونشاط الفرد والجماعه </a:t>
            </a:r>
            <a:endParaRPr lang="en-US" dirty="0"/>
          </a:p>
        </p:txBody>
      </p:sp>
    </p:spTree>
    <p:extLst>
      <p:ext uri="{BB962C8B-B14F-4D97-AF65-F5344CB8AC3E}">
        <p14:creationId xmlns:p14="http://schemas.microsoft.com/office/powerpoint/2010/main" val="93161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مفهوم القيم</a:t>
            </a:r>
            <a:endParaRPr lang="en-US" dirty="0"/>
          </a:p>
        </p:txBody>
      </p:sp>
      <p:sp>
        <p:nvSpPr>
          <p:cNvPr id="3" name="Content Placeholder 2"/>
          <p:cNvSpPr>
            <a:spLocks noGrp="1"/>
          </p:cNvSpPr>
          <p:nvPr>
            <p:ph idx="1"/>
          </p:nvPr>
        </p:nvSpPr>
        <p:spPr/>
        <p:txBody>
          <a:bodyPr>
            <a:normAutofit/>
          </a:bodyPr>
          <a:lstStyle/>
          <a:p>
            <a:pPr algn="r" rtl="1"/>
            <a:r>
              <a:rPr lang="ar-EG" dirty="0" smtClean="0"/>
              <a:t>القيم عباره عن تنظيمات لاحكام عقليه انفعاليه معممه نحو الاشخاص والاشياء والمعانى</a:t>
            </a:r>
          </a:p>
          <a:p>
            <a:pPr algn="r" rtl="1"/>
            <a:endParaRPr lang="ar-EG" dirty="0" smtClean="0"/>
          </a:p>
          <a:p>
            <a:pPr algn="r" rtl="1"/>
            <a:r>
              <a:rPr lang="ar-EG" dirty="0" smtClean="0"/>
              <a:t>القيمه هى اهتمام او اختيار او تفضيل او حكم يصدره الانسان على شئ ما استنادا على مجموعه المبادئ والمعايير الخاصه بالمجتمع</a:t>
            </a:r>
            <a:endParaRPr lang="en-US" dirty="0"/>
          </a:p>
        </p:txBody>
      </p:sp>
    </p:spTree>
    <p:extLst>
      <p:ext uri="{BB962C8B-B14F-4D97-AF65-F5344CB8AC3E}">
        <p14:creationId xmlns:p14="http://schemas.microsoft.com/office/powerpoint/2010/main" val="150940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تعلم القيم</a:t>
            </a:r>
            <a:endParaRPr lang="en-US" dirty="0"/>
          </a:p>
        </p:txBody>
      </p:sp>
      <p:sp>
        <p:nvSpPr>
          <p:cNvPr id="3" name="Content Placeholder 2"/>
          <p:cNvSpPr>
            <a:spLocks noGrp="1"/>
          </p:cNvSpPr>
          <p:nvPr>
            <p:ph idx="1"/>
          </p:nvPr>
        </p:nvSpPr>
        <p:spPr/>
        <p:txBody>
          <a:bodyPr/>
          <a:lstStyle/>
          <a:p>
            <a:pPr algn="r" rtl="1"/>
            <a:r>
              <a:rPr lang="ar-EG" dirty="0" smtClean="0"/>
              <a:t>القيم نتاج اجتماعىى ويتعلم الفرد القيم ويكتسبها ويستدخلها تدريجيا ويضيفها الى اطاره المرجعى للسلوك</a:t>
            </a:r>
          </a:p>
          <a:p>
            <a:endParaRPr lang="ar-EG" dirty="0"/>
          </a:p>
          <a:p>
            <a:pPr algn="r" rtl="1"/>
            <a:r>
              <a:rPr lang="ar-EG" dirty="0" smtClean="0"/>
              <a:t>يتم ذلك من خلال عمليه التنشئه الاجتماعيه والتفاعل الاجتماعى</a:t>
            </a:r>
            <a:endParaRPr lang="en-US" dirty="0"/>
          </a:p>
        </p:txBody>
      </p:sp>
    </p:spTree>
    <p:extLst>
      <p:ext uri="{BB962C8B-B14F-4D97-AF65-F5344CB8AC3E}">
        <p14:creationId xmlns:p14="http://schemas.microsoft.com/office/powerpoint/2010/main" val="137251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تصنيف القيم</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4056730"/>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47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تاثير القيم ف السلوك</a:t>
            </a:r>
            <a:endParaRPr lang="en-US" dirty="0"/>
          </a:p>
        </p:txBody>
      </p:sp>
      <p:sp>
        <p:nvSpPr>
          <p:cNvPr id="3" name="Content Placeholder 2"/>
          <p:cNvSpPr>
            <a:spLocks noGrp="1"/>
          </p:cNvSpPr>
          <p:nvPr>
            <p:ph idx="1"/>
          </p:nvPr>
        </p:nvSpPr>
        <p:spPr>
          <a:effectLst>
            <a:glow rad="228600">
              <a:schemeClr val="accent2">
                <a:satMod val="175000"/>
                <a:alpha val="40000"/>
              </a:schemeClr>
            </a:glow>
          </a:effectLst>
        </p:spPr>
        <p:txBody>
          <a:bodyPr/>
          <a:lstStyle/>
          <a:p>
            <a:pPr marL="0" indent="0">
              <a:buNone/>
            </a:pPr>
            <a:endParaRPr lang="en-US" dirty="0"/>
          </a:p>
        </p:txBody>
      </p:sp>
      <p:graphicFrame>
        <p:nvGraphicFramePr>
          <p:cNvPr id="7" name="Diagram 6"/>
          <p:cNvGraphicFramePr/>
          <p:nvPr>
            <p:extLst>
              <p:ext uri="{D42A27DB-BD31-4B8C-83A1-F6EECF244321}">
                <p14:modId xmlns:p14="http://schemas.microsoft.com/office/powerpoint/2010/main" val="3886003158"/>
              </p:ext>
            </p:extLst>
          </p:nvPr>
        </p:nvGraphicFramePr>
        <p:xfrm>
          <a:off x="3200400" y="3352800"/>
          <a:ext cx="4717958" cy="769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24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اهميه القيم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0680059"/>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566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a:t>القيم </a:t>
            </a:r>
            <a:r>
              <a:rPr lang="en-US" dirty="0"/>
              <a:t>values</a:t>
            </a:r>
          </a:p>
        </p:txBody>
      </p:sp>
      <p:sp>
        <p:nvSpPr>
          <p:cNvPr id="3" name="Content Placeholder 2"/>
          <p:cNvSpPr>
            <a:spLocks noGrp="1"/>
          </p:cNvSpPr>
          <p:nvPr>
            <p:ph idx="1"/>
          </p:nvPr>
        </p:nvSpPr>
        <p:spPr/>
        <p:txBody>
          <a:bodyPr>
            <a:normAutofit fontScale="92500" lnSpcReduction="10000"/>
          </a:bodyPr>
          <a:lstStyle/>
          <a:p>
            <a:pPr algn="r" rtl="1"/>
            <a:r>
              <a:rPr lang="ar-EG" dirty="0"/>
              <a:t>تختلف القيم من شخص لآخر ويمكن تعريفها بأنها أفكار ومعتقدات يعتبرها الشخص مرغوبًا فيها أو غير مرغوب فيه. وقد تتغير قيم الثقافة، لكن أغلبها يظل ثابتًا أثناء حياة الشخص الواحد، وتتصف القيم بالكثير من الخصائص، منها:</a:t>
            </a:r>
          </a:p>
          <a:p>
            <a:pPr algn="r" rtl="1"/>
            <a:r>
              <a:rPr lang="ar-EG" dirty="0"/>
              <a:t/>
            </a:r>
            <a:br>
              <a:rPr lang="ar-EG" dirty="0"/>
            </a:br>
            <a:r>
              <a:rPr lang="ar-EG" dirty="0"/>
              <a:t>تتأثر القيم الشخصية بالثقافة والتقاليد، كما تتأثر بالعوامل الداخلية والخارجية.</a:t>
            </a:r>
          </a:p>
          <a:p>
            <a:pPr algn="r" rtl="1"/>
            <a:r>
              <a:rPr lang="ar-EG" dirty="0"/>
              <a:t/>
            </a:r>
            <a:br>
              <a:rPr lang="ar-EG" dirty="0"/>
            </a:br>
            <a:r>
              <a:rPr lang="ar-EG" dirty="0"/>
              <a:t>تتصف بالنسبية أي أنها تختلف من شخص لآخر تبعًا لحاجاته ورغباته وبيئته.</a:t>
            </a:r>
          </a:p>
          <a:p>
            <a:pPr algn="r" rtl="1"/>
            <a:r>
              <a:rPr lang="ar-EG" dirty="0"/>
              <a:t/>
            </a:r>
            <a:br>
              <a:rPr lang="ar-EG" dirty="0"/>
            </a:br>
            <a:endParaRPr lang="en-US" dirty="0"/>
          </a:p>
        </p:txBody>
      </p:sp>
    </p:spTree>
    <p:extLst>
      <p:ext uri="{BB962C8B-B14F-4D97-AF65-F5344CB8AC3E}">
        <p14:creationId xmlns:p14="http://schemas.microsoft.com/office/powerpoint/2010/main" val="425950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t>القيم </a:t>
            </a:r>
            <a:r>
              <a:rPr lang="en-US" dirty="0" smtClean="0"/>
              <a:t>values</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EG" dirty="0"/>
              <a:t>معظم القيم الأساسية يتم تعليمها في مرحلة مبكرة من الحياة سواء في الأسرة أو بين الأصدقاء أو في المدرسة أو وسائل الإعلام وغيرها من المصادر الأخرى.</a:t>
            </a:r>
          </a:p>
          <a:p>
            <a:pPr algn="r" rtl="1"/>
            <a:r>
              <a:rPr lang="ar-EG" dirty="0"/>
              <a:t/>
            </a:r>
            <a:br>
              <a:rPr lang="ar-EG" dirty="0"/>
            </a:br>
            <a:r>
              <a:rPr lang="ar-EG" dirty="0"/>
              <a:t>تحمل القيم أفكار فعالة عن السلوك والتعامل.</a:t>
            </a:r>
          </a:p>
          <a:p>
            <a:pPr algn="r" rtl="1"/>
            <a:r>
              <a:rPr lang="ar-EG" dirty="0"/>
              <a:t/>
            </a:r>
            <a:br>
              <a:rPr lang="ar-EG" dirty="0"/>
            </a:br>
            <a:r>
              <a:rPr lang="ar-EG" dirty="0"/>
              <a:t>تختلف القيم من ثقافة إلى أخرى وحتى من شخص إلى آخر.</a:t>
            </a:r>
          </a:p>
          <a:p>
            <a:pPr algn="r" rtl="1"/>
            <a:r>
              <a:rPr lang="ar-EG" dirty="0"/>
              <a:t/>
            </a:r>
            <a:br>
              <a:rPr lang="ar-EG" dirty="0"/>
            </a:br>
            <a:r>
              <a:rPr lang="ar-EG" dirty="0"/>
              <a:t>تلعب القيم دورًا هامًا في تكامل وإتمام الدوافع الأساسية للإنسان ورغبته التي تلاءم بيئته بثبات واستمرار.</a:t>
            </a:r>
          </a:p>
          <a:p>
            <a:pPr algn="r" rtl="1"/>
            <a:r>
              <a:rPr lang="ar-EG" dirty="0"/>
              <a:t/>
            </a:r>
            <a:br>
              <a:rPr lang="ar-EG" dirty="0"/>
            </a:br>
            <a:endParaRPr lang="en-US" dirty="0"/>
          </a:p>
        </p:txBody>
      </p:sp>
    </p:spTree>
    <p:extLst>
      <p:ext uri="{BB962C8B-B14F-4D97-AF65-F5344CB8AC3E}">
        <p14:creationId xmlns:p14="http://schemas.microsoft.com/office/powerpoint/2010/main" val="1664989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214</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القيم values</vt:lpstr>
      <vt:lpstr>القيم values</vt:lpstr>
      <vt:lpstr>مفهوم القيم</vt:lpstr>
      <vt:lpstr>تعلم القيم</vt:lpstr>
      <vt:lpstr>تصنيف القيم</vt:lpstr>
      <vt:lpstr>تاثير القيم ف السلوك</vt:lpstr>
      <vt:lpstr>اهميه القيم </vt:lpstr>
      <vt:lpstr>القيم values</vt:lpstr>
      <vt:lpstr>القيم values</vt:lpstr>
      <vt:lpstr>القيم values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Windows User</cp:lastModifiedBy>
  <cp:revision>6</cp:revision>
  <dcterms:created xsi:type="dcterms:W3CDTF">2006-08-16T00:00:00Z</dcterms:created>
  <dcterms:modified xsi:type="dcterms:W3CDTF">2020-03-20T11:29:58Z</dcterms:modified>
</cp:coreProperties>
</file>