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4A680-C1AE-44DE-9BCB-F657C511AE1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7FEFD-DB1F-4CFD-A7AD-3DCB7F7845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2901" y="308942"/>
            <a:ext cx="2077165" cy="13247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2536" y="308942"/>
            <a:ext cx="2127279" cy="14732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874478" y="398464"/>
            <a:ext cx="2993781" cy="1385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جامعة بنها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كلية الآداب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قسم علم النفس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4054" y="2840038"/>
            <a:ext cx="494713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مقرر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/</a:t>
            </a:r>
            <a:r>
              <a:rPr lang="ar-EG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الإرشاد النفسي في المجال المهني</a:t>
            </a:r>
          </a:p>
          <a:p>
            <a:pPr algn="ct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مرحلة الدكتوراه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04846" y="6054726"/>
            <a:ext cx="4859215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 / 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Neama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A. Kareem Ahmed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808" y="274639"/>
            <a:ext cx="7704992" cy="1004887"/>
          </a:xfrm>
        </p:spPr>
        <p:txBody>
          <a:bodyPr rtlCol="0">
            <a:normAutofit/>
          </a:bodyPr>
          <a:lstStyle/>
          <a:p>
            <a:pPr algn="just" rtl="1" eaLnBrk="1" fontAlgn="auto" hangingPunct="1">
              <a:spcAft>
                <a:spcPts val="0"/>
              </a:spcAft>
              <a:defRPr/>
            </a:pPr>
            <a:r>
              <a:rPr lang="ar-EG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المحاضرة </a:t>
            </a:r>
            <a:r>
              <a:rPr lang="ar-EG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الأولى</a:t>
            </a:r>
            <a:endParaRPr lang="en-US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1101" y="1341438"/>
            <a:ext cx="725951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	</a:t>
            </a: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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التعريف بأهمية الإرشاد النفسي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		</a:t>
            </a: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 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أهمية الإرشاد 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النفسي المهني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81808" y="2520951"/>
            <a:ext cx="7704992" cy="1006475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 fontAlgn="auto">
              <a:spcAft>
                <a:spcPts val="0"/>
              </a:spcAft>
              <a:defRPr/>
            </a:pPr>
            <a:r>
              <a:rPr lang="ar-EG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المحاضرة </a:t>
            </a:r>
            <a:r>
              <a:rPr lang="ar-EG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الثانية</a:t>
            </a:r>
            <a:endParaRPr lang="en-US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1101" y="3619501"/>
            <a:ext cx="725951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	</a:t>
            </a: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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نظريات الإرشاد النفسي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13693" y="4529139"/>
            <a:ext cx="7704992" cy="1006475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 fontAlgn="auto">
              <a:spcAft>
                <a:spcPts val="0"/>
              </a:spcAft>
              <a:defRPr/>
            </a:pPr>
            <a:r>
              <a:rPr lang="ar-EG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المحاضرة </a:t>
            </a:r>
            <a:r>
              <a:rPr lang="ar-EG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الثالثة</a:t>
            </a:r>
            <a:endParaRPr lang="en-US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101" y="5467351"/>
            <a:ext cx="725951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	</a:t>
            </a: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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مناهج البحث فى الإرشاد النفسي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81808" y="9526"/>
            <a:ext cx="7704992" cy="1006475"/>
          </a:xfrm>
        </p:spPr>
        <p:txBody>
          <a:bodyPr rtlCol="0">
            <a:normAutofit/>
          </a:bodyPr>
          <a:lstStyle/>
          <a:p>
            <a:pPr algn="just" rtl="1" eaLnBrk="1" fontAlgn="auto" hangingPunct="1">
              <a:spcAft>
                <a:spcPts val="0"/>
              </a:spcAft>
              <a:defRPr/>
            </a:pPr>
            <a:r>
              <a:rPr lang="ar-EG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المحاضرة </a:t>
            </a:r>
            <a:r>
              <a:rPr lang="ar-EG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الرابعة</a:t>
            </a:r>
            <a:endParaRPr lang="en-US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393" y="873125"/>
            <a:ext cx="852560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	</a:t>
            </a: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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أساليب ممارسة الإرشاد النفسي فى المهن المختلفة		</a:t>
            </a: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 		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الأساليب الإرشادية 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للحفاظ 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على الصحة النفسية والعقلية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28701" y="1931989"/>
            <a:ext cx="7704992" cy="1006475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 fontAlgn="auto">
              <a:spcAft>
                <a:spcPts val="0"/>
              </a:spcAft>
              <a:defRPr/>
            </a:pPr>
            <a:r>
              <a:rPr lang="ar-EG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المحاضرة </a:t>
            </a:r>
            <a:r>
              <a:rPr lang="ar-EG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الخامسة</a:t>
            </a:r>
            <a:endParaRPr lang="en-US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393" y="2795588"/>
            <a:ext cx="852560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	</a:t>
            </a: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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علاج الإضطرابات السيكوسوماتية		</a:t>
            </a: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 		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		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أساليب مواجهة أحداث الحياه الضاغطة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81808" y="3719514"/>
            <a:ext cx="7704992" cy="1006475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 fontAlgn="auto">
              <a:spcAft>
                <a:spcPts val="0"/>
              </a:spcAft>
              <a:defRPr/>
            </a:pPr>
            <a:r>
              <a:rPr lang="ar-EG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المحاضرة </a:t>
            </a:r>
            <a:r>
              <a:rPr lang="ar-EG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السادسة</a:t>
            </a:r>
            <a:endParaRPr lang="en-US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393" y="4500564"/>
            <a:ext cx="8525608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	</a:t>
            </a: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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البرامج العلاجية المهنية والإرشاد المهني فى مجال إصابات العمل فى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		 التأهيل الهمني		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  <a:sym typeface="Wingdings 3" panose="05040102010807070707" pitchFamily="18" charset="2"/>
              </a:rPr>
              <a:t>		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الأساليب الإرشادية لمضطربي الشخصية والأمراض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			 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النفسية </a:t>
            </a:r>
            <a:r>
              <a:rPr lang="ar-E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والعقلية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المحاضرة الأولى</vt:lpstr>
      <vt:lpstr>المحاضرة الرابعة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adel</dc:creator>
  <cp:lastModifiedBy>adel</cp:lastModifiedBy>
  <cp:revision>1</cp:revision>
  <dcterms:created xsi:type="dcterms:W3CDTF">2020-03-26T20:56:17Z</dcterms:created>
  <dcterms:modified xsi:type="dcterms:W3CDTF">2020-03-26T20:57:10Z</dcterms:modified>
</cp:coreProperties>
</file>