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8"/>
  </p:notesMasterIdLst>
  <p:sldIdLst>
    <p:sldId id="315" r:id="rId2"/>
    <p:sldId id="257" r:id="rId3"/>
    <p:sldId id="308" r:id="rId4"/>
    <p:sldId id="278" r:id="rId5"/>
    <p:sldId id="279" r:id="rId6"/>
    <p:sldId id="281" r:id="rId7"/>
    <p:sldId id="286" r:id="rId8"/>
    <p:sldId id="288" r:id="rId9"/>
    <p:sldId id="289" r:id="rId10"/>
    <p:sldId id="261" r:id="rId11"/>
    <p:sldId id="259" r:id="rId12"/>
    <p:sldId id="314" r:id="rId13"/>
    <p:sldId id="312" r:id="rId14"/>
    <p:sldId id="313" r:id="rId15"/>
    <p:sldId id="310" r:id="rId16"/>
    <p:sldId id="309" r:id="rId17"/>
    <p:sldId id="311" r:id="rId18"/>
    <p:sldId id="302" r:id="rId19"/>
    <p:sldId id="260" r:id="rId20"/>
    <p:sldId id="265" r:id="rId21"/>
    <p:sldId id="301" r:id="rId22"/>
    <p:sldId id="264" r:id="rId23"/>
    <p:sldId id="266" r:id="rId24"/>
    <p:sldId id="267" r:id="rId25"/>
    <p:sldId id="271" r:id="rId26"/>
    <p:sldId id="272" r:id="rId27"/>
    <p:sldId id="275" r:id="rId28"/>
    <p:sldId id="268" r:id="rId29"/>
    <p:sldId id="270" r:id="rId30"/>
    <p:sldId id="307" r:id="rId31"/>
    <p:sldId id="306" r:id="rId32"/>
    <p:sldId id="305" r:id="rId33"/>
    <p:sldId id="274" r:id="rId34"/>
    <p:sldId id="303" r:id="rId35"/>
    <p:sldId id="276" r:id="rId36"/>
    <p:sldId id="27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33CC33"/>
    <a:srgbClr val="008000"/>
    <a:srgbClr val="FF3399"/>
    <a:srgbClr val="3366FF"/>
    <a:srgbClr val="66FF33"/>
    <a:srgbClr val="FFFF00"/>
    <a:srgbClr val="0033CC"/>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2" autoAdjust="0"/>
    <p:restoredTop sz="93741" autoAdjust="0"/>
  </p:normalViewPr>
  <p:slideViewPr>
    <p:cSldViewPr>
      <p:cViewPr varScale="1">
        <p:scale>
          <a:sx n="120" d="100"/>
          <a:sy n="120" d="100"/>
        </p:scale>
        <p:origin x="220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27T08:24:56.464"/>
    </inkml:context>
    <inkml:brush xml:id="br0">
      <inkml:brushProperty name="width" value="0.05292" units="cm"/>
      <inkml:brushProperty name="height" value="0.05292" units="cm"/>
      <inkml:brushProperty name="color" value="#FF0000"/>
    </inkml:brush>
  </inkml:definitions>
  <inkml:trace contextRef="#ctx0" brushRef="#br0">16085 8236 24575,'-42'0'0,"-1"0"0,1 0 0,-1 0 0,0 0 0,-7 0 0,2 0 0,-3 0 0,-5 0 0,13 0 0,-4 0 0,-3 0 0,-1 0 0,-1 0 0,0 0 0,1 0 0,1 0-192,3 0 1,0 0-1,0 0 1,1 0-1,0 0 1,0 0 0,1 0-1,1 0 192,-8 0 0,0 0 0,1 0 0,1 0 0,2 0 0,1 0-656,-1 0 1,1 0-1,1 0 1,4 0 0,3 0 499,-1-1 0,5 1 1,6 1 1330,-3 4-1175,15-2 0,-2 5 0,14-3 649,3-1-649,2 10 3276,0-4-3100,8 35-176,-6-12 0,-2 1 0,3-1 0,-1 0 0,-2-2 0,-1-4 0,-2-8 0</inkml:trace>
  <inkml:trace contextRef="#ctx0" brushRef="#br0" timeOffset="1031">16022 8796 24575,'-23'7'0,"5"-2"0,11-5 0,-8 0 0,-9 0 0,-12 0 0,-7 0 0,7 0 0,1 0 0,-2 0 0,10 0 0,-1 0 0,3 0 0,-2 0 0,-14 0 0,-8-1 0,-2 2 0,9 2 0,-2 0 0,-1 1 0,0 0-820,-5-2 1,-1 1 0,1 0 0,3 1 720,1 1 1,3 1-1,-1 1 99,-4 2 0,-1 2 0,3-1-860,11-2 0,3 1 0,-2 0 860,-9 1 0,-2 2 0,-2 1-260,4 2 0,-3 3 0,1-1 0,5 0 260,6-1 0,4-1 0,-2 0 0,-13 5 0,-2 0 0,6-1 0,8-1 0,6 2 0,9 0 0,3 4 0,-2 14 0,1 7 0,1-1 0,1 0 0,0 2 185,4-9 0,0 4 0,0-1 0,2-5-185,0 1 0,3-3 0,0 7 0,1 3 0,2-1 0,1 4 0,0-4 0,1 5 0,0-1 0,0-3 0,-1 3 0,2 2 244,1-9 1,1 1 0,1 1-1,-1-1-244,2 9 0,0 0 0,1-1 0,-1-1 0,0 0 0,0-4 0,1-2 0,0 0 0</inkml:trace>
  <inkml:trace contextRef="#ctx0" brushRef="#br0" timeOffset="1978">16261 10133 24575,'-35'1'0,"-1"0"0,-6 0 0,-5 0 0,1-1 0,8 0 0,1 0 0,-1 0-1093,-10 0 1,-2-1 0,2 2 349,8 2 1,1 0 0,2 0 742,2-1 0,1 0 0,0 1 0,-6 0 0,-1 0 0,0 1 0,1 0 0,1 1 0,-5-1 0,3 0 0,-4 0 0,-3-1 0,3 1 0,3 1 0,-2 1 0,4 1 0,-3 1 0,3-3 0,-5 1 0,-1 0 0,4 0 0,8 2 469,-1 7 1,6 0-470,1-4 0,5 0 1036,5 14-1036,18-12 0,0-2 0,0 13 2871,8 3-2871,-4-3 0,3 5 0,7 4 0,6 7 0,0-1 0,-4-5 0,-4-2 0,1-1 0,7 9 0,0-1 0,0 1 0</inkml:trace>
  <inkml:trace contextRef="#ctx0" brushRef="#br0" timeOffset="2962">15909 11119 24575,'-44'0'0,"7"0"0,-4 0 0,-1 0 0,-5 0-820,10 0 1,-3-1 0,-2 1 0,1 1 691,2 2 1,0 1 0,0 1-1,-3 1-528,-1 2 1,-3 2-1,0 2 1,0-1 0,3-1 311,2 0 1,2-1 0,2 1 0,0 1 343,-10 7 0,2 2 0,4 1 331,-2 2 1,7-1-332,0 7-277,4 7 1,5 1 276,17-4 0,8 0 0,2 9 0,1-4 0,0-7 0,3 2-340,1 10 1,3 11 0,0 1-1,-1-7 340,0 1 0,0 1 0,1-7 0,2 8 0,1 3 0,-1-2 0,-1-7 0,-3-4 0,0-5 0,1 5 0,1-1 0,2 6 0,2 1 0,-1-2 0,-2-5 0,0 0 0,0-4 0,0 0 0,2 2 0,2-1 0,0 0 715,3 3 1,2-1-1,-3-6-715,8 12 341,-1 0 1,-2-3-342,-11-20 0,-3-9 0,-3-6 0</inkml:trace>
  <inkml:trace contextRef="#ctx0" brushRef="#br0" timeOffset="3868">15724 12884 24575,'-23'27'0,"1"1"0,-1-1 0,-3 0 0,-2 1 0,-1 0 0,3 0 0,-2 7 0,4 0 0,-4-1-1093,-8 4 1,-2-1 0,7-6 1087,4 1 5,-5-3 1031,13-4-1031,10-11 538,4-4-538,5 12 0,0-5 0,0 11 1713,0-8-1713,0 12 0,0 0 0,0-5 0,0-8 0</inkml:trace>
  <inkml:trace contextRef="#ctx0" brushRef="#br0" timeOffset="5182">17054 8722 24575,'45'-1'0,"0"1"0,0-1 0,-1 0 0,-4 2 0,3 0 0,4 0 0,1 1 0,2 0 0,1 0 0,0 2 0,-1 0 0,-1 1-365,0 2 1,0 0 0,0 2 0,-1 1 0,1 0 0,0 0 0,1 0 0,0 0 0,1 0 66,-6-3 0,2 0 0,1 0 0,0 0 0,1-1 0,-1 1 0,0 1 0,-2 0 1,0 1-1,-3 1 0,-2 2-171,9 5 1,-3 2 0,-2 1 0,-1 1 0,-2 1 0,0 2 0,-1 0 164,-2-1 0,0 1 0,-2 2 0,0 0 0,-1 1 1,-1 0-1,0 2 100,-1 1 0,-1 2 0,0 1 1,-1 0-1,-1 0 0,0-1 1,0 0 203,1-1 0,1 0 0,-1-1 0,-1-1 0,-2 1 0,-1 0 0,6 12 0,-2 2 0,-3-3 0,-6-5 0,-3-2 0,-5-4 0,7 12 3276,-4 4-3217,-13-19 1,-5-15 0,0-1-1</inkml:trace>
  <inkml:trace contextRef="#ctx0" brushRef="#br0" timeOffset="5359">19792 10012 24575,'-25'0'0,"-4"0"0,-1 0 0,4 0 0,-22 0 0</inkml:trace>
  <inkml:trace contextRef="#ctx0" brushRef="#br0" timeOffset="6797">16901 8152 24575,'43'-1'0,"0"1"0,-1-1 0,1 1 0,0-1 0,-2 1 0,2-1 0,0 1 0,1-1 0,1 1 0,0 0-469,0 0 1,1 0 0,1 0 0,0 0 0,0 0 0,-1 0 0,-1 0-188,9 0 1,1 0-1,-3 0 1,-2 0 0,-5 0-438,0-1 1,-5 1 0,0 1 1167,5 2 1,1 1 0,0 2-76,-7-1 0,2 1 0,-1 0 0,0 0 0,10 2 0,1 0 0,-2 2 0,-5 1 0,-1 1 0,-3-1 0,8 1 0,-2 0 0,-11-1 0,0 2 0,-1-2 0,8 4 0,-1-1 0,1 0 0,0 1 0,5 1 0,-2-2 0,-15-7 0,-1 0 0,16 5 0,-1-1 1527,4-4-1527,-5 0 0,-7-1 0,1 1 0,-8-1 0,0-1 0,5 2 0,-1 0 0,3 1 3276,-19-2-587,-1 2-1119,-6-1-1570,0 1 542,-2 0-542,0-3 0,1 4 0,-2-2 0,0 3 0,-4-3 0,6 7 0,-8-9 0,7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27T08:27:51.008"/>
    </inkml:context>
    <inkml:brush xml:id="br0">
      <inkml:brushProperty name="width" value="0.05292" units="cm"/>
      <inkml:brushProperty name="height" value="0.05292" units="cm"/>
      <inkml:brushProperty name="color" value="#FF0000"/>
    </inkml:brush>
  </inkml:definitions>
  <inkml:trace contextRef="#ctx0" brushRef="#br0">12556 13920 24575,'42'-5'0,"-1"0"0,0 0 0,-6 2 0,-1 0 0,2-3 0,0-4 0,3-3 0,0 0 0,-3 1-878,0 2 0,-1 1 0,1-1 878,5-5 0,4-2 0,-1 0 0,-4 2 0,-5 2 0,-3 2 0,4-1 0,2-1 0,4-1 0,1 0 0,0-2 0,0 0 0,0-3 0,-1 1 0,0 2 0,-4 2 0,0 2 0,-1-1 0,3-2-656,2-2 1,3-3-1,0-1 1,-1 1 0,-5 2 160,2 1 1,-4 1 0,3-1 494,-4 0 0,3-1 0,1-1 0,-1 1 0,-3 2 0,5-2 0,-3 2 0,3 0 0,1-1 0,3-1 0,1-1 0,-1 2-397,-3 1 1,-1 1 0,0 1-1,-2 0 397,5-1 0,-1 0 0,-1 1-438,2-1 0,0 0 1,-4 1 437,-4 4 0,-2 0-1,0-1 0,3 0 0,1-1 1,7-3 0,3-1 0,1 0 0,-2 1 0,0-1 0,3-1-17,-11 2 1,2-1 0,1-1 0,-1 0 0,-4 3 16,6-2 0,-3 2 0,3-3 0,-4 1 0,5-3 0,0 0 0,0 0 0,-4 2 0,4-1 0,-3 2 0,2 0 0,-6 0 0,2 0 0,0 0 0,-3 1 833,-2 1 1,-2 0 0,3-1-834,5-1 0,4-1 0,0 0 0,-4 2 0,-2 1 0,-3 2 0,3-2-218,-1 1 0,4-1 0,2-1 0,-3 2 0,-4 1 218,12-1 0,-3 1 0,-4 1 0,1-1 0,-3 1 32,-3 2 0,-2 0-32,2-2 0,-3 0 3276,11 0-2884,-3-4-86,-14 7-306,-2-5 3276,-4 0-2884,6-8 238,1-1 0,5-3-630,3-1 0,1-1 0,2-2 0,2-3 0,-13 7 0,1-4 0,-1 0 0,-2 1 0,-1-1 0,-3 0 0,1-2-710,-1 0 0,1-4 0,-1 1 0,-4 2 710,5-12 0,-5 1 0,-1-6 0,-3 1-582,-7 18 1,0 0 581,2-10 0,-1-3 0,-3-4 0,-2-1 0,0 6 0,-1-2 0,-1-3 0,1-5 0,-1 0 0,-1 3 0,1-1 0,-2 1-981,-1 0 0,-1 0 1,-1 1 980,0 0 0,0 0 0,-2 3 0,-6-7 0,0 5-44,1 12 0,0 0 44,-4-9 0,-4-1 0,-7 3 0,-2 1 0,6 7 0,-3-1 0,-2 4 0,-7-3 0,-4-3 0,1 1 0,2 2 0,3 1 0,2 1 0,0 1 0,-4-4-430,6 7 1,-4-3-1,-1-2 1,0 0 0,0 0-1,1 2 1,3 1 429,-7-9 0,3 2 0,1 0 0,-2 0 0,3 3 0,-2 0 0,1 0 0,0 0 0,2 2-517,1-2 1,0 1-1,2 1 1,-1-1 516,-1-1 0,-1-2 0,0 1 0,1 1 315,5 4 0,0 1 0,0-1 0,-1-3-315,-1-3 0,-1-2 0,-1-2 0,1 1 0,0 1 0,-2-4 0,0 1 0,0 1 0,-2-1-222,3 2 0,-1 0 0,-1 0 1,1 0-1,-1 1 222,3 3 0,0 0 0,0 1 0,0 2 0,1 1 0,-12-7 0,2 4 0,-1-1 0,3 0 0,0 1 0,-2-1 0,5 8 0,-2 0 0,1 0 0,3 4 0,-6-7 0,1 2 0,4 6 0,-1-1 0,1 1 0,-3-2 0,1 1 1638,2 2 0,-2 1-1453,-2-1 0,-3-1 0,1 1-185,-5-4 0,-1 1 511,3 0 0,-3 0 0,2 1-511,-1-1 0,-2 0 0,11 7 0,-3-2 0,-1 0 0,0 0 0,0 0 0,0 1 0,0-1 0,-1 1 0,2 0 0,0 1 0,-1 0 0,0-1 0,-6-2 0,0-1 0,-2 1 0,1 2-59,1 4 1,1 2 0,-2 1 0,-2 0 58,-1 1 0,-3-1 0,-1 0 0,1 2 0,2 0 0,-3 0 0,2 0 0,1 2 0,0 0 0,-1 2 0,2 0 0,-2 1 0,-4 0 0,9 0 0,-5-1 0,-1 1 0,-1-1 0,1 0 0,4 1 0,3 0-578,1 0 1,4 1-1,1-1 1,-6 0 577,0 0 0,-6 0 0,-3-1 0,-1 0 0,3 0 0,4 1 0,8 0 0,-12-1 0,6 1-508,-3-1 0,0 1 508,1-1 0,-2 1 0,0 0 0,-4 1 0,3 0 0,10 0 0,2-1 0,-2 2-84,1 0 1,-3 0-1,0 1 1,3 0 83,-1 0 0,2-1 0,-4 1 0,-7 0 0,-6 2 0,-1-1 0,5 0 0,4 0 0,3 0 0,-2 0 0,-4 0 0,-4 0 0,0 0 0,4 0 0,1 0 0,3 0 0,0 0 0,-4 0 0,0 0 0,0 0 0,0 1 0,0 0 0,2 1 0,2-1 0,1 0 0,3 2 151,-10 5 1,1 2-152,7-3 0,-1 1 0,-1 0 0,-3 4 0,-1 1 0,0-1 0,5-1 0,0 0 0,0 0 0,6-1 0,-1 0 0,0 1 0,2 0 0,-3 0 0,1 1 0,1-1 1092,1 0 0,0-1 0,-2 4-961,-3 3 0,-5 4 0,1 2 1,4-1-132,0 2 0,4 0 0,-1 2-188,3-3 0,-2 2 1,2-1-1,2 0 188,0 2 0,4-1 0,2-1 0,0 4 0,3-1 1499,0-1 0,-3 3-1499,4 0 0,-2 3 0,0 2 0,2-4 0,-8 11 0,2-1-319,2-2 0,-2 2 1,4-4 318,4-5 0,2-2 0,0 4 0,0 0-560,1-5 0,-1 1 560,-3 10 0,1 1 0,5-14 0,0 1 1405,-3 9 0,-4 8-1405,5-11 0,-4 7 0,-2 4 0,-2 2 0,1 0 0,2-4 0,3-6-592,-3 7 0,2-7 0,-2 7 592,1-4 0,-3 6 0,-2 5 0,-1 0 0,2-2 0,3-7 0,5-10 0,2-3 0,2-3 0,-5 9 0,-1 5 0,2-3 0,0-3 0,0-1 0,-2 9 0,1 1 836,6-11 1,-2 5-837,-2 0 0,-3 10 0,-1 3 0,0-2 0,4-7 0,4-7 0,2-4 0,-3 5-290,-3 6 0,-4 7 0,-1 2 1,3-5-1,4-11 290,0 7 0,5-3 0,-1 7 0,2-2 0,-2 2 0,2 2 0,2-11 0,-1 2 0,0 3 0,1 2 0,-1 2 0,0 5 0,1 0 0,-1-1 0,2-5 0,1 3 0,0-5 0,0 5 0,-1-2 0,0 5 0,-1 1 0,1-2 0,2-7-153,2 9 1,3-4 152,-2-10 0,0 1 0,3 1 0,5 9 0,5 2 0,-1-1 0,-2-2 0,0 1 0,2-1-192,4 1 0,1 0 0,-1-3 192,-3-7 0,-1-3 0,-2-3 0,0-2 0,0-1-107,2 5 1,1 3 0,0-2 106,0 6 0,1 1 0,0-5 0,0 3 0,0-3 680,2 5 0,0-3-680,-2-6 0,2 0 0,4 12 0,1 1 0,-2-8 0,0-1-389,-4-4 1,1 0-1,-1-1 389,2 2 0,1 0 0,0-2 0,2 1 0,2 3 0,1-2 0,2 1 0,1 1 0,0 0 0,1 0 0,1 0 0,0 0 0,0-1 0,1-1 0,-1 0 0,2-1 0,-1-1 0,10 7 0,0-2 0,-3-4 0,-1-2 0,0-2 0,4 1 0,3 1 0,-3-2 0,-4-5 0,-1 0 0,4-1 0,4 1 0,-1-1 0,-8-6 0,-1-1 0,0 1 0,0 1 0,-1-1 0,3 1 0,6 2 0,3-1 0,-4 0 969,1 1 1,1-1-970,-2-2 0,2 0 0,-2-2 0,0 1 0,-1-2 184,-1 0 0,0-1-184,-2-1 0,1 0 0,7 2 0,5 1 0,0 1 0,0-1 0,1 0 0,1 0-357,-8-2 0,2 1 1,-1-1-1,-3-2 357,-1 0 0,-2-1 0,-4-1 0,1 1 0,-3-1 785,-1-1 0,0 0-785,0 3 0,-1 1 0,3-1 0,-1 2 216,-5-1 0,-1 1-216,3-1 0,-1 2 0,2 1 0,1 2 0,5 0 0,0-1-259,-9-3 1,-2 1 258,3-1 0,-1 0 2982,17 8-2982,-7-3 0,1 0 0,-8-2 0,0-1-232,6 1 1,-1 0 231,2 4 0,-9-9 0,0 1 0,11 6 0,-12-7 0,-1 0 0,9 3 0,-3-3 0,13 5 0,-14-7 594,10 4-594,-14-9 0,18 0 0,-3-3 0,6 0 478,5 0-478,-20-7 0,1-1 0,-4 5 0,0-1 0,4-6 0,1-2 0,8 1 0,1-3 0,4-5 0,1-2 0,-1 2 0,-1 0-221,-4 0 1,-7 1 220,-9 2 0,-4 2 0,2-2 0,1-1 0,-7 4 0,-3 0 0,-1-1 441,-2 4-441,1-7 0,-2 9 0,3-7 0,6-1 0,-2-1 0,0 4 0,-6 6 0,-1 1 0,0 1 0,-2 0 0,1 3 0,-4-2 0,1 3 0,-1-1 0,-1 2 0,-2-2 0,-2 2 0,-2-2 0</inkml:trace>
  <inkml:trace contextRef="#ctx0" brushRef="#br0" timeOffset="18036">14743 11297 24575,'-25'0'0,"8"0"0,6 0 0,4 0 0,-37 0 0,6 0 0,6 0 0,-7 0 0,1 2 0,-7 1 0,-2 1 0,0-1 0,-1 2 0,0 0 0,-2 0 0,-1 0-570,6 0 1,-2 0-1,0 0 1,-1 0-1,0 1 570,-3 1 0,-2 0 0,1 1 0,2 0 0,5-1-1093,-3 0 1,6 0 0,-3 1 1003,3 0 0,-2 1 0,1 0 0,2-1 89,1-1 0,3 0 0,-2 0-224,0 1 1,-3 1-1,0 1 1,3-2 223,-3-1 0,3-1 0,-1 1 0,-2 2 0,0 1 0,4-2 0,3-3 0,6 1 0,-1 5 0,8-2 2116,2-1-2116,2 5 3276,0 0-2601,-10 10-675,0-2 0,-5 2 0,6-1 0,0 1 0,-1 0 282,0-3 0,0 0 0,-1 1-282,-3 5 0,-1 2 0,1-1 0,3-5 0,2-1 0,0 0 0,-8 7 0,1 0 0,2-2 0,3-1 0,10-6 0,2 1 0,-1 3 0,1 2 0,1 2 0,0 0 0,0 2 0,0-1 0,-6 16 0,4-1 0,4-12 0,-3 11 0,6-9 0,-5 13 0,4-10 0,0 0 0,9-18 462,0-3-462,3-4 0,0-1 0,0-1 0,5-1 0,0-1 0,12 5 0,3 11 0,-1-4 0,2 18 0,-4-10 0,-4-1 0,3-1 0,-8-11 0,2-2 0,0-2 0,1-3 0,-3-2 0,1-3 0,-6-2 0,-1 0 0</inkml:trace>
  <inkml:trace contextRef="#ctx0" brushRef="#br0" timeOffset="39073">11256 12098 24575,'0'-26'0,"5"-2"0,-4 14 0,6-1 0,-2 1 0,7-15 0,2-9 0,1 4 0,0 0 0,2-2 0,7-4 0,-16 35 0,15-4 0,10-15 0,-9 10 0,1-2 0,-2-1 0,-1-1 0,16-14 0,-11 11 0,7-8 0,-12 12 0,6-3 0,-17 12 0,0 0 0,5 3 0,-4 3 0,3-3 0,-4 5 0,-3-7 0,25-11 0,-11 3 0,2-1 0,1 0 0,0 0 0,1 1 0,1-1 0,4-3 0,1 1 0,1 1 0,2 0 0,5-3 0,1-1 0,-9 6 0,-1 1 0,13 1 0,-10 0 0,8 0 0,3 0 0,-20 4 0,1 0 0,10-4 0,7-3 0,2-1 0,-4 2 0,-2 0 0,-3 1 0,4-2 0,1 1 0,4-1 0,3 0 0,-2 0 0,-4 1 0,7-2 0,-3 1 0,-1 2-190,4-1 0,-1 2 0,-3 1 190,3 1 0,-5 1 0,-10 4 0,1 0 0,11-5 0,1-1-625,-11 5 0,-2 1 625,0-4 0,-1 1 0,9 1 0,-4-3 0,4-1 0,1 2 0,2 1 0,-1-2 0,0 0-500,2 2 0,-4 1 500,-2 1 0,3 3 198,3-4-198,-8 6 0,6-7 1197,-6 6-1197,9-3 0,5-1 0,-9 1 0,-2 0 0,-15-1 0,5 2 0,2 1 0,0-2 0,-1 1 0,4 0 0,0 0 539,-6 1 0,-3 1-539,0-2 347,12 4-347,-13-4 0,19 4 0,-18 0 0,1-1 0,-1 1 0,3-1 0,11 2 0,-1 0 0,-11-2 0,-2 1 0,23 1 0,-10 0 0,-18 0 0,10 0 0,-20 0 0,2 0 0,4 0 0,-6 0 0,3 0 0,-5 0 0,-4 0 0,0-6 0,-26-13 0,-8-2 0,4 3 0,-7-4 0,-1 3 0,0 12 0,-12 4 0,11 0 0,-16 3 0,27 0 0,-9 0 0,7 0 0,-19 0 0,4 0 0,-10 0 0,20 1 0,1 1 0,-10 1 0,9 0 0,0 0 0,2 2 0,-1 1 0,-1-1 0,-8 5 0,13-4 0,0 0 0,-15 3 0,6-2 0,2 2 0,-1 1 0,-17 0-395,18 1 1,0 0 394,-11-4 0,12 4 0,-2 0 0,-17 2 0,18-3 0,0 0 0,-6 0 0,-6-1 0,18-4 0,0 1 0,-18 3 0,19-3 0,-1 0 0,-11 3 0,-1 0 0,5-1 0,-2-1 0,-9 3 0,1-1-254,15-4 1,3 0 253,-17 2 0,-8 2 0,9 2 0,-8-1 0,7 4 0,6-4 0,1 2 0,-8 2 0,3-1 0,4 0 0,0 0-297,-4 0 0,-5 1 1,6-1 296,8-2 0,3-2 0,-20 6 0,13-3 0,-2 1 0,-9 5 0,-2 1 0,16-6 0,-1 0 0,1 1-519,-15 6 0,3-1 519,14-6 0,2-1 0,-11 5 456,2-4-456,12-2 0,1 1 0,-17 6 0,17-5 0,0 0 1606,-12 6-1606,14-4 0,1 0 0,-13 7 0,12-7 0,-1-1 0,-4 6 0,-10 5 0,7 0 1162,0-3-1162,2 4 0,-3 4 0,3-5 0,-2 3 0,1-1 0,0 0 0,1 0 0,-1 1-473,-2 3 0,0 0 0,5-3 473,9-9 0,1 1 0,-9 23 0,2 0 0,4-6 0,-1 2 0,1-1 0,1-2 0,-1 6 0,5-13 0,-1 1 0,4-5 0,-2 2 0,-9 15 0,-2 2 0,3-8 0,1 0-706,-2 5 1,-1-1 705,3-6 0,1-3 0,6-7 0,2-1 0,-4 2 0,1 0 1313,0 7-1313,2-5 0,10-20 0,-1 2 1517,1-3-1517,-3 5 0,5-6 0,-5 9 0,5-6 0,-4 3 0,3-4 0,-3-3 0,4 1 0,-2 1 0,2-1 0,-2 4 0,1-4 0,-5 8 0,3-7 0,-4 10 0,0-3 0,1 0 0,0-3 0,3-8 0,-1-5 0,3-3 0,-1 1 0,2-2 0,0 1 0,0 1 0,0-1 0,0 1 0,0 1 0,0-1 0,0 1 0,0-1 0,2-1 0,1 1 0,1-2 0,-1 3 0,1-1 0,1-1 0,-1 1 0,3-2 0,3-2 0,-4 4 0,7-6 0,-8 8 0,2-3 0,4-8 0,-2-5 0,15-18 0,-2-2-485,-2 12 0,0 1 485,9-16 0,-6 10 0,4-4 0,-2 2 0,-2 1 0,0 0-891,3-3 1,3-3 0,-3 2 890,0 0 0,4 0 0,0 5 0,5-3 0,2-1 0,0 3 0,-6 6 0,0 1 0,2 1 0,2-2 0,-3 3 0,3-2 0,2-1 0,0 0 0,0 2 0,-2 2-820,9-4 1,-2 3 0,1 2 0,0-1 554,-7 4 1,1 1 0,0 0 0,0-1-1,1 0 265,5-2 0,1 0 0,1-1 0,-1 0 0,0 0 0,-6 3 0,-2 1 0,1-1 0,0 0 0,4-2 0,-2 0 0,4-2 0,1-1 0,1 0 0,-1 0 0,-2 0 0,-3 2-656,0 0 1,-2 1-1,-3 0 1,2 0 0,0-1 568,1 0 1,0 0 0,2-1 0,-1 0 0,-2 1 0,-2 2 86,13-8 0,-4 3 0,-2 0-289,-2 0 1,-2 1-1,-1 1 289,9-3 0,-2 2 370,-5-2 1,-2 2-371,-13 10 0,-1 1 781,17-9 1,-20 12 0,-5 4-1</inkml:trace>
  <inkml:trace contextRef="#ctx0" brushRef="#br0" timeOffset="42154">15783 12744 24575,'-3'-2'0,"1"0"0</inkml:trace>
  <inkml:trace contextRef="#ctx0" brushRef="#br0" timeOffset="43901">15434 12703 24575,'0'-51'0,"0"4"0,0-3 0,0 11 0,0 1-1639,0-10 1,0 1 1238,0 4 0,0 5 400,0 1-27,1-3 1,2 0 26,1-2 0,1 3 0,1-1 0,-2 13 0,0 0 0,3-5 0,-1 1 947,2-6-947,5 3 0,0-14 0,-2 14 0,-1 6 0,0 0 0,1-8 0,3 1 0,1-2 0,-5 10 0,1 0-246,1-3 1,0 0 245,10-16 986,-9 19 0,1 0-986,3-7 0,0 1 0,-1 5 0,1 0 560,2-7 1,0 0-561,-1 8 0,0 1 0,0-7 0,0 1 0,1 1 0,-1 2 0,-4 6 0,1 1 0,6-8 0,4-2 0,-3 5 0,1-2 0,0 2 0,2-5 0,0 0 0,-1 3 0,2 0 0,-6 7 0,-5 4 581,10-10-581,-15 18 0,-4 2 0,8-8 0,-4 4 0,3-3 0,-4 6 0,-5 7 0,-1-3 0,-1 7 0,-2-2 0</inkml:trace>
  <inkml:trace contextRef="#ctx0" brushRef="#br0" timeOffset="50825">13877 7172 24575,'0'28'0,"0"-6"0,0-9 0,0-3 0,0 0 0,0 6 0,0-2 0,-3 1 0,0-4 0,-2 7 0,0-6 0,-6 20 0,-1-5 0,-4 9 0,-1 3 0,3-11 0,0-1 0,-2 8 0,0-2 0,-5 0 0,0-6 0,1-10 0,-6 6 0,-3-2 0,7-2 0,-5 8 0,-5 12 0,6-4 0,-2 3 0,3-8 0,1 1-452,-4 5 1,3-2 451,-4 1 0,3-1 0,11-12 0,-5 3 0,10-12 0,-4 1 0,-15 15 903,10-8-903,-1 1 0,-2 2 0,-9 13 0,12-16 0,0 0 0,-14 18 0,14-15 0,0 1 0,-9 15 0,11-16 0,2-1 0,-3 9 0,5-9 0,6-5 0,-3 0 0,5-7 0,2-1 0,-2 0 0,0 8 0,-7 12 0,0-2 0,1-1 0,0 1 0,-12 16 0,9-13 0,0 1 0,2-7 0,0 1 0,-3 7 0,1 0 0,-2 9 0,0-7 0,0-2 0,1 0 0,-5 10 0,12-21 0,-1 3 0,6-10 0,-2 0 0,5-5 0,0-5 0,0 7 0,0-3 0,0 9 0,0 5 0,0-1 0,-3 20 0,-1-6 0,1 11 0,0 3 0,3-17 0,-3 13 0,0-6 0,-2 1 0,1-8 0,2-12 0,2-12 0,0-4 0,0 8 0,0-6 0,0 10 0,0-12 0,0 7 0,0-6 0,0 3 0,0-5 0,0 1 0,0 0 0,-2-3 0,0 0 0,-3-2 0,3-2 0,0-3 0,2-10 0,0-8 0,0-8 0,0 13 0,0 3 0</inkml:trace>
  <inkml:trace contextRef="#ctx0" brushRef="#br0" timeOffset="176091">11266 10196 24575,'-7'-5'0,"-2"-4"0,-7 8 0,-10-1 0,-6-1 0,-1 2 0,-4 2 0,-1-1 0,-8 0 0,-1 0 0,-1 0-1093,-1 0 1,0 0 0,1 0 786,6 0 0,1 0 0,3 0 306,-9 0 0,1 0 292,-3 0 0,-1 0-292,-1 2 0,0 0 0,9-2 0,0 1 0,-11 5 0,5 1 0,5-3 0,15 2 0,4 0 0,11 0 0,7-1 0,-1-1 0,7 10 3164,-2 0-3164,2 8 447,0 0-447,0 22 0,0-9 0,0 2 0,0 0 0,0 2 0,0 5 0,0 1 0,-1-4 0,2-2 0,0-7 0,1 0 0,0 15 0,0-1 0,0-19 0,0-1 0,2 12 0,1 2 0,1-2 0,2 0 0,3 2 0,1-1 0,-2-5 0,1-2 0,4 0 0,0-6 0,-2-9 0,4 3 0,-10-16 0,-2-4 0,4 0 0,-1 0 0,8 0 0,5 0 0,24 0 0,0 5 0,6 0 0,-10-2 0,2-2 0,1 2-312,-1 0 0,1 1 0,1 0 312,2-2 0,0-1 0,-1 0 0,-8-1 0,-1 0 0,1 0 0,6 0 0,1 0 0,-2 0 0,1 0 0,-3 0 0,3-3 0,-7-2 0,-13-4 0,-3-5 0,-7 1 0,-2-5 0,20-14 0,-10 3 0,2-2 0,4 0 0,0-1-306,-2-7 0,-1 1 306,-6 10 0,-2 2 0,-3-1 0,-1 1 0,8-13 0,-10 14 0,-2 1 0,5-8 0,-4-2 0,-8 15 0,-2 5 0,-2 0 1548,-8 0-1548,1 5 0,-6-3 0,-3-1 0,-14-15 0,1-2 0,8 8 0,-3-3 0,-9-11 0,1 0 0,13 15 0,-1 0 0,-9-10 0,2 4 0,12 15 0,-1-2 0,-6 3 0,-4-1 0,-3-6 0,-2-1 0,-3 2 0,0 1-402,2-3 1,3 2 401,-11-4 0,15 6 0,0 0 0,-11-5 0,12 5 0,3 1 0,1 4 0,-3-5 0,0 3 0,-5 0 0,3 0 401,1 6 1,-2 1-402,-18-2 0,3 3 0,0 2 0,-4-1 0,-3 3 0,20 0 0,10 0 0,-9 2 0,15 1 0,-2 9 0,7 1 0,1 2 0,3 2 0,5 12 0,-3 3 0,-1 2 0,-2 3 0,2-8 0,-2 0-421,-5 12 1,-1-2 420,5-14 0,-1 1 0,-4 5 0,-1 5 0,2-3 0,1 3 0,2 1 0,-6 11 0,3-1 0,7-16 0,2-5 0,2 3 0,0-5 0,0 1 0,9 19 0,-1-7 0,0-8 0,3 1 0,1 0 0,1-2 0,-2-2 0,0-1 0,3-1 0,-1-3 841,7 1-841,0-11 0,25 8 0,4-1 0,-6-2 0,-6-2 0,6 2 0,-1-3 0,6-4 0,0-2 0,-11 1 0,1 1 0,0-1-200,4-1 0,0-2 0,0 0 200,-4 2 0,0-1 0,-3 0 0,0-2 0,-1 1 0,8 0 0,-4 0 0,1-1 0,10-1 0,-33-3 0,5-4 0,-14 0 600,-1-9-600,1-7 0,-3 3 0,1-11 0,1-7 0,-2-1 0,0-4 0,-1-1 0,0-1 0,0-1 0,0-2 0,0 5 0,1-2 0,-1 1 0,-3 3 0,-4-8 0,-6 3 0,-5-3 0,-7 2 0,-1 16 0,-6 2 0,1 0 0,1-2 0,0 1 0,-1-2 0,0 2 0,-3-1 0,1 0 0,2 2 0,0 1 0,2 3 0,1-1 0,-9-9 0,2 3 0,8 10 0,3 5 0,3 2 0,-25-7 0,9 8 0,6 3 0,-3 0 0,-5 2 0,-2 2 0,-1 1 0,1 3 0,5 2 0,4 3 0,-15 7 0,41 13 0,0-7 0,0 22 0,-1-3 0,-2 10 0,2-6 0,1-12 0,3 4 0,0 16 0,0-6 0,0-3 0,0 8 0,0-1 0,1-5 0,0 0 0,0-1 0,1 3 0,0 0 0,1-1 0,1-3 0,0-1 0,4-6 0,9-6 0,1-4 0,12 18 0,-9-20 0,1-2 0,1-5 0,0-2 0,18 7 0,-6-6 0,3 0 0,-1-3 0,3-1 0,8-2 0,6-1 0,-5-1 0,-4 2 0,-2-2 0,2-1 0,2 0 0,-4-5 0,-2-9 0,-4-1 0,-6 6 0,0-2 0,1-5 0,2-3 0,-3 0 0,-1 2 0,-2 0 0,2-4 0,-1 1 0,16-7 0,-16 4 0,-2-5 0,-1-11 0,-16 10 0,-2-2 0,3-18 0,-8 11 0,-4-3 0,-9-11 0,-4-1 0,4 1 0,-2 0-496,1 14 0,-1-1 0,0 3 496,0 1 0,0 3 0,-4-10 0,-5 0 0,4 16 0,-1-1 0,8 18 0,-14-9 0,-1 0 0,-12-4 0,4-2 1488,3 7-1488,-3-2 0,-9-3 0,3 2 0,5 4 0,-2 1 0,-2-4 0,-5-1 0,0 3 0,2 6 0,-1 2 0,4 2 0,1 0 0,-1 1-906,-8-2 1,-6 0 0,5 1 905,8 2 0,1 1 0,3-3 0,-1 1 0,2-1-244,4 3 1,1-1 243,-1 0 0,1-1 0,-4 2 0,7 0 0,8 0 0,2 5 2642,6 16-2642,6 7 0,1 15 0,1 6 0,3-19 0,-2 4 0,-2 3 0,-1 9 0,-2 4 0,0-1 0,1-5 0,0 6 0,0-3 0,-1 2-79,-1-2 0,0 4 1,0 0-1,1-6 79,2-2 0,0-4 0,2-7 0,2 7 0,0 0 0,0-20 0,14 5 0,5 2 0,7-3 0,16-5 0,6-1 0,-15-8 0,3-1 0,-2-1 0,5 1 0,1 0 0,0-2 0,10-1 0,0-1 0,-1-1 117,-7 0 0,-1-1 0,4 0-117,-7 0 0,4 0 0,1-1 0,-1-1 0,-1-1 0,4-3 0,-1-2 0,-1-1 0,0 1 0,-2 2 0,1 0 0,-2 0 0,-1-4 0,11-7 0,-2-4 0,-11-1 0,-7-8 0,-13-9 0,-17-7 0,-15 2 0,9 17 0,-3-5 0,-10-6 0,-8-6 0,-1-1 0,3 6 0,2 5 0,0 0-477,-1-3 0,-4-6 1,1 1-1,3 11 477,-12 0 0,2 5 0,0 4 0,2 5 0,-3 1 0,3 1 0,-1 0 0,-8-1 0,0 0 0,1 4 0,1 3 0,13 2 0,1 2 237,-3 1 1,2 1-238,-8 1 0,5 0 0,4 0 1957,-4 5-1957,10 1 0,-6 8 0,7 5 0,-1-3 0,-1 10 0,1 4 0,6 19 0,-1-16 0,3 0 0,10-6 0,2-2 0,-1 4 0,0-3 0,0 0 0,0 8 0,0-7 0,0-1 0,0 4 0,0-2 0,5 19 0,2-16 0,7 13 0,21-14 0,2-12 0,7 1 0,-5-11 0,-9-7 0,-3 0 0,1 1 0,19-2 0,3 0 0,-19-2 0,-17-1 0,0-4 0,-6 1 0,4-3 0,-5 4 0,0-2 0,0 2 0,-4 1 0,1-5 0,-4 1 0,2-1 0,-2 3 0,0 3 0,0 1 0</inkml:trace>
  <inkml:trace contextRef="#ctx0" brushRef="#br0" timeOffset="189849">10422 10756 24575,'3'2'0,"-1"0"0</inkml:trace>
  <inkml:trace contextRef="#ctx0" brushRef="#br0" timeOffset="194613">11158 10536 24575,'-7'-9'0,"-6"1"0,-21 8 0,-4 0 0,7 0 0,2 0 0,2 0 0,-10 6 0,4 1 0,0 0 0,-4 4 0,-9 6 0,35-12 0,3 4 0,3-3 0,3 3 0,2-5 0,0 6 0,0-2 0,0 2 0,0-1 0,2-1 0,17 29 0,-2-3 0,-2-6 0,0-1 0,4 8 0,-1-5 0,4-1 0,4-8 0,2-2 0,6 7 0,2-3 0,-4-9 0,-1-4 0,14-5 0,-13-5 0,9-3 0,-9-3 0,8-1 0,-14-6 0,-1-3 0,-7-13 0,-6 5 0,-10-7 0,-5 2 0,-14-4 0,-6 5 0,-2 0 0,-10-5 0,7 10 0,1 1 0,-11-7 0,10 16 0,-2 0 0,3 0 0,-1 2 0,-16 2 0,-4 4 0,-1 3 0,-1 1 0,14 1 0,0 0 0,0 0-527,-12 0 1,3 0 526,11 0 0,6 0 0,-2 3 0,0 8 0,10 17 0,6-4 0,9 9 0,5-16 0,0 0 0,18 24 0,-4-11 0,-1-6 0,3 1 526,2 5 1,2 0-527,-1-1 0,0 0 0,6 4 0,1 0 0,-7-6 0,1-2 0,1-4 0,1-3 0,19 7 0,-1-6 0,3-14 0,-8-22 0,-11 0 0,-1-5 0,-5-1 0,-1-3 0,7-13 0,-3-2 0,-6 7 0,-2 0 0,5-5 0,-2 1-233,-7 11 0,0 1 233,9-21 0,-11 17 0,2-10 0,-5-4 0,-6 12 0,-22-10 0,-1 27 0,2 2 0,-1 1 0,-14 2 0,13 5 0,-3 2 0,-6 0 0,-5 1 0,2 0 0,-2 2 0,-1 0 0,4-2 0,-3 1 0,4 0 0,1 1 0,4 0 466,-9 0-466,4 5 0,19 3 0,13 6 0,1 7 0,2-3 0,0 13 0,0-11 0,3 9 0,3 0 0,1-4 0,0 0 0,2 0 0,6 0 0,2 2 0,8 11 0,0-12 0,5-1 0,8-3 0,2-1-1073,2 3 0,2-3 1073,-11-12 0,1-3 0,0-1 0,3 0 0,0-1 0,-1-1 0,2 0 0,1-1 0,0 0 0,3-1 0,-5 0 0,12-1 0,-15-3 0,-2-2 0,-1-9 0,-8-5 0,-12-10 0,-8 3 2146,0-3-2146,-17-4 0,-5-1 0,-3-10-977,-3 5 0,-4-1 977,8 12 0,1 2 0,-2-3 0,-4-2 0,-8 1 0,-5-2 0,1 4 0,4 3 0,-5 2 0,-3 4 0,-8-1 0,-1 3 0,4 7 0,5 8 0,2 5 0,1 3 0,-4 3 0,1 2 0,4 3 0,-1 1 0,11 6 0,22 8 0,7 1 0,-1 20 0,2-21 0,2 0 0,-2 2 0,0-1 0,3-2 0,0-2 0,5 13 0,1-1 0,0-15 0,3-1 0,7 1 0,1-2 0,11 14 977,12-18 0,4-7-977,-22-7 0,-1-3 0,14 1 0,2-4 0,-3-13 0,-4-4 0,2-6 0,-12 3 0,-2-2 0,0-1 0,-13-3 0,3-17 0,-10 16 0,0-13 0,-3 22 0,-9-5 0,-6 4 0,-5 0 0,-21-8-458,14 9 1,0 1 457,-20 1 0,23 10 0,-1 0 0,1 3 0,-2 1 0,-14-2 0,0 2 0,13 2 0,0 1-235,-13 0 1,1 1 234,5 1 0,-10 4 0,31 5 0,-5 27 0,14-6 0,1 4 0,1-1 0,4-2 446,6-3 1,4-2-447,12 0 491,14 5-491,-16-15 0,2-2 0,3 1 0,1-2 0,-3-1 0,-1 0 0,3 0 0,-1-1 0,7-1 0,12 3 0,-13-9 0,12 2 0,-21-6 0,8-2 0,-16-4 0,3-2 0,-5-24 0,-7 5 0,0-1 0,4-20 0,-5 20 0,-2 2 0,-3 2 0,-2 1 0,-4 5 0,-2-1 0,-5 11 0,-6-4 0,-18-3 0,6 5 0,-2 1 0,-15-6 0,4 7 0,2 6 0,5 12 0,-5 0 0,25 15 0,17-4 0,0 4 0,0 2 0,0 1 0,3 1 0,4 3 0,2-3 0,2-12 0,25 17 0,-15-19 0,13 3 0,-10-11 0,-2-4 0,-1-3 0,7-7 0,-13 3 0,9-13 0,-17 10 0,9-27 0,-7-2 0,2-6 0,-11 11 0,-17 20 0,-24 21 0,2 5 0,-1 2 0,22 4 0,11-2 0,2 1 0,2-1 0,3-7 0,0-5 0,0-2 0,2-2 0,5-1 0,-1-2 0,6 0 0,-2 0 0,10-19 0,-6 2 0,3-9 0,-6 1 0,-6 3 0,1 2 0,-4 3 0,-4 12 0,-2 3 0,1 4 0,-1 0 0,2 1 0,1 1 0,-1-1 0,2 3 0,0 3 0,0-1 0,0 1 0,0-5 0,-2-2 0,0 0 0,-5-2 0,4-2 0,-3 2 0,3-2 0,1 2 0,0 0 0</inkml:trace>
  <inkml:trace contextRef="#ctx0" brushRef="#br0" timeOffset="280285">14600 6365 24575,'-34'31'0,"0"1"0,0-1 0,9-9 0,-1 1 0,0 2 0,-5 5 0,0 0 0,4-4-1171,-5 6 1,5-4 1170,-3 4 0,5-5 0,-4 4-11,5-2 0,-2 2 0,2-1 11,-1 3 0,0 0 0,-2 2 0,-1 3 0,3-5 0,8-9 0,4-3 0,-11 24 283,12-23 0,-1 1-283,2 3 0,0 0 0,-2-1 0,0 2 0,-1 5 0,0 4 0,1-4 0,0-3 0,-1-1-256,-3 15 0,0-2 256,-2-1 0,9-11 568,0-7 1,-1 4-569,-4 12 0,0 2 0,0-4 0,-2-1-70,-1 6 1,2-2 69,-3 0 0,5-9 0,-2 4 0,1-3 0,3-7 0,0 0 0,-10 19 0,-2 3 0,6-7 0,0-3 0,3-13 0,1 0 0,-3 8 0,-1 4 0,1-3 0,0-3 0,0-2 0,-3 5 0,-1 3 0,-1 0 0,-3 4 0,-2 0 0,4-8 0,-1-1 0,-1 2 0,-2 2-656,1 2 1,-2 3-1,-1 1 1,1-1 0,0-3 266,-1 1 1,1-1-1,0-2 1,2 0 388,-5 7 0,2-2 0,3-4-20,3-5 1,1-1 19,-3 6 0,0 1 0,4-7 0,-1 0-274,-3 10 0,-1 0 274,7-13 0,-1 0 0,-5 15 0,-1 1 0,6-15 0,1 0 0,-3 7 0,-1 3 0,0 6 0,1-3 0,9-15 0,0-1 0,-8 16 0,0 3 0,3-3 0,2-3 0,5-11 0,1 0 0,-6 12 0,1 1 0,6-11 0,1-2 0,-3 19 3276,1-6-1401,8-13-1824,2-15-51,0-2 1538,9-11-1538,10-29 0,-2 8 0,1-5 0,-2-2 0,0-5 0,1 1-973,-1 3 1,1 0-1,0 0 973,-2-1 0,1 0 0,-1 0 0,0 0 0,0 0 0,2-3 0,5-7 0,3-5 0,1-1 0,-3 3 0,-1 0 0,-2 2 0,3-4 0,-3 8 0,2-4 0,2-2 0,0-1 0,0 3 0,-2 3 0,1-3 0,-1 5 0,1-1 0,3-5 0,-4 8 0,2-4 0,2-3 0,1-1 0,1-1 0,-2 2 0,0 3 0,-3 3 0,0-1 0,-1 3 0,-1 2 0,0-1 0,3-3 0,0-2 0,4-4 0,1-2 0,0 0 0,-2 1 0,-2 5 0,-4 5 0,-2 0 0,-3 6 0,1-2 0,6-8 0,1-1 0,-1 2 0,0-5 0,-1 2-978,0 5 1,0-1 977,3-5 0,0 0 0,0 5 0,0-1 0,-6 11 0,1-1 0,2-4 0,6-7 0,3-4 0,0-2 0,-2 4 0,-3 4 0,-2 3 0,3-4-656,-4 4 1,3-4-1,1 0 1,-1 1 0,-4 3 624,1 0 1,-2 3 0,0-1 30,2-2 0,1 0 0,0-3 0,0-1 0,2-2 0,-1 0 0,0 1 0,1-1 0,0 2 0,0-2 0,-2 1 0,1-2 0,1-1 0,0 0 0,0 3 0,1 0 0,-1 0 0,-1 3 0,0-2 0,-2 2 0,3-1 0,-2 0 0,3-1 0,-1 0 0,-3 6 0,3-3 0,-2 4 0,7-7 0,1 2 1016,-9 12 1,-1 2-1017,-1 1 0,0 1 1788,9-6-1788,-11 9 3276,-5 2-2132,15-10-1144,-16 7 0,14-6 0,-19 15 0,2 3 0,-24 22 0,-8 5 0,-6 5 0,-6 4 0,-1 0 0,0 0 0,0 0 0,0-1 0,0 1 0,7-6 0,0 1 0,0 0 0,-7 6 0,-2 4-820,5-4 1,-4 6 0,0-1 0,4-3 284,5-5 1,2-2 0,-3 4 534,1 0 0,-3 5 0,-1 1 0,1-1 0,2-2 0,-4 6 0,2-3 0,-1 2 0,0-2 0,-1 2 0,-1 0 0,4-2 0,1 2 0,2-1 0,-3 2-404,1-4 0,-3 1 1,-1 2-1,0 0 1,4-3 403,4-1 0,2-3 0,1 1 0,-3 2-59,-4 4 1,-3 2 0,-1 1-1,1 1 1,3-2 58,2 1 0,3-1 0,0 2 0,-3 4 0,5-10 0,-3 5 0,-1 2 0,-1 1 0,0 0 0,1 0 0,2-3 0,1-3-353,-1 4 0,3-3 0,1-2 0,-1 1 0,-2 3 353,0 0 0,-3 3 0,0 3 0,-1-1 0,2-3 0,3-5 0,4-7 1638,-1 2 0,2-3-1529,-5 13 1,-2 5 0,2-4-110,1 0 0,1-1 367,2-6 1,-1 2-1,3-4-367,4-6 0,3-2 178,-1-3 1,1 1-179,-6 20 0,4-16 0,1-1 0,-8 16 0,3-7 0,1-7 1270,3-2 0,0 2-1270,-1-4 0,1 1 0,-2 6 0,-1 4 0,-1 4 0,-2 3 0,2-6 0,4-9 0,1-2 450,-4 9 0,-1 3 1,3-7-451,1 4 0,-2-1 0,7-10 0,2-11 0,1 0 0,-1-1 0,0-1 0,1-4 0,2-4 0,0 3 0,0-2 0,0 3 0,0-5 0,0-4 0,2-4 0,1-2 0,-1-3 0,3-3 0,-5 3 0,3-1 0,-3 5 0</inkml:trace>
  <inkml:trace contextRef="#ctx0" brushRef="#br0" timeOffset="445933">12759 10471 24575,'34'-27'0,"0"0"0,-4 1 0,0-1 0,2 0 0,5-1 0,0-1 0,1 0-491,-6 4 1,-1-1-1,1 0 1,-3 2 490,1 0 0,-2 0 0,2 0 124,1 2 0,1-2 0,1 1 0,-3 0-124,2-3 0,-3 0 0,1 2 0,0 2 0,0 1 0,-4 1 178,-2-1 1,-5 3-179,-6 7 0,-5 1 0,6-3 1000,-1-1-1000,10-7 0,13-15 0,-16 16 0,0-1-223,6-1 0,-1 0 223,-8 4 0,2-1 0,14-9 0,0 2 0,-5-4 0,0 6 0,-2 3 0,-11 9 0,2-4 0,-6 1 0,12-14 0,-3-1 0,-3 8 0,1-2-759,1 0 1,2-1 758,2-6 0,3-3 0,-2 2 0,4-4 0,1 0 0,-3 2 0,-1 1 0,-1 3 0,3-4 0,-3 3 0,4-4 0,2-1 0,-1-1 0,-1 4 0,-4 4 0,2 1 0,-4 4 0,2-2 0,8-11 0,2-2 0,-5 6 0,-10 14 0,-1 1 0,15-20 0,1-1 0,-15 16 0,0-1 0,14-12 0,0-1 256,-9 7 0,-3 2-256,-2 6 0,-1-1 0,3-5 0,-2 0 0,5-5 0,-15 12 0,-1 7 0,-3-4 0,-2 5 1560,-1 1-1560,-2 1 0,0-16 0,0 6 0,0-16 0,0-10 0,0 20 0,0-23 0,0 32 0,0-4 0,0 10 0,0-2 0,0-4 0,-2-1 0,-1-2 0,-3 4 0,-5-5 0,-2 0 0,-4-3 0,4 7 0,0 0 0,7 7 0,-11-9 0,3 5 0,-5 0 0,1 2 0,7 5 0,-13-9 0,11 6 0,-11-6 0,13 9 0,-13-8 0,7 4 0,-8-5 0,9 7 0,2 2 0,-4-2 0,6 3 0,-6-3 0,5 5 0,2 0 0,-15-3 0,10 4 0,-8-3 0,11 6 0,-2-1 0,1 2 0,-1 0 0,0 0 0,4 0 0,-3 2 0,3 1 0,-2 2 0,0 3 0,-3 3 0,-2 1 0,3 0 0,-2-3 0,6 1 0,-14 8 0,8-5 0,-13 14 0,7-10 0,-8 14 0,3-9 0,-4 5 0,5-7 0,4 0 0,-4 4 0,3 0 0,3-1 0,-1 0 0,-7 17 0,7-15 0,2 0 0,-1 3 0,-9 9 0,12-16 0,1 0 0,0 1 0,0 0 0,0 0 0,0-1 0,-13 17 0,9-8 0,-1 0 0,-9 10 0,10-12 0,-2 3 0,-1-1-950,2-1 1,-1-2-1,0 1 950,0 1 0,0 0 0,-1 0 0,-2 4 0,-1 1 0,1-2 0,4-4 0,1 0 0,1 0 0,-10 13 0,0 1 0,9-13 0,0 1 0,2-2 0,0 0 0,0 2 0,-2 5 0,-3 4 0,3-2 0,3-5 0,1 0-296,-2 4 1,-3 4 0,2 0 295,2-3 0,1 0 0,1-2-1405,-4 9 1,0 1 1404,0-2 0,-2 2 0,1-1 0,3-8 0,2-1 0,-2 1 107,-2 5 1,0 1-1,1-4-107,-2 3 0,2-2-36,-1 1 1,4-6 35,9-17 751,-13 19-751,8-11 0,-10 19 0,9-14 0,0-3 0,1 1 0,-1 7 3012,-7 9-3012,16-22 2428,2-11-2428,2 1 102,2-6-102,3-1 0,13 17 0,8 6 0,1-1 0,2-1 0,-10-20 0,-3-1 0,2-3 0,-7-4 0,6-7 0,10-15 0,-6 2 0,10-9 0,0-3 0,-10 12 0,11-12 0,-5 6-501,3-2 501,7-4 0,-17 15 0,2-4 0,10-7 0,5-5 0,-1-1 0,-1 1 0,-1-1 0,3-3-547,-10 10 1,4-3 0,0-1 0,0 0 0,0 1 0,-4 3-212,10-9 0,-4 3 0,2-3 758,-2 1 0,2-4 0,-1 2 0,-5 6-374,0 1 0,-1 0 374,-3 1 0,3-5 0,0 0 0,-2 3 0,-3 4 0,-2 2 0,2-1 0,0-2 0,1-1 0,1-2 0,2 0 0,0 0 0,2-2 0,0-1 0,0 2 0,-2 2 0,3-5 0,-1 3 0,1-2 0,-4 6 0,1-3 0,2 0 0,-1 0 0,-1 2 0,1 0 0,0 1 0,-2 2 0,-1 1 0,-1 0 0,-2 2 0,2-2 0,8-7 0,3-1 0,-2-1 0,-1-1 0,-1 0 0,-1-1 0,2 0 0,0-1 0,0 0 0,0-1 0,-1-1 0,-1 1 0,-5 7 0,-1 2 0,-5 4 0,0-3 0,-11 14 0,-6 7 342,-2 3-342,-4 2 3276,-14 2-1157,-5 2-1056,-13 5-1063,10-2 0,-3 6 0,0-1 0,3 4 0,-1 0 0,-9 1 0,12 0 0,1 0 0,-2 0 0,2 3 0,-3 2 0,-2 2 0,-14 9-242,16-11 1,-1-1 241,-11 7 0,3-3 0,0 1 0,0-1 0,5-2 0,4-2 0,2 0 0,-3 3 0,-10 11 0,-1 1 0,3-4 0,-2 4 0,11-5 0,-4 4 0,-1 3 0,2-2 0,4-3 0,2-2 0,2-3 0,-2 4-440,-2 3 0,-4 4 0,-1 2 1,0 0-1,3-3 440,0 1 0,3-2 0,0 0 0,-1 0-820,-1 0 1,-1 0 0,1 0 0,-1 0 748,1 1 0,-1 2 0,2-2 1,2-4 70,-4 6 0,1-1-93,-3 2 1,-2 3-1,5-5 93,11-11 0,0 0 0,-6 5 0,-4 3 0,7-5 0,5 3 0,-6 7 0,6-8 0,-1 6 0,0-1 0,-5 7 0,-1 2 136,3-6 0,-1 2 1,2-3-137,1-2 0,1-4 0,-2 4 3276,3 4-2526,1-2-750,3 4 366,1-9-366,1 1 0,1 1 0,0 4 1719,2-8-1719,2-10 0,2-14 0,2-1 0,0-1 0,3-1 0,-1-2 0,12-8 0,-3 1 0,10-11 0,3-7 0,11-8 0,-20 14 0,1 0 0,10-8 0,0 0 0,-9 7 0,-1 0 0,8-7 0,3-1 0,-3 0 0,2-3 0,3-3 0,-1 2 0,3-3 0,2-2 0,0-1 0,-2 3-656,-3 3 1,-2 2-1,1 0 1,0-1 0,0 0 129,5-5 1,0-1 0,1-1 0,-1 1 0,-1 1 525,3-3 0,-2 1 0,0 1 0,-1 0-820,-3 2 1,-1 1 0,1 1 0,-1-1 732,1-2 1,0 1 0,1-1 0,-2 2-277,6-7 1,-1 2-1,-5 5 363,-9 12 0,-3 2 0,4-4 0,1-2 0,2-2 0,0 0 0,-7 7 0,0-1 1638,7-7 0,-1 1-918,6-14 2556,-9 11-1968,5-11 725,-14 22-2033,-1-12 0,2-4 0,0-1 0,-1 3 0,-5 19 0,-4 7 0,-8 6 0,-3 5 0,-31 24 0,4 2 0,12-10 0,-1 1 0,-4 6 0,1 0 0,-9 8 0,14-9 0,0-1 0,-4 4 0,11-8 0,-1 2 0,-9 7 0,-1 2 0,5-3 0,0-1-649,-10 7 0,1-1 649,13-12 0,1-2 0,-6 3 0,-1 1 0,2 2 0,-1 2-50,-5 1 0,-1 1 50,-3 5 0,0 0 0,7-7 0,0-1 0,-1 2 0,2-2 0,-2 6 0,8-9 0,-2 2 0,3 5 0,-4 4 0,-5 5 0,-2 5 0,8-10 0,-1 4 0,-1 1 0,2-4-163,-1-3 0,1-3 1,1 1 162,1 3 0,1 1 0,3-6 0,-6 2 97,11-8-97,0-5 0,6-7 0,1-2 0,2-2 0,4-9 0,23-32 0,-3 4 0,-3 2 0,4-4 0,-2 2 0,-7 7 0,0 0 474,12-13 0,-1 0-474,-5-5 0,-6 18 0,1 0 0,-3 1 0,0 0 0,2-2 0,2 2 0,-2 2 0,2 0 0,7-9 0,1-1 0,-3 6 0,2 0-929,8-11 0,0-1 929,-6 8 0,-2 2 0,-3 4 0,1 0 0,8-11 0,-1 0 0,-9 13 0,-1 0 0,1-2 0,-1 1 0,10-10 0,-19 18 0,3-7 761,1-1-761,-3 1 1938,-3 5-1938,-3 2 0,-4 5 0,-1 3 0,-3-1 0,-18 20 0,2 2 0,-2 2 0,1 1 0,1 5 0,-6 3 0,0 0 0,2 5 0,1-7 0,-3 5 0,-1 3 0,-3 5 0,2-2 0,-3 1 0,-1 3-634,3-5 0,-5 5 0,-1 2 0,-1 1 0,3-2 634,6-6 0,2-2 0,-1 1 0,1 0 0,-3 3 0,1-2 0,-2 2 0,-1 1 0,0 1 0,1-1 0,0-1 0,3-2 0,-6 10 0,2-3 0,1 0 0,0-1 0,0 1 0,-1 0 0,3-3 0,4-6 0,4-6 0,4-5 0,-4 17 0,7-17 0,4-3 0,6-10 0,0-2 0,0-1 3170,0 2-3170,2-5 0,1 0 0,13-17 0,11-20 0,-12 13 0,2 0 0,3-7 0,3-4 0,-2 2 0,2-4 0,2-3 0,1 0 0,2 0 0,2-1 0,2-1 0,-1-1 0,0 1-656,-4 2 1,0 0-1,-1 0 1,1 0 0,1 1 133,2-2 0,3-2 0,-1 2 1,-2 3-1,-5 5 522,1-2 0,-2 3-391,-1 2 0,1-1 0,-4 3 391,11-14-138,-8 9 0,-3 2 138,-5 7 0,-5 1 0,-2 7 3276,-3 3-1250,-2 2-415,-3 6-1611,-13-2 0,8 5 0,-7 0 0</inkml:trace>
  <inkml:trace contextRef="#ctx0" brushRef="#br0" timeOffset="449432">14722 7445 24575,'-41'31'0,"0"-1"0,13-5 0,0 1 0,-4 1 0,-3 2 0,4-2-467,7 0 1,3-4 466,-9 2 0,11-3 0,-3 5 0,-2 4 0,-5 6 0,-3 4 0,-1 2 0,1-2-820,6-8 1,1 0 0,0-1 0,-2 3 261,0 1 0,-2 4 0,0 0 0,1-1 0,3-4 558,-1 2 0,2-3 0,1-1 20,2-3 1,1-2 0,0 0-21,0 3 0,-1-1 0,3-4-72,-9 16 72,6-4 0,5-7 0,0 2 0,6-8 0,-2 1-568,-3 3 0,-1 3 0,-1 0 568,1 0 0,-1 0 0,0 2 0,-1-1 0,-1 1 0,-1 2 0,0 1 462,0-1 0,0 2 0,-1 0 0,1 1 1,-1-3-463,-1 5 0,-1-1 0,1-2 0,1 0 0,-4 9 0,0-2 0,3-6 0,1-4 0,4-6 1479,-1 5-1479,2 0 0,-3 7 0,-3 0 0,-1 5 0,-1 0-782,4-3 1,0-1 0,-1 1 781,-3 2 0,0 1 0,1-3 0,6-10 0,1 0 0,1-5 891,0-1 0,1-1-891,-1 4 0,0-1 1762,-2 9-1762,14-26 0,1 2 0,2-1 3078,0-5-3078,0 13 646,0 0-646,0-3 0,10-4 0,31-29 0,1-1 0,4-4 0,-12 4 0,1-1 0,3-2-464,-1-1 1,3-1 0,3-2 0,1-2-1,-1-1 464,-4 1 0,1-2 0,-1-1 0,2-1 0,0-1 0,2-1-365,-7 6 1,2-1 0,0-2 0,2 0 0,-1 0 0,0 0 0,0 0 0,-2 1 0,-2 1-93,6-6 1,-2 2-1,-1 0 1,0 0-1,-1-1 1,3-1 456,-5 2 0,2-1 0,1-1 0,0 0 0,-1-1 0,-2 3 0,-4 1 0,-3 3-899,7-9 0,-6 4 0,2-2 899,-4 5 0,2-1 0,1-2 0,0-1 0,-1-4-240,-4 2 0,1-3 1,0-2-1,-1-1 1,0 0-1,-2 2 0,-1 3 240,2-5 0,-2 3 0,0 0 0,1-4 0,2-1 0,2-5 0,1-2 0,-1 0 0,-2 5 0,-6 7 0,2-9 0,-4 6 496,3-3 0,-2-1-496,-4-4 0,-4 2 0,-1 16 0,-2 0 0,3-18 0,-5 7 0,-7 24 1638,-8-10 0,-4-5-1106,0 4 1,-1 0-533,-8-11 0,0 0 0,7 10 0,2 3 0,-11-10 3276,14 21-2813,1 4 2813,-5 4-2916,6 4-360,-6 1 0,7 2 0,-2 0 0,2 0 0,-2 0 0,2 0 0,-4 0 0,-4 0 0,5 0 0,-3 0 0,-28 0 0,24 0 0,-34 0 0,40 0 0,-6 0 0,0 4 0,-8 3 0,4 3 0,-4 5 0,-13 7 0,-6 4 0,0 2 0,5-2 0,1 2 0,-1 0-820,6-5 1,-2 1 0,1 0 0,2-1 673,-4 4 1,2 0 0,0 1 145,-2 2 0,0 1 0,1-1 0,4-3 0,2-1 0,-2 3 0,3-2 0,-2 2 0,0 1 0,3-2 0,3-1 0,1 0 0,1 2 0,-5 10 0,0 3 0,1-1 0,6-9 0,1-2 0,-1 2 0,-3 7 0,0 3 0,2-3-990,-1 5 1,4-1 989,0 1 0,1 0 0,0-1 0,1 0 0,3 1 0,0 2 0,1-8 0,0 2 0,1-4 0,0 1 0,1 0 0,2-4 0,1 3 0,0-3-482,-1-2 1,2-1 481,2 3 0,0 2 0,-4 11 0,0 1 0,5-15 0,0 1 0,-1 1 0,0 2 0,0-2 0,3-5 0,-1 0 1530,0 7 1,0-3-1531,3-6 2259,2-12-2259,26-21 0,-7-4 0,2 1 0,4-2-216,-1-7 0,3-6 216,6-1 0,7-4 0,2-2 0,-1 0-656,-10 6 1,-1 0-1,-1 0 1,3-1 0,1-2 237,0 0 1,3-1 0,1-2-1,0-1 1,1 1 0,-3 1 0,-1 0-239,1 0 1,-3 1-1,-1 0 1,1-2 0,3-4 645,-8 8 1,1-3 0,2-1-1,0-1 1,1-2 0,1-1-1,0-1 1,0-1 0,-1 0-1,1-2-207,-6 4 1,1-1 0,1-2-1,-1-1 1,1-1 0,0-1-1,-1 0 1,1 0 0,0 0 0,-1 0-1,0 1 1,0 1 0,-1 1-1,-1 1 217,6-5 0,-1 2 0,0 1 0,-1 1 0,0 0 0,0 0 0,-1 0 0,1-2 0,0 0 0,0-3 0,-3 3 0,1-3 0,2-2 0,0-2 0,0 0 0,0 0 0,-1-1 0,-1 2 0,-2 1 0,-1 3 0,-3 2 0,-3 4 0,-3 4-163,4-13 1,-6 7 0,-3 3-1,1-2 163,2-1 0,-1 0 0,-1 0 0,-2 3 1206,2-15 1,-5 7-1207,-1 4 2903,-3 5-2903,-1 4 3276,-3 12-1211,0 2 1211,-14 2-2932,-29 9-344,10 16 0,-2 4 0,1-4 0,0 4-313,6 5 1,-1 6 0,-1 3-1,0-1 313,1-1 0,0-1 0,0 2 0,-4 1 0,1 0 0,-3 2 0,-1 1 0,-1 1 0,1-1 0,2-2-470,1-2 0,2 0 0,1-1 0,-1 0 0,-1 2 470,0 0 0,-2 1 0,0 1 0,1 0 0,1-1 0,3-3 0,-8 10 0,4-3 0,0 1 0,-1 4 0,1 1 0,1-1 0,4-4 0,1-1 0,2 0 0,1 3 0,2 2 0,3-6 0,0 3 0,1-4-608,4-1 0,1 0 608,-5 11 0,-1 3 0,6-12 0,1 1 0,-1 1 0,-3 11 0,1 2 0,-1-2 0,3-8 0,0-2 0,0 0 534,2 3 1,-1 0 0,3-7-535,0 1 2407,3-1-2407,0-8 1543,4-10-1543,2-9 0,0-8 0,0-3 0</inkml:trace>
  <inkml:trace contextRef="#ctx0" brushRef="#br0" timeOffset="453001">14043 9104 24575,'49'0'0,"-10"0"0,5 0 0,-5 1 0,3 0 0,-1 1 0,-4 1 0,-2 1 0,1 0-1093,5-1 1,0 0 0,-4 1 744,-1 6 1,0 0 757,7-1 0,6 1 0,-2 0-410,2 2 0,-1 1 0,-7-4 0,2 1 0,-6-1 324,-10-1 1,-3-1-325,8 2 0,2 0 0,8 3 2093,0 0-2093,-5 1 0,-11-6 0,-9 2 0,-4-6 0,2 3 0,25 5 0,-3-1 0,1 1 0,-13-5 0,-15-4 0,2-2 0,-4 0 0,3 0 0,-6 0 0,-1-8 0,-2 1 0,-2-18 0,0-21 0,-5 6 0,1 13 0,-1 1 0,-6 6 0,0 2 0,4 13 0,2-5 0,-7-3 0,5 7 0,-4-6 0,4 12 0,-3-4 0,0 3 0,1-1 0,2 2 0,2-2 0,1 1 0,1 1 0,1 12 0,5 20 0,0-6 0,5 22 0,6-13 0,1 1 0,-1-3 0,-4-14 0,-2 2 0,-2 2 0,2 19 0,-4-10 0,-2 5 0,-2-13 0,0-4 0,0-3 0,-4-3 0,-7-9 0,-3 0 0,-5-2 0,5-3 0,-2 0 0,0-3 0,-5-6 0,0-2 0,6-4 0,6 3 0,7 3 0,2-3 0,0-1 0,7-8 0,-5 10 0,5-1 0</inkml:trace>
  <inkml:trace contextRef="#ctx0" brushRef="#br0" timeOffset="637376">7279 14933 24575,'51'-8'0,"-1"0"0,1 0 0,-1 0 0,0-1 0,-4 0 0,0-2 0,1 0 0,-1 0 0,1-1 0,0 1-547,2-1 1,0 1 0,0 0 0,1-1 0,-1 0 0,0-1 85,-6 0 1,0 0 0,0-1 0,-1-1 0,1 0 0,-1 0-1,1 0 461,-1-2 0,0 0 0,0 0 0,-1-1 0,1 0 0,-1 1 0,-1-1 0,4-1 0,0 0 0,-2 0 0,1 0 0,1 0 0,0-1-469,0 1 1,2 0 0,0 0 0,0-1 0,-1 1 0,-2 1 0,-3 0 173,6-3 1,-3 1 0,-2 1-1,0-1 295,1 1 0,0 1 0,-1-1 0,-2 1 620,-1 0 1,-2 1-1,6-3-620,-6 2 0,6-3 0,3-2 0,2 0 0,-1 0 0,-2 1 0,-5 2 0,5-1 0,-4 3 0,0 0 0,4-3-453,-6 2 1,5-2 0,2-1-1,1-1 1,-2 2 0,-3 0 0,-6 4 452,10-4 0,-7 4 0,0 0 0,-1 0 0,-1 1 0,0-1 342,8-6 0,0-2 0,-1 2-342,-8 5 0,-1 1 0,1-1 0,0 0 0,2 0 0,0-1 0,-4 2 0,14-11 0,-6 5 0,-16 13 0,0-1 1092,11-9 0,3-5 0,-1 1-876,0 0 1,0-1-217,0 2 0,2-1 0,-4 1 0,0-5 0,-5 4 0,5 1 84,-8 2 1,0 1-85,14-7 0,1 1 3276,-17 9-1497,-16 16-399,-5-1-1380,-2 2 920,-13 2-920,-2 1 0,-17 3 0,10 0 0,-32 0 0,17 0 0,-15-3 0,8-1 0,6-2 0,3 0 0,-3 0 0,8 2 0,0 0-406,-9-2 1,-1 1 405,7 0 0,1 1 0,-17 1 0,10-1 0,1 0 0,-5 1 0,-10 3 0,26-5 0,7 1 0,6-2 0,2 0 0,6 4 0,10-3 811,-1 3-811,19-4 0,-9 0 0,9 0 0,-1 0 0,3 0 0,10-3 0,-10 0 0,1 0 0,4-5 0,-2 5 0,2 1 0,6-2 0,2-1 0,-3 2 0,3 1 0,-3 0 0,0 0 0,-2 0 0,0 0 0,-2 1 0,5 1 0,-17 0 0,2 0 0,-16 0 0,-2 0 0,-1 0 0,-1 1 0,-1 8 0,-2-3 0,0 8 0,-7 1 0,-8 8 0,-1 5 0,-4-5 0,0 5 0,-1-7 0,0 6 0,-2-1 0,9 0 0,-5 4 0,5 6 0,-1 9 0,1-6 0,2-11 0,0-1-486,-2 15 1,-1 6-1,1-8 486,-3 0-259,8-7 0,0 0 259,-5 0 0,5 11 0,7-34 0,2-7 0,0-30 354,0 7 0,0-14 1,0 23-1</inkml:trace>
  <inkml:trace contextRef="#ctx0" brushRef="#br0" timeOffset="874121">11969 11762 24575,'33'0'0,"2"0"0,-5 0 0,-4 0 0,-10 0 0,4 0 0,4 0 0,7 0 0,-15 0 0,4 0 0,-10 0 0,0 0 0,5 0 0,-5 0 0,1 0 0,-4 0 0,-2-2 0,-1 1 0,-2 0 0</inkml:trace>
  <inkml:trace contextRef="#ctx0" brushRef="#br0" timeOffset="882723">12028 11758 24575,'36'0'0,"-5"0"0,0 0 0,7 0 0,-1 0 0,2 0 0,3 0-1093,6 0 1,6 0 0,-4 0-59,0 0 1,2 0 1150,-5 0 0,7 0 0,0 0 0,-4 0 0,-5-2 0,-2 1 0,3-1-575,-6 1 0,3 0 0,2 0 0,-2 0 0,-4-1 575,5-1 0,-3-1 0,-1 1 0,-1-2 0,0 0 0,-2 0 388,2 1 0,-1-1-388,0-2 0,-2 1 0,15-1 0,-1-1 0,-15 2 0,-1-1 0,10-1 0,-17 2 0,3-1 0,16 0 0,0-1 0,-15 2 0,1-1 0,6 0 0,6 1 0,-5-1 623,-3-2 1,-3 1-624,3 3 0,2-1 0,1-5 0,4-2 0,-4 1 0,-5 3 0,-2 1 0,5-3 0,2-2 0,-3 1 1638,-1 0 0,0-1-1459,0 0 1,1-1 0,-1 0-180,7-2 0,-1 0 0,-7 1 0,2-2 0,-7 3 0,1-2 1306,5-12-1306,-9 8 0,4-2 0,-2 0 0,9-8 0,0-1 0,-3 4 0,3-1 0,-3 2 0,0-2 0,-1 4 0,-6 3 0,0 2 0,-3 1 0,-2 1 0,12-10 1309,-8 4-1309,-16 11 0,-1 1 0,-3-10 0,-2 11 0,-6-15 0,-8 11 0,3-4 0,-11-1 0,5-14 0,-3 11 0,0-21 0,1 20 0,2-2 0,-18-7 0,6 17 0,-7-3 0,7 15 0,8 3 0,-18-3 0,-9-1 0,-5-1 0,-3 0 0,14 2 0,1 1-565,-9-2 0,2 1 565,15 3 0,1 0 0,-16 0-108,9 0 1,-4 0 107,-7 0 0,-1 0 0,8 0 0,1 0 0,-1 0 0,3 0 0,-5 0 0,10 0 0,-3 4 0,-3 2 0,1 3 0,-3 2 0,1-1 0,-3 2 0,-4 2 0,4 2 0,-5 1 0,-1 2 0,1 0 0,4-2-1093,-5 1 1,3 0 0,-3 0 914,9-3 1,-3 1 0,-1 0-1,1 1 1,1-1 177,-2 2 0,1 0 0,1-1 0,3 0 0,1-2 0,2-1 0,-4 3 0,1-1 0,-4 3 0,-2 1 0,2-1 0,4-1 78,-2 1 0,3-1 0,0 0-78,-7 3 0,-2 0 0,5-1 0,3-2 0,3-1 0,3-3 0,5-2 170,4-2-170,3 0 0,7-2 0,1 2 3276,-10 16-2275,-5 3-1001,-1 4 0,-1 2 0,10-13 0,1-1 414,-5 7 0,2 1-414,2 18 0,10-19 0,0 9 0,8-25 0,3-5 0,6 1 0,5 0 0,2-3 0,13-3 0,-5-2 0,2 2 0,1-1 0,14 3 0,3 2 0,6 0 0,-17-2 0,0 0 0,4 0-820,8-1 1,5 0 0,1-1 0,-4 0 305,0 1 0,-2-1 0,3 0 514,-5-1 0,5-1 0,1-1 0,-2-1 0,-5 0 0,-3-2 0,-4 0 0,4-2-656,0 1 1,4-2-1,2 1 1,-2-2 0,-4 1 622,0-4 1,-4 1 0,3-1-470,-1 2 1,2-1 0,1 0 0,-4 1 501,-1 0 0,-2-1 0,0 2-221,16-2 1,2 0 220,-5-3 0,2-1 0,-3 1 0,4 0 0,-1 0 516,-8 1 1,1-1 0,-3 0-517,1 0 0,-1 0 866,1-3 1,4-1 0,-4 0-867,4-3 0,0 1 0,-7 3 0,1-1 0,-5 0 0,-3 0 0,-5 0 0,17-9 1363,-19 8 1,0-2-1364,3 0 0,0 0 0,-6 2 0,0-1 749,16-16-749,-16 12 2266,-4 2-2266,-6 2 747,-3 2-747,-21-1 0,-24 3 0,-1 3 0,5 6 0,-3 1 0,0 0 0,-1-1-1358,2-1 1,-3 1 1357,-2 2 0,-3 2 0,1-1 0,-6-1 0,-1 1 0,11 2 0,-2 2 0,1-1 0,1 0 0,1 0 0,-2 0 0,2 0 0,-3 0 0,0 0 0,2 0 0,-6 0 0,1-1 0,-1 2-685,5 0 0,-2 1 1,1 0-1,4 1 685,-13 2 0,2 4 0,11 2 0,-1 4 0,-6 6-410,13-3 0,-6 6 1,-1 3-1,-3 2 1,0 0-1,2 0 0,1-2 1,5-4-16,-9 5 0,4-3 0,1 0 0,-5 3 425,5-1 0,-4 3 0,-3 3 0,0 0 0,3-1 0,4-3 0,7-4 0,-8 12 0,9-7 0,-5 6 0,13-11 0,4-3 1536,12-7-1536,2 0 2111,3 1-2111,-1 2 3276,2-5 0,7-6-3044,10-5-232,28-2 0,3-7-1296,-6 1 1,3-2 1295,-2-3 0,5-2 0,-14 5 0,4-1 0,2 0 0,3-1 0,2 0 0,0 0 0,3-1 0,3 0 0,0 0 0,0 0 0,-1 0 0,-3 1 0,3-2 0,-3 2 0,-1-1 0,2 0 0,4-1 0,-11 3 0,4-2 0,3 1 0,0-2 0,1 1 0,-1 0 0,-3-1 0,-3 2 0,-5 0 0,6-3 0,-5 0 0,-2 0 0,1 1 0,8-1 0,1-1 0,-2 1 0,-4 0 0,11-5 0,-12 1 0,-13 1 0,-14 2 0,-2-2 0,-8 6 0,-7 1 0,-24-1 0,-11 3 0,10 0 0,-2 1 407,-6 0 1,-5-1 0,-1 1-408,6 3 0,-1 1 0,-1 0 0,2 0-1093,-7 0 1,1 0 0,-2 0 795,2 1 0,-3 0 0,-1 0 1,-1 0 296,-2 1 0,-1-1 0,1 2 0,2-1 0,9 0 0,2 1 0,1 0 0,-4 2 0,-5 1 0,-5 2 0,0 2 0,3-1 0,5-1 0,6 0 0,5-1 0,-2 3 0,-4 5 0,-2 2 0,1 1 0,9-3 0,-6 7 0,-4 10 0,38-20 1048,2-3-1048,4-2 3276,24 0-2522,-3-3 0,5-1-754,10 2 0,9-1 0,1 0-534,-5-1 0,1-1 0,3 0 0,3 0 534,-10 0 0,4 1 0,1-1 0,2 1 0,-1-1 0,-2-1 0,-2 0-656,5-1 1,-2-1-1,-1 0 1,-1-1 0,1 1 324,1 1 1,0 0 0,0 0 0,-1-1 0,-4-3 330,-1-2 0,-3-3 0,-1-1 0,-3-1-619,3-3 1,-3-2-1,0 1 619,2 1 0,0 0 0,-3-1-38,6-7 0,-10 1 38,-16-2 1337,-7 0-1337,-13-10 0,-18 12 0,-4 11 0,-8 3 0,0 1 817,3 5 1,0 1-1,-6 2-817,2 0 0,-6 2 0,-3-1 0,-2 2 0,2 1 0,3 0-820,-7 2 1,2 2 0,1 1 0,-4 1 795,7-1 0,-3 1 0,-1 1 0,0 0 1,3 0-1,3 0 24,0 2 0,4 0 0,1 0 0,-2 2-120,-1-1 0,-1 2 1,0 1-1,0 0 0,2 0 120,-3 3 0,3 1 0,0 0 0,0-1 0,3-3 0,0-1 0,1 0 0,2 0 0,-5 7 0,2 0 0,9-4 0,7-1 0,15 1 0,1-7 1664,5-1-1664,15-5 0,22 3 0,-9-5 0,2 0 1638,17 4 0,4 0-1484,-18-2 0,2-1 0,0 0-154,6 0 0,1 1 0,5-1 0,-7-2 0,3-1 0,1 0 0,2 0 0,-2-1 0,0 0 0,-1 0 0,0-1 0,1 0 0,0-1-656,5-2 1,1-1-1,1 0 1,-1-1 0,-2-1 436,4 0 1,-1-2-1,-2 0 1,-2-3 218,3-3 0,-3-3 0,-2-2-642,1-2 0,-2-3 0,-2 2 642,-10 5 0,-1 1 0,-2-2 0,12-11 0,-5-1 0,-16 8 0,-4-1 1690,4-15-1690,-42 21 0,-13 4 0,1 3 0,-3 4 297,-10 3 0,-6 2 0,0 2-297,12-1 0,1 0 0,-2 1 0,-3 3 0,5 2 0,-3 2 0,-3 1 0,-1 1 0,1 0 0,2 0 0,2-2-690,-9 0 1,4-1 0,0 1-1,-5 2 690,9 1 0,-4 1 0,-2 2 0,0 1 0,1-1 0,3-1 0,4-1-126,1-1 1,4-2 0,1 1 0,-4 1 125,-4 1 0,-4 3 0,-1-1 0,2 1 0,2-2 0,-7 2 0,4-2 0,0 1-243,1 1 1,1 1 0,7-3 242,-7 6 2904,36-11-2904,4-1 3276,25-2-2374,12-6 0,11-3 0,1-2-902,-8 0 0,0-1 0,3-2 0,5 0-410,-4 1 0,4-1 1,4-1-1,2-1 1,1 0-1,1 0 0,-1-1 1,-1 0 187,-5 0 0,0-1 0,0 0 0,1-1 0,-1 0 1,1 0-1,-1 0 0,1 0 0,0 0-143,3-1 1,0 0 0,0 0 0,1 0 0,0 0 0,-1 0 0,-1-1 0,-1 1 0,-1 1 324,5-3 0,-2 1 0,0 0 0,-2 0 0,0-1 0,-2 1 0,0 0-38,-2-1 1,-1 1 0,-1 0 0,-1-1 0,0 0 0,0 0 77,7-4 0,0-1 0,-1 0 0,-2 1 0,-2 0 0,-1 0 0,-3 1 0,-1 0 0,1 0 0,6-1 0,5-1 0,-10 1 0,-23 5 0,-38 3 0,-16 4 0,1 7 0,-7 2-330,7-1 1,-5 0 0,-4 1 0,-2 0 0,1 2 329,3 2 0,-1 3 0,0 0 0,-1 1 0,-1-1 0,1 0-9,0 0 0,-1-1 0,1 0 0,-1 0 0,1 1 0,0 1 9,2 1 0,-1 1 0,1 0 0,1 1 0,1 0 0,0-1 0,-10 4 0,2-1 0,1 0 0,2 1 645,6-2 0,2 0 1,0-1-1,0 2-645,-2 0 0,-1 1 0,1 0 0,2-1 0,-2 2 0,3 0 0,2 0 0,-6 3 0,8 1 509,10 10-509,14-12 2348,10 7-2348,21-18 0,11-2 0,16-4 684,-6 0 1,8 0-1,-2 0-684,-7 0 0,-2 0 0,4 0 0,-4 1 0,3-1 0,2 1 0,0-1 0,-1-2 0,7-1 0,0-1 0,-1-1 0,2-2 208,-6 1 0,0-2 0,1 0 0,-1-1 0,0-2-208,-2 0 0,0-2 0,0-1 0,-2 0 0,-2 0 0,21-6 0,-3 1 0,-33 3 0,-50 4 0,-33 4 0,-6 6 0,26 5 0,-4 5 0,-2 2 0,-1 1 0,-2 2 0,0-2 0,1 0-410,3-4 0,0 1 1,-1-1-1,0-1 1,0 2-1,0-1 0,0 1 1,1 2 139,-6 1 0,0 2 0,0 1 0,0 0 0,1 1 0,0-1 1,2 1 269,-4 2 0,0 0 0,0 1 0,3 0 0,2-1 0,3-2-267,2-1 0,4-2 1,1 1-1,-4 1 267,-3 2 0,-4 1 0,-3 2 0,2-1 0,5-1 0,9-3 0,-2 0 0,7-1 1331,-7 7 1,15-2-1332,42-13 0,13-2 0,-6 3 0,4-1-1025,11-4 1,9-3 0,2-2 1024,-8-1 0,2-1 0,3-2 0,7 0 0,-18 1 0,5 1 0,2-2 0,3 1 0,1-2 0,2 1 0,-1-1 0,0 0 0,-2 0 0,-2 1 0,0-2 0,-1 1 0,0-1 0,-1 0 0,-1 0 0,1 0 0,0 0 0,0 0 0,1 1 0,4-1 0,1 0 0,1 0 0,0 1 0,-1-1 0,0 1 0,-2-1 0,-3 1 0,-2-1-201,11-3 0,-2-1 1,-4 0-1,-4 2 1,-8 1 200,0-1 0,-4 1 0,3-5 0,2-2 0,-6 2 0,12-10 0,-59 10 0,-16 1 0,-5 8 0,-12 3 0,-7 3 0,-5 3 0,-2 2-55,20-1 1,-3 3 0,-3 1 0,-2 1 0,-2 1 0,-1 1 0,0 0 0,-1 0 0,1 0 0,1 0-1,2-1 1,2-2 54,-6 1 0,2-2 0,1 0 0,1 0 0,0-1 0,0 1 0,-1 1 0,0 1 0,-2 2 0,5-1 0,-2 2 0,-3 1 0,0 1 0,-1 0 0,1 1 0,0 0 0,3-1 0,2 1 0,3-2 0,5 0 0,4-2 577,-9 4 1,7-1-1,4-1 1,0 0-578,-12 3 0,2-1 0,19 0 2445,23-2-2445,28-8 0,13-4 0,0 4 0,4-2-756,-8-3 1,3-1 0,1-1-1,1-1 756,-1 2 0,1-1 0,1 0 0,3-2 0,-5-2 0,3-1 0,3-1 0,1-1 0,-1 1 0,-2-1 0,-3 2 9,10-1 0,-3 1 0,-1 0 0,4-3-9,-9 2 0,4-2 0,2-1 0,0 0 0,-2 0 0,-2 1 0,-6 0 0,12-2 0,-6 0 0,2 0 263,-4-1 0,1-1 0,0 0 0,-2 0-263,7-4 0,-3 0 0,-3-2 0,2-5 0,-6-2 0,-11 6 0,-10 0 0,-28-9 0,-17 12 0,-16 1 0,-1 4 0,-6 1 0,13 9 0,-2 1 0,-2 0-273,5-1 1,-1-1 0,-3 1 0,-1 2 272,-4 1 0,-3 0 0,-2 3 0,0 0 0,2 3 210,2 1 1,1 2 0,0 2 0,-2 1-1,-4 1-210,11-2 0,-3 1 0,-2 1 0,-2 0 0,0 1 0,0 0 0,2 0 0,1 1 0,4-2-537,-6 3 1,4 0-1,2 0 1,0 1-1,-1 0 1,-2 1 536,2 0 0,-2 2 0,-2 0 0,0 1 0,1-1 0,2 0 0,3-2 0,5-2 0,-13 4 0,8-4 0,-2 3-48,1 0 0,-1 2 0,0 1 0,2-1 48,-6 4 0,3 0 0,2-1 0,-3 1 0,2 1 0,-5 3 0,11-2 0,28-12 0,31-4 0,23-3 0,-16-4 0,8-1 0,8 0 0,4-1 0,4 0 0,3-1 0,0 1 0,-1-1 0,-3 0 0,-3 1 0,-6 0 0,6 0 0,-6 1 0,-2-1 0,0 1 0,4-1 0,6-2 0,-12 1 0,3 0 0,3-1 0,3 0 0,1 0 0,2 0 0,1 0 0,0-1 0,-1-1 0,0 1 0,-2-2 0,-2 1 0,-2-2 0,-4 0-91,10-3 1,-2-1 0,-2-2 0,-2 0 0,-1 0 0,-2-1 0,-1 1 0,0 1 90,9-4 0,-4 2 0,-1-1 0,1 0 0,4-2 0,-5 1 0,4-1 0,3-1 0,0-1 0,-1 1 0,-3 0 0,-4 0 0,-8 3 0,6-5 0,-9 2 0,3 0-172,4-1 1,4-1-1,-2 0 1,-6 1 171,2-3 0,-5 1 1150,-2-3 0,-3 1-1150,-1-6 3276,-7-14-2803,-30 13-473,-21 6 0,-9 3 0,2 4 0,-3 3 768,-3 3 0,-5 1 1,-1 2-769,3 3 0,-1 2 0,-1 0 0,8 1 0,-2 0 0,0 0 0,-3 0 0,2 1 0,-3-1 0,-1 1 0,0 0 0,2 1 0,-5 1 0,1 1 0,0 0 0,-1 1-251,7-1 0,-2 0 1,0 0-1,1 1 1,3 1 250,-9 4 0,3 1 0,2 0 0,10-3 0,2 0 0,0 1-254,-5 3 1,0 2 0,4 0 253,8-2 0,2 1-163,-16 6 1,2 0 162,10 8 2734,2-7-2734,7 20 3276,9-20-2618,2 19 1296,8-26-1954,23 7 0,21-13 0,-6-4 0,8 0 0,-1-2-1093,-4 0 1,-1 0 0,3-3 868,1 0 1,2-1-1,1-2 1,-1 0 223,-6 1 0,-2-2 0,1 0 0,0-2 0,3-3 0,1-2 0,0-1 0,0-1 0,-3 1 0,1 0 0,1-1 0,0-1 0,-1-1 0,5-3 0,1-2 0,-1-1 0,-1 1 0,-2 1 0,-3 3 0,-2 0 0,-1 1 0,0-1 0,3-4 0,0-2 0,-2 1 0,-8 3 0,-7 4 0,-4 0 0,7-9 0,-2 0 0,3-6 0,-9-1 0,-16 18 0,-25 7 0,-21 5 0,-6 2 0,9 0 0,-4 1 0,-3 2 0,-3-1 0,1 2 0,0-1-547,2 1 1,-1 0 0,1 0 0,-2 1 0,0 1 0,-3 0 331,10-1 0,-2 1 0,-1 0 0,-1 1 0,-1 0 0,1 0 0,1 0 0,2 1 0,2 0 145,-6 3 1,2 0 0,2 0 0,0 2 0,-1-1 0,-3 2 69,7-2 0,-2 1 0,-2 0 0,-1 0 0,0 1 0,0 1 0,1-1 0,1 0 0,1 0 0,-6 2 0,1 0 0,1 1 0,1-1 0,0 1 0,0-1 0,0-1-441,1 0 0,0-1 1,-1 0-1,1 0 0,1 0 1,2 1-1,2-1 441,-4 4 0,1 1 0,3-1 0,3-1 0,4-2 0,-7 2 0,3-1-204,5 2 1,-1 3-1,3-3 204,2 0 0,3-2 1588,0 3 1,5-1-1589,10 0 3276,5-1-3149,5 1 3149,0 0-845,0 4-650,5-5-1781,12 5 0,4-8 0,13-3 0,14 1 0,-2-3 0,3-5 0,3-1-656,-16 1 1,4 2-1,3-1 1,2-2 0,4-3 652,-8-2 0,3-3 0,2-1 0,2-2 1,1-1-1,2-1 0,-1-1 0,1 0 0,-1-1-295,-4 1 0,1-1 0,0-2 0,1 0 0,0 0 0,0-2 0,0 1 0,1 0 1,0-1-1,-1 1 0,1 1 96,-3 0 1,0 1 0,1 0 0,1 0 0,-1 0 0,1 0 0,-1 0 0,-1-1 0,0 1 0,-1-1 0,-1-1 0,-1 1-164,7-4 1,-1-1 0,0 0 0,-1 0 0,-1-1 0,-2 1 0,-3 0 0,-1 2 0,-4 1 232,14-6 0,-6 2 0,-3 1 0,-5 0-150,-4 1 0,-4 0 0,-1 1 282,12-5 0,-1 0 657,-3-3 1,-6 1-658,-9-5 3276,-12 11-2515,-26 5-761,-31 11 0,13 2 0,-7 0 0,0 0 0,-8-1 0,-4 0 0,-1 1 0,3 2 0,7 3 0,1 1 0,1 1 0,-2 0 0,-3 0-379,4-1 0,-3-1 1,-2 0-1,-1 1 1,-1 0-1,1 0 1,3 1-1,2 1 379,0 1 0,3 1 0,2 0 0,-1 1 0,0 1 0,-2 0-190,0 0 0,-1 0 1,-1 1-1,0 0 0,-2 1 1,0 1-1,-3 0 190,7-2 0,-3 1 0,-2 0 0,0 1 0,-1 0 0,0 1 0,0-1 0,2 0 0,2-1 0,2 1 0,-3 0 0,3 0 0,2-1 0,1 0 0,-1 1 0,-2 0 0,-2 2 0,2-2 0,-4 1 0,-2 2 0,-2-1 0,0 1 0,1 0 0,3 0 0,4-2 0,4-1 0,7-1 0,-8 5 0,10-2 0,-1 1 0,-6 1 0,1 1 0,10-3 0,12 2 0,12-3 3276,2-8-2673,7 2 2673,29-1-2014,-1-4 0,5 1-1262,-3-2 0,3 1 0,2-1-479,3 1 1,1-1-1,1 0 479,-9-1 0,1 0 0,0 0 0,0-1 0,0 0 0,-1 0 0,1-1 0,3 0 0,0 1 0,2-1 0,3 1 0,0-1 0,1-1 0,-2-1 0,-3 0 0,0-1 0,-1-1 0,1 0 0,2-1 0,1-1 0,-2 1 0,2-1 0,1-1 0,2 1 0,-1-2 0,0 0 0,-1-1 0,-2-1 0,1-1 0,-1-2 0,-1 0 0,-1 0 0,0-2 0,0 0 0,-1-1 0,2-2 0,0-1 0,0 0 0,-1-1 0,-1-1 0,-2 2 0,-2 0 0,10-6 0,-3 1 0,-2 0 0,-3-1 0,6-4 0,-3 0 0,-9 2 0,0-10 0,-19 13 0,-24 3 0,-22 14 0,-13 4 0,8 1 0,-2 0 0,-3 1-820,4-1 1,-2 0 0,-2 1 0,-2 2 500,4 1 1,-1 2 0,-1 0 0,-3 2 0,-2 0 0,-2 1 318,7 0 0,-4 1 0,-2 1 0,-1 0 0,-1 1 0,-1 0 0,1 0 0,1 0 0,2 0 0,3-1 0,-4 1 0,2 0 0,2-1 0,1 1 0,-1 0 0,-2 0 0,-3 2 0,3-1 0,-4 1 0,-3 1 0,-1 0 0,-1 1 0,2-1 0,2 1 0,3-2 0,4 0 0,6-1 0,-15 6 0,9-2 0,-1 1 0,-1-1 0,-2 1 0,1 0 0,6 1 1492,-3 7 0,5 0-1492,6-5 0,6-1 0,9 7 0,42-18 0,22-5 0,-1-2 0,-3-3 0,6-3-469,-11 1 1,9-1 0,5-1 0,3-1 0,-1 0 0,-3 0 0,-6 0 138,2-1 1,-6 0-1,0-1 1,6-1 312,-4 0 0,5-1 0,3-1 0,1-1 1,-1 1-1,-2-1 0,-4 1 17,-1 0 0,-3 1 0,-2 0 0,1-1 0,4-2-434,-2-1 1,2-1-1,2-1 1,1-1 0,-1 0-1,0 1 1,-2 0 433,1 1 0,-1 0 0,0 0 0,-1 0 0,-1 1 0,0-2 0,5-2 0,-1-1 0,0 1 0,-2-1 0,-2 1-98,0 1 1,-1 0 0,-2 0-1,-3 0 98,1 0 0,-3-1 0,-1 0 0,-2-4 0,-2-1 0,-1 2 0,11-2 0,-12 0 2841,-29-9-2841,-41 24 0,11 8 0,-4 1 618,-2-1 0,-4-1 1,0 1-619,3 1 0,-1 0 0,-5 0 0,6 0 0,-4-1 0,-2 0 0,-2 1 0,2 1 0,2 0 45,-7 3 0,1 1 0,1 2 0,-3-1-45,5-1 0,-2 0 0,-2 0 0,1 0 0,2 1 0,4 2 0,0 1 0,4 1 0,1 1 0,-1 0-476,-7 3 1,-2 1 0,1 0 0,2-1 475,-2 1 0,3-1 0,-2 1-449,3 0 1,-3 1-1,0 0 1,4 0 448,0-1 0,4 1 0,-1 0 510,-1 0 1,1 0-1,4 0-510,1 2 0,5 0 3276,-10 10-2582,11-3 2582,21-13-2813,7-5 2813,14-5-2819,26 0 1,16-2-458,-16 1 0,6-1 0,3 0 0,0-1 0,-1 1-656,-2 0 1,-1 0-1,0 0 1,1 0 0,0 0 150,-2 0 0,1 1 0,0-1 0,1 0 0,-3 0 0,-1-1 505,4 1 0,-2-1 0,-1 0 0,1-2 0,-3-1 0,1-2 0,0-1 0,0 0 0,-2 0 0,1 0 0,-1 0 0,-1-1 0,2 0-696,9-3 0,2-2 0,-1 0 0,-6-2 696,-9 0 0,-5 0 0,-2-1 0,6 0 0,-2-3 0,8-11 0,-4-2 0,-11 1 0,-1 9 0,-6-1 0,-17-5 0,-30 20 0,-21 8 0,-6 6 0,18 0 0,-3 3 0,-5 2 0,-1 2 0,-2 1 0,1 0 0,-1 0 0,3-2 165,-5 0 0,1 0 1,0 0-1,0-1 0,0 2 1,-1 0-1,-2 2-165,5 0 0,-1 1 0,-2 2 0,0-1 0,0 2 0,0-1 0,2 1 0,1-1 0,2 0 0,-1 1 0,1 0 0,1 1 0,1-1 0,2-1 0,3 0 0,2-2 0,-3 3 0,5-2 0,1-1 0,-2 1 0,-6 3 0,-4 2 0,4-2 0,12-3 3069,3 6-3069,13-11 0,32-4 0,6-6 0,-2-1 0,9-2-547,4-3 1,10-2 0,6-1 0,3-1 0,-3 0 0,-4 1 83,1 0 0,-4 1 0,1 0 1,5-2 312,-9 1 1,5-2 0,3 0-1,1-1 1,1 0 0,-2 0-1,-3 1 1,-3 0 149,4-1 0,-3 1 0,-3 0 0,0 0 0,-2-1-154,3-1 1,-3 0 0,1-1 0,3-1 153,-3 1 0,3-1 0,2-2 0,0 1 0,-3 1 0,-5 1 0,4-1 0,-5 1 0,3-1-236,4-2 0,5-3 0,-2 1 0,-9 4 236,-10 3 0,-6 1 3276,7-3-2786,-19 5-490,-34 4 0,-15 5 0,13 4 0,-2 1 819,-5-1 0,-7 0 0,-2 1 0,0 1-781,1 3 0,-2 2 1,-1 1-1,1 0 0,2-2-632,0 0 1,3-1 0,-1 0-1,-1 0 594,0 0 0,-1 1 0,0 0 0,0-1 0,2 1 0,-3 1 0,2 0 0,1-1 0,3 0 101,-13 3 0,2 0-101,7-1 0,-1 2 0,7-3 0,0 5 0,34-11 1847,6-5-1847,30 1 0,1-14 0,5-5 0,-3 5 0,3-2 0,0-1-125,-6 1 0,0-1 0,0-2 0,1 1 125,3 0 0,0-1 0,1 0 0,-3 1 0,0-1 0,-1 2 0,2-2-357,0 1 0,3-1 0,-1 0 0,-3 1 357,9-7 0,-2 0 0,-7 4 0,2 1 0,-3-2 0,4-4 0,-6 0 0,-11 4 0,-12 1 0,-44 2 0,-18 5 0,5 1 0,-6 3-130,14 5 1,-5 1 0,-2 1 0,-1 1 0,2 1 129,-4 2 0,1 2 0,0 0 0,-1 1 0,-1 0 0,-1 0 0,-1 1 0,-2 4 0,5 1 0,-2 2 0,-2 2 0,0 1 0,2-1 0,4-1 412,-4 1 1,4-1-1,1-1 1,-1 2-413,4-1 0,-2 1 0,1 0 0,4-1 0,7-3 0,3 0 0,8-2 0,7-1 0,15-8 0,18-5 0,4-7 3276,10-6-1212,-5-4-2064,-7 3 0,-1 0 0,3-2 388,6-11 1,-24 24-1,-4 0 1</inkml:trace>
  <inkml:trace contextRef="#ctx0" brushRef="#br0" timeOffset="884245">14674 10868 24575,'-38'-1'0,"0"0"0,-7 0 0,-8 0 0,-3 1 0,6 0 0,1 0 0,4 0 0,-6 0 0,7 0 0,-7 0 0,-3 0 0,2 0 0,5 0 0,10 0-1130,1 0 1,5 0 1129,-5 0 0,-2 0 0,7 2 0,4 6 724,22 21-724,2-8 373,3 11-373,0-11 0,4-9 0,5 1 1162,8-9-1162,12-4 0,14 1 0,9-2 0,-6-5 0,4-3 0,2 1-820,-9 3 1,0 1 0,2-1 0,0-2 313,-5-1 0,1-1 1,0-1-1,1 0 0,-1 0 506,0 0 0,1-1 0,-1 1 0,1-1 0,-2 0-410,9-4 0,-1-1 0,0 0 0,1-1 410,-7 3 0,1-1 0,-1-1 0,0 0 0,-4 0-60,0-3 0,-2 0 1,-3-1-1,-2 1 60,15-8 0,-12 0 0,-22-9 0,-56 27 0,3 6 0,-7 6-411,9 0 1,-4 3 0,-4 3 0,-5 4 410,13 0 0,-4 3 0,-4 3 0,-1 2 0,-3 1 0,1 1 0,0-1 0,2 0 0,2-2 0,4-3 156,-4 1 0,4-2 0,1-2 0,1 1 0,-3 1 0,-3 4-156,6-1 0,-4 2 0,-3 3 0,-3 1 0,0 1 0,1 0 0,1 0 0,2-2 0,5-1 0,5-3 0,7-4 0,-18 12 0,8-3 0,-1 1 0,-2 1 0,7-4 1521,-2 3-1521,17-5 254,12-12-254,12-2 2041,31-5-2041,-2-10 0,0 1 0,2 0 0,-6 1 0,-3 1 0,12-7 0,-9 12 0</inkml:trace>
  <inkml:trace contextRef="#ctx0" brushRef="#br0" timeOffset="884479">13755 11269 24575,'42'0'0,"1"0"0,-1 0 0,1 0 0,0 0 0,-11 0 0,-1 0 0,18 0 0,-1 0 0,0 0 0,1 0 0</inkml:trace>
  <inkml:trace contextRef="#ctx0" brushRef="#br0" timeOffset="886686">16795 10258 24575,'-14'19'0,"-5"5"0,-6 8 0,-4 4 0,3 0 0,2 2 0,1 2 0,-1 1 0,-1 3-547,0-3 1,-2 4 0,-1 1 0,1 0 0,0-1 0,4-2-110,2-4 1,2-2-1,1 0 1,1-1 0,1 0-165,0 4 1,2-1 0,1 0 0,1-3 560,-1 0 0,2-1 0,2-1 259,3 14 0,2-1 463,-1 2 1,0-2-464,2-2 0,2-2 0,-3-10 0,8-5 0,22-7 0,11-7 0,9 0 0,6-5 897,-10-6 0,2-1 0,1-1-897,0 0 0,1 0 0,4-3 0,-4-1 0,6-2 0,1 0 0,-1-1 0,-6-1 0,4-1 0,-5-2 0,5-1-360,-8 1 0,7-1 0,1-1 0,0-1 0,-3-1 0,-6-2 360,4-7 0,-7-3 0,2-2 0,-4 1 0,2-1 0,0-3 0,-1-4-338,-5 4 1,-1-3 0,1-3 0,0-1-1,-1-1 1,0-2 337,-3 3 0,-1-2 0,1-1 0,-2-1 0,1 0 0,-1-2 0,0 1 0,-1 1 0,0-1 0,0-1 0,-1 0 0,0 0 0,-1 0 0,-1 0 0,-2 1 0,0 0 0,0 0 0,-1 1 0,-1-1 0,-3 1 0,-2-1 0,-3 0 0,-3-8 0,-1-4 0,-5 1 0,-2 2 0,-6 4 0,-4 7-602,-15-3 0,-10 10 1,0-1 601,8 0 0,-1-2 0,-1 5 0,-3 13 0,-5 17 0,-3 10 0,-1 7 0,2 2 0,-5 6 0,2 4 0,-1 2 0,11-6 0,-1 0 0,0 2 0,-2 3 0,2 1 0,-1 3 0,-2 2 0,0 1 0,1 0 0,2-1 0,-2 2 0,1-1 0,2 1 0,-1 0 0,0 1-228,2-1 1,0 2 0,-1 0 0,1 0 0,1 0 0,3-2 227,1-1 0,1-1 0,2 0 0,1-1 0,2 1 0,-1 2 0,1 0 0,2 1 0,1 1 13,1-2 0,0 3 1,1 0-1,1 0 1,1-2-14,0 1 0,2-1 0,1-1 0,-1 2 158,0 6 1,0 2-1,1 0 1,2-4-159,4-5 0,2-2 0,1 0 486,-1 7 0,0 2 0,5-4-486,9 3 0,2-3 0,-4 3 0,3-6 0,10-19 0,4-6 0,23-5 0,-23-21 0,1-10 0,2-8 0,-6 0 0,3-7 0,0-5 0,1-4 0,-1 1 0,-2 2 0,-1 6 56,2-5 0,-3 6 0,-1-2 1,2-4-57,-2 2 0,2-5 0,2-4 0,-1 0 0,-2 2 0,-5 4 0,-4 7 0,-5-1 0,-5 5 0,-3 3 1364,-3-1 0,-5 1-1364,-3-8 0,-9 8 0,-19 24 0,-7 13 254,-2 10 0,0 3-254,16-10 0,-1 0 0,-1 5 0,-5 11 0,-3 6 0,0 2 0,5-2 0,3-4 0,3-1 0,-1 1 0,1 0 0,-2 2 0,1 0 0,3-2 0,-9 9 0,5 2 0,10 1 0,4 4 0,1-4 0,-2-9 0,3 1 89,-2 7 0,2 4 0,13-10-89,34-6 0,16-8 0,-16-11 0,3-7 0,-1-7 0,3-7 0,1-8 0,-8-4 0,2-8 0,1-6 0,0-3 0,-1 0 0,-2 3 0,-2 6 182,2 0 1,-3 5-1,0-1 1,0-5-183,2-2 0,4-7 0,2-3 0,-2-1 0,-5 4 0,-8 6 0,-12 10 401,-37-12-401,-7 45 0,-13 18 0,2 4 0,17-9 0,1 1 0,-1 4 0,-1 5-92,3 0 1,-4 4 0,-1 4-1,0 2 1,2 0 0,2 1 0,5-2 91,2 5 0,5-1 0,2 1 0,2 0 0,-1 0-632,-2 0 1,0 1 0,0 0-1,3-1 1,4-2 631,4 3 0,3-1 0,3-2 0,0-3 0,-2 10 0,6-2 535,7-7 1,4 0 0,2-4-536,3 2 0,3-4-311,10 0 0,4-6 311,-8-10 0,3-12 0,2-21 0,4-15 0,2-6 0,-3 1 9,-5 4 0,-1 1 0,0-3 0,2-4-9,-5 5 0,2-3 0,2-2 0,-1-2 0,-1 1 0,-1 1 0,-3 3-25,0-2 1,-3 2 0,-2 1-1,0-1 1,0 0 24,1 0 0,-1-1 0,0 0 0,-2 0 0,0 1 0,-1-3 0,-2-1 0,-1 2 0,0 2 498,-1 0 1,-1 2 0,-1-1-499,0-2 0,-1 0 0,-9 8 0,-23 4 707,-7 23-707,-1 17 0,-6 11 0,5-1 0,8-6 0,2 2 451,-9 8 1,-2 5 0,7-1-452,12-4 0,5 1 0,-2 4 0,0 3 0,5-1 0,1 2 0,0-2 0,-1 3 0,1-1 0,1 13 0,2-3 3276,1-4-1673,0 7-1603,15-21 0,0-6 0,24-33 0,-19-16 0,0-13 0,1-11 0,1-4-298,-6 16 0,0-5 0,2-4 0,0-3 0,1-2 0,0-1 0,0-1 0,-1 0 1,0 2-1,-1 1 0,0 4-67,0-4 1,0 2-1,-1 2 1,0 0-1,-1 0 1,1-1-1,-1-1 1,2-2 364,-2 3 0,1-3 0,1-2 0,1-2 0,0 0 0,-1 0 0,-1 2 0,-1 3 0,-2 4 0,-3 6 0,-2 5 397,1-15 1,-3 9 0,-11 21-398,-17 32 0,-12 26 0,-5 9 0,7-8 0,1-3 0,-1 4-547,7-7 1,-5 7 0,-2 4 0,1 0 0,2-2 0,5-5 316,2 1 0,4-4 0,-1 2 230,-2 0 0,0 2 0,-1 0 0,3-3-411,1 2 1,2-2 0,1 0 410,1-1 0,0 0 0,2-3 1638,3-1 0,2-2-704,3 18-934,1-18 0,3-8 3276,2-16-1370,18-11-611,-10-17 0,1-4-1295,11-3 0,-14 2 0,-6 5 0,-5 17 0,-1 9 0,2 2 0,2-3 0</inkml:trace>
  <inkml:trace contextRef="#ctx0" brushRef="#br0" timeOffset="892607">15002 12221 24575,'-36'-1'0,"-1"0"0,1 0 0,-13 0 0,-1 0 0,8 1 0,-1 0 0,1 0-1067,-11 0 1,8 0 1066,7 0 342,10 0 1,-5 0-343,-7 0 0,-5 0 0,0 0 0,-4 0 0,-2 0 0,0 0-246,6 2 1,-2 0 0,1 1 0,1-1 245,4 0 0,2 0 0,1 0 0,0 1 0,-4 2 0,1 0 0,0 0 0,-2-1 0,0 0 0,0 0 0,2-1 0,1 0 0,-2 0 0,-5 1 0,-2 1 0,-2 0 0,1-1 0,-3 0 0,0 0 0,4 0-1093,4 0 1,2 1 0,-3 0 959,5-1 0,-3 0 0,-1 0 1,2 0-1,5 0 133,0 0 0,4-1 0,1 1 365,-14 2 0,-6 2-365,11-2 0,-7 2 0,-2 0 0,2 0 0,8 0 0,-4 2 0,-1 2 0,9-3 0,-7 3 0,-4 1 0,0 0 0,6 0 0,9-3-439,3 2 1,3 1 438,-4 2 0,-2 2 0,4 1 515,0 1 1,5 1-516,-2 12 1638,7-9 0,4-1-726,13 1-824,2 2-88,0 0 1210,0 4-1210,-5 2 0,0 0 0,-1 10 0,-3 3 0,-2 2 0,5-16 0,0-1 0,0 7 0,1-1-287,1-7 1,2-2 286,2 21 0,0-19 0,4 3 0,2 6 0,2-4 0,10 14-506,-4-2 0,3-1 506,11-6 0,-7-13 0,5 5 0,6 2 0,-7-11 544,4 3-544,-7-11 0,-4-3 0,15 5 520,-6-3 1,6 0-521,0-3 0,5 0 0,-2-1 0,9 4 0,2-1-269,-3-6 1,3 0 0,-2-3 268,4-1 0,-2-2-1106,4 1 1,0 0 1105,1 0 0,-2 0 0,-7 0 0,-1 0 0,0 0 0,2 0 0,-1-1 0,3 0 0,-2-1 0,5 0 0,-2-1 0,-10 0 0,1-1 0,-3 0-398,1-2 1,-3-1 397,-8 0 0,0-1 0,16-4 0,1 1 0,-14 3 0,-1-1 0,14-4 0,0 0 0,-15 5 0,-1 0 0,12-7 0,4-3 0,-3 1 0,3-2 0,-1 0 0,-8 2 0,-2 1 0,2-1 0,8-5 0,1-1 0,1 0 0,-7 4 0,1 0 0,-1 0 0,-2 1-583,10-5 1,-1 0 582,-2 1 0,3 0 0,-6 2 0,-7 6 0,-3 1 1963,14-9-1963,-11 7 0,0 0 0,12-6 0,-18 7 0,-3 0 0,1-2 833,1-7-833,-6 0 0,0-3 0,11-16 0,-10 12 0,0-2 0,1-1 0,-1 0 0,-2-3 0,-1 1 0,-2 7 0,-2 1 0,-1 0 0,-3 4 2180,-7 2-2180,-6-14 0,-1 0 0,-3-12 0,0 3 0,5 17 0,0-1 0,-6-18 0,-2 1 0,1 20 0,0 4 0,-4 5 0,1 4 0,-4 4 0,2 3 0,-11 1 0,-10-5 0,-10-4 0,0 1 0,9 3 0,1 1 0,-4-1-656,2 0 1,-4-2-1,-1 1 1,1 1 0,3 1 151,-7 0 0,4 3 0,0-1 504,-2 0 0,1 0 0,1 2-359,9 3 1,1 1 0,-3 0 358,-1-1 0,-2 0 0,-2-1 0,1 1 0,-2 1 0,-1 0 0,1 0 0,-1 0-416,-1 0 0,0 0 1,-1 0-1,-1 0 416,3 0 0,-3 0 0,0 0 0,2 0 0,3 0 0,-5 1 0,4 1 0,-3 0 0,3 0 0,-3 1 0,-2-1 0,2 2 0,5-1 0,-3 2 0,4 0 0,-4 2 0,5-1 0,-4 1 0,-1 1 0,1 0 0,4 0 0,-5 1 0,4 0 0,-1 1 0,-6 1 0,-1 0 0,5-1 0,-3 2 0,6-1 0,12-3 0,2-1 0,-18 5 0,2 3 0,11 0 0,-3 7 0,10-3 0,-4 4 0,-3 1 0,-3 2 0,-3 3 0,-2 0 0,2-1 156,2-2 0,1-1 0,0 1 0,-1-1-156,-2 3 0,-1 0 0,1-1 0,5-4 499,-5 1 1,7-3-500,4 2 1871,-1 10-1871,22-1 0,3-4 0,2 7 0,6 5 0,-5 2 1638,4-12 0,0 0-1507,-2 15-131,3-2 0,0-1 0,2 3 0,-3-5 0,1 1 0,4 3 0,3-11 0,3 0 0,2-5 0,3 0 0,10 8 0,6-2 0,0-13 0,4-2 0,-4-2 0,-1 2 0,1-1 0,3-1 0,3-1 0,-7-2 0,-1-2 0,0-3 0,9 1 0,0-1 0,-5-5 0,1-1 0,2 0-820,3 1 1,4 0 0,1-1 0,-1 0 381,-3-1 1,0-1 0,-1 0 0,-1 0 437,6-1 0,-2 0 0,0 0-340,-10 0 1,1 0 0,1 0-1,0 0 340,7-2 0,2-1 0,0 1 0,-1-1 0,-7 0 0,-2 1 0,2-1 0,3-1 0,-3 0 0,3-2 0,1 0 0,2 0 0,0-1 0,-2 0 0,-1-1 0,0 0 0,-1-1 0,1 0 0,0 0 0,1-1 0,-1 0 0,1 0 0,0 0 0,1-1 0,-1 0 0,0 1 0,-3 0-656,7-1 1,-1 0-1,-2 1 1,0-1 0,-1 0 628,-3 0 1,1 0 0,-2-1-1,-1 0 1,-4-1-7,5-4 0,-5-1 0,1-1 33,6-2 0,0-2 0,-1 1 0,-3 0 0,-2 1 0,-3-2 1638,9-8 0,-6 0-1588,-15 12 1,-2 0-51,-1-2 0,1-1 0,8-8 0,-1 0 0,-10 10 0,0-1 903,10-11 1,1-2-904,-5 4 0,-2 2 0,-5 7 0,-2-1 1638,4-2 0,-3 1 218,-9-3-1654,0 4-202,-3-10 0,-3 13 0,0-6 0,-3 8 0,-3 0 0,-6-5 0,-11-18 0,-2 5 0,1-10 0,1 14 0,-6-7 0,6 19 0,-2 1 0,2 1 0,-3 2 0,-10 2 0,-7 3 0,1-1 0,6 2 0,1 1 0,-2-1-820,-2 1 1,-4 0 0,1-1 0,2 0 606,-2-1 0,3-1 0,0 1 213,4 3 0,1 0 0,1 1 0,-4-1 0,-3 1 0,-2 4 0,-8 1 0,-1 0 0,6 1 0,6-2 0,4 0 0,-5 2-656,-5 0 1,-6 2-1,-2 0 1,2 0 0,8 0 551,-7 0 0,4 2 104,2 1 0,-1 1 0,2 0-194,0 1 0,0 0 194,3 1 0,-1 1 0,1 0 0,-3 0 0,-2 1 0,9-1 0,-4 2 0,0 0 0,4-1 563,-6 5 1,1-1-564,2-1 0,-3 0 0,4 0 0,0 1 0,-3 2 0,6-1 0,-8 3 0,-4 2 0,0 1 0,2-2 0,7-3 0,-2 2 0,6-3 0,-5 2-420,1 0 1,-6 3 0,-2 1 0,1 0 0,5-2 0,10-4 419,5-1 0,3-1 1506,-12 10 0,-2 1-1506,7-3 0,1 0 0,-5 4 0,0 0 0,9-6 0,4-1 0,-4 8 437,10-10-437,-1 11 2000,6-11-2000,1 6 3276,0 6-2824,7-6-452,-4 5 0,5-6 0,-2-10 0,1 5 0,-1 4 0,2 1 0,0-1 0,0-5 0,0-4 0,2 9 0,16 9 0,1 3 0,10-7 0,4 0 0,-10-8 0,2-1 0,7 4 0,4 1 0,-2-2-417,2-1 0,3-2 417,-7-3 0,3 2 0,3 0 0,1-2 0,9 1 0,2-2 0,1-1 0,-2 0-820,-7-1 1,-2-1 0,0 0 0,2-1 479,8 2 0,3 0 0,-1-1 1,-5-2 339,-9-3 0,-3-1 0,6 0-547,0-2 1,6 0 0,5-1 0,0 0 0,-2 0 0,-5-1 122,-2-1 0,-4-1 0,1 0 1,3 0 423,2 1 0,5-1 0,2 0 0,-1 0 0,-3-1 0,-7-2-468,4-3 1,-6-2 0,-2 1 467,-1 0 0,-1 1 0,2-1 0,0 0 0,4-1 0,-1 0 0,-3 1 0,-2-1 0,-2 2 0,1-2 0,10-3 0,0-1 0,-5 1 0,-11 4 0,0-1 122,4-4 0,4-5 0,-2-1-122,-5-1 0,-1-2 0,1 0 0,3 0 0,1 1 0,-2-4 839,0-7 0,-2-4 0,-2-1-839,-1-5 0,-3-1 0,-1 0 663,0 6 0,-2 0 1,2-2-664,-3 2 0,2-3 0,-1 0 0,-2 3 0,0 3 0,-2 2 0,0-1 489,-1-1 0,0 0 0,0-1-489,2-4 0,0-1 0,-1 3 0,1-8 0,0 2 0,0 0 0,-2-1 0,-4 3 0,-3 2 0,-7 14 0,-4 1 0,-4-7 0,-6 6 0,-13 14 0,-3 7 0,5 1 0,-5 3 0,-7 0 0,-12 2 0,-7 0 0,0 1 0,2 0 0,10-1 0,4-1 0,5 1 0,-9 1-328,7 0 0,-8 0 0,-7 1 1,-3 0-1,-2 1 0,-1 0 1,2 0-1,3 0 0,4 1 1,8-1-37,-8 3 1,9 0-1,0 1 1,-7 1 363,5-1 0,-5 1 0,-4 1 0,-2 0 0,-2 1 0,2 0 0,1 0 0,5 0 0,5 0-132,-8 4 1,6 0 0,2 0 0,-4 1 131,-3 0 0,-3 0 0,-1 1 0,4-1 0,4-1 0,4 2 0,4-1 0,1-1 69,-3-1 1,0 0 0,1 0-70,5 1 0,0-1 0,0 1 0,-13 4 0,1 1 0,5 0 0,2 0 0,11-7 0,1 1 0,-4 4 0,-1-1 1638,3-3 0,-2 0-817,-17 11 0,0-1-821,14-9 0,2 0 1638,-4 2 0,0 0-723,-1 0 0,3 0-915,1 4 0,-11 2 0,1 1 0,13-1 0,6-6 0,-1 0 527,-6 12-527,9 0 0,3-5 0,12 0 0,2-5 0,3-4 0,3 3 0,2-2 0,8 12 0,-1-2 0,4 4 0,3-4 0,3 0 0,0-3 0,1-1 0,9 9 0,0-2 0,-7-9 0,-2-4 0,9 0 0,-7-7 0,-8-4 0,-1-2 0,-4-2 0,-7 0 0,0-6 0,-3 4 0,-2-5 0</inkml:trace>
  <inkml:trace contextRef="#ctx0" brushRef="#br0" timeOffset="1.11661E6">12117 12122 24575,'42'0'0,"0"0"0,-3-2 0,3-1 0,0 0 0,-6 0 0,0-1 0,2 0-642,6 0 1,2-1 0,4-1 641,-9 0 0,2-1 0,1-1 0,1 0 0,-1 1-820,5 0 1,0 1 0,-1 0 0,3 0 163,-2-1 1,2 0-1,0 0 1,1-1 0,-2 1 607,-1 1 0,0 0 1,0 0-1,-1 0 0,-1 1 188,-4 1 0,0 1 0,-1 0 0,1 0 0,1-2-140,-1 1 0,1-2 0,1 0 0,-1 0 0,0 1 0,-4 0 0,9 0 0,-4 1 0,0 0 0,-2-1-447,10-3 0,-1 0 0,-8 0 447,-12 3 0,-4 1-174,9-3 1,0 0 173,-3 2 0,0 1 0,-1-2 0,0 1 0,0 1 0,-2 0 3276,18-7-2778,-7 2 0,9-2 1,-6 1-499,-7 1 0,-1-2 0,7 1 0,4-2 0,-7 2 0,-12 1 0,-4 1 1308,17-4-1308,-10 1 2033,-12 7-2033,-14 2 398,1 2 0,-5 0 0,0 0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27T08:46:55.896"/>
    </inkml:context>
    <inkml:brush xml:id="br0">
      <inkml:brushProperty name="width" value="0.05292" units="cm"/>
      <inkml:brushProperty name="height" value="0.05292" units="cm"/>
      <inkml:brushProperty name="color" value="#FF0000"/>
    </inkml:brush>
  </inkml:definitions>
  <inkml:trace contextRef="#ctx0" brushRef="#br0">17494 11816 24575,'44'0'0,"1"0"0,-1 0 0,0 0 0,-1 0 0,4 0 0,3 0 0,1 0 0,0 0 0,-2 0 0,-2 0-656,5 0 1,-2 0-1,0 0 1,0 0 0,2 0 186,-5 1 1,1 1 0,2 0 0,0-1 0,1 0 0,-2-3 0,0-3-1,-2-4 1,1-2 0,0-2 0,-1-2 0,-2-1 0,-1 1 0,-2 1 434,-1 1 1,-2 0-1,-2 0 1,1-2-1,3-3 34,0-1 0,4-3 0,3-2 0,0-2 0,0 0 0,-3 0 0,-5 3 0,-6 1 0,6-5 0,-8 2 0,0-5 338,4-6 1,1-5-1,-3-1 1,-8 6-339,-10 4 0,-4 1 0,8-8 0,2-4 0,-5 4 0,-8 4 0,-2 1-403,4-8 0,-1 0 403,-3 11 0,-1 0 0,1-7 0,-1-1 0,2 0 0,-1 1 0,-2 6 0,-1 0 1638,1 2 0,0 2 441,-1-6-2079,-1-7 0,-3 9 1724,0-6-1724,0 1 426,0 4 1,0-3-427,-4 2 0,-2-2 0,0-11 0,-1 2 318,-2 8 0,-1 4-318,-8-10 0,1 1 0,0-1 0,-8 1-849,5-4 1,0-1 848,4 19 0,0 2 0,3-3 0,-3-2 0,-8-6 0,-6-3 0,-2-1 0,8 11 0,-2 0 0,0-1 0,-1 0 0,-4-5 0,0-2 0,-1 1 0,1 2-776,-3-3 0,1 2 1,1 3 775,-1-3 0,1 2 0,3 2 0,-2 1-604,-6-2 1,-1 0 603,3 2 0,0 2 170,0 2 1,1 3-171,8 8 0,1 0 0,-11-7 0,-1 0 0,6 5 0,-1 0 0,-2-2 0,-4-1 0,3 1 0,4 2 0,-2 0 0,-2 2 0,-7-2 0,-4 0 0,1 1 0,6 2 0,2 0 0,3 3 0,-4-2-656,-6-1 1,-6-1-1,-2-2 1,2 2 0,6 2 623,6 3 0,4 1 0,-3 0 32,-6-3 0,-4 0 0,0-1 0,4 1-179,4 2 1,4 1-1,-2 0 179,-9-4 0,-2 0 0,1 1 0,9 4 0,1 1 0,0 0 173,4 0 1,0 0 0,-3 1-174,-3-1 0,-4 0 0,-1 1 0,2 1 0,-4-1 0,2 2 0,-1-1-391,2-1 0,-1-1 0,0 1 0,2 1 391,-3 0 0,1 1 0,-4-1 0,5 1 0,-3-1 0,-2-1 0,2 1 0,2 1 0,4 0 0,2 0 0,1 1 0,-3-1 0,-4 0 0,-3 0 0,-1 0 0,2 0 0,5 1 0,1 1 0,5 0 0,-5-1 0,0 0 0,-5 0 0,-2-1 0,0 0 0,2 0 426,-3-1 1,1 1 0,-1-1-1,-4 0-426,8 1 0,-4 0 0,-2-1 0,-1 0 0,1 0 0,2 0 0,5 1 0,-8-2 0,6 1 0,-1-1 0,-7 0 0,14 2 0,-5 0 0,-2-1 0,-2 0 0,-1 0 0,-1 0 0,1 0 0,0 1 0,3 0 0,-3 0 0,1 0 0,0 1 0,0-1 0,1 1 0,-1 0 0,-1 0 0,0 0-246,2 0 0,-2 0 0,0-1 0,0 1 0,-1 0 0,1 0 0,0 0 0,1 1 0,2-1 246,-8 1 0,0-1 0,1 1 0,1 1 0,1-1 0,4 1 0,3 1 0,-5 0 0,5 1 0,2 1 0,-1-1 25,1 0 0,0 0 0,0 0 0,-2 0-25,2 0 0,-1 0 0,0 0 0,-2 0 0,2 0 0,-1 0 0,0 0 0,0 0 0,0 0 0,1 0 333,-7 0 0,0-1 0,1 1 1,1 1-334,4 0 0,1 1 0,0 0 0,-2 1 0,-5 2 0,-1 0 0,0 1 0,2 0 0,-3-1 0,3 0 0,-2 1 0,5 1 0,-2 0 0,1 0 0,5 0 0,4 1 0,3 0 0,0 1 0,-6 2 0,-1 1 0,-2 2 0,4-2 0,-2 2 0,-1 0 0,3-1 0,-5 3 0,2-1 0,0 1-45,-1 0 1,1 0-1,4 0 45,1-1 0,4 0 0,7-2 0,0 1 1638,-12 3 0,-3 4-989,3 1 1,-2 3-1,2-1-649,7-7 0,2 0 0,-2 1 326,-8 6 0,-1 3 1,2-2-327,10-5 0,1 0 0,0 1 0,-6 6 0,-1 3 0,-1-1-508,-3 1 1,-2 1-1,3-1 508,3-1 0,2-1 0,0 0 0,2-2 0,-1 0 0,1 0 320,1 0 1,0 0-1,-1 1-320,-2 1 0,0 1 0,-1 1 0,5-3 0,-1 0 0,1 1 0,3-3 0,-7 6 0,4-1 0,-5 6 0,1-1 0,9-7 0,1-2 0,2-3 0,0 0 0,-3 7 0,0-2-249,-4 2 249,-1 9 0,10-17 0,1 0 0,-7 17 0,6-14 0,2-2 0,3 6 0,-2-7 0,-4 21 3229,9-21-3229,-9 21 997,5-7-997,-5 7 0,0 4-231,10-20 1,0 0 230,-4 13 0,3-1 0,-3 10 0,1 1 0,6-1-549,-5 0 1,1-1 548,7-6 0,1-8 0,-1 0 0,4 6 734,0-16-734,0 20 0,0-25 0,0 4 1140,0-14-1140,0-2 0,0 0 0,0 0 0,0 0 0,2-5 0,1 0 0,3-2 0,6-12 0,-5 9 0,2-9 0</inkml:trace>
  <inkml:trace contextRef="#ctx0" brushRef="#br0" timeOffset="1774">7905 7079 24575,'23'26'0,"0"0"0,0-1 0,-3-4 0,2 2 0,5 5 0,5 5 0,2 2 0,-2-2-1093,2 0 1,-2-1 0,0-1-1,0 0 1,0 0 0,3 2 914,-7-5 0,2 2 1,1 1-1,0 0 0,-2-1 178,2 1 0,-2-1 0,0 0 0,1 2 0,-1-1 0,2 1 0,0 2 0,0-1 0,-2 0 0,4 2 0,-2 0 0,0 0 0,3 5 0,-7-6 0,3 4 0,1 2 0,0 1 0,0-2 0,-3-1 0,-3-5-853,6 8 1,-4-4-1,3 4 853,-3-6 0,3 5 0,2 2 0,-2-1 0,-3-5 0,-6-6 0,-2 1 0,-3-3 357,12 13 0,0 1-357,-10-9 0,0 0 0,4 5 0,-1-1 0,-9-10 0,0 0 0,9 15 0,0 1 0,-7-10 0,-1 0 0,6 11 0,1 1 0,-5-8 0,-1 2 339,-1-4 0,0 2 0,0 0-339,1 4 0,1 3 647,-2 1 0,2 7 0,0 0 0,-2-6-647,-3-11 0,-1-3 0,0 3 0,2 4 0,0 6 0,0-3 0,-2-5 791,1-5 1,-2-2-792,2 10 0,-2-4 0,0 0 0,1-4 0,0 0 0,-1-4 0,3 4 0,-5-18 2440,-1-1-2440,0-5 1659,-3-2-1659,2 1 0,-1-4 0,-1 3 0,2-5 0,-1 1 0,-1-10 0,0-5 0,-2 2 0,0 0 0</inkml:trace>
  <inkml:trace contextRef="#ctx0" brushRef="#br0" timeOffset="8902">18090 6297 24575,'-3'32'0,"-10"-5"0,-7 8 0,-6 6 0,-3 4 0,0 4 0,10-17 0,-2 4 0,-1 2 0,-2 3 0,-1 2 0,0 1 0,-1 1 0,-1 1 0,1-1 0,0 0 0,0-1 0,2-2 0,0-2 0,2-2-365,-3 5 1,0-2 0,2-2 0,1-1 0,-1-1 0,1 1 0,-2 1 0,0 1 0,-2 4 129,2-6 1,-1 4 0,-1 2 0,-2 1 0,0 2 0,-1 0 0,0 0 0,1 0 0,0-2 0,2-1 0,1-2 0,2-3 0,2-4 0,3-3-586,-7 15 1,4-8 0,2-2 0,-1 3 917,-1-3 1,0 2-1,-1 0 1,0 0 0,2 0-99,0 0 0,1-1 0,0 0 0,1 0 0,1-2 0,-5 10 0,1-1 0,2 0 0,0 2 0,2 1 0,2-4 783,2-1 0,1 0-783,2-5 0,0 2 0,1-4 0,1-5 0,1-2 0,-1 2 0,2-4 0,2-2 0,2 0 3276,2-12-257,0 4-1961,0-12-1058,2-6 419,7-25-419,5-10 0,-3 9 0,0-2-561,0 0 1,1-1 560,2-2 0,1-2-660,-1 5 1,1-3 0,4-2 659,4-5 0,5-4 0,1-2 0,0 3-820,-2 3 1,1 2 0,1 0 0,1-3 405,-3 5 1,1-2 0,1-1-1,1 0 1,-1 1 0,-1 2-243,2 0 1,-1 2-1,0 1 1,0-1 0,1-1 559,-2 3 0,-1-1 1,1 0-1,0-1 1,0 0-1,1-1-100,3-2 1,0 0 0,1-1 0,0 0-1,0-1 1,-1 1 195,-1 0 0,1 0 0,-1 0 0,0 0 0,0 0 0,0 2 0,2-3 0,0 1 0,0 0 0,-1 1 0,-1 0 0,-3 3 0,0-2 0,-1 2 0,-2 1 0,-2 2 250,1 0 1,-2 2-1,-2 2-250,6-11 0,-3 6 3276,-6 7-2910,-37 68 2910,-2 2-2192,3-1 1,-2-1-1085,7-18 0,1-2 1638,1 1 0,1-2-873,-5 2-765,4-4 0,2-5 0,-4-2 0,-10 11 0,13-15 0,-7 7 0</inkml:trace>
  <inkml:trace contextRef="#ctx0" brushRef="#br0" timeOffset="34642">12183 9821 24575,'31'-16'0,"1"0"0,5-2 0,4-2 0,-7 3 0,6-2 0,0 0 0,-5 2 0,9-4 0,-2 1 0,-7 3 0,1 0 0,-5 3 0,12-3 0,-10 6 0,11-4 0,-15 6 0,-1-1 0,9-2 0,-6 1 0,1 0 0,-11 5 0,-7 2 0,6 2 0,-8 2 0,5 0 0,-4-3 0,6 0 0,-1-3 0,1 3 0,-6-2 0,-3 5 0,2-5 0,-1 5 0,1-2 0,-5 2 0,4 0 0,-4 0 0,5-3 0,8-3 0,0-1 0,16-6 0,4-2 0,0 2 0,4-1 0,-11 3 0,1 0-633,-1 1 1,2-2-1,-3 3 633,3 0 0,-3 0 0,4-3 0,-1 0-616,-2 3 0,0 1 616,0-3 0,-1 1-274,-6 4 1,0 0 273,2 1 0,0-1 0,-1 0 0,2 0 0,14-1 0,1-1 0,-12 2 0,-1-1 0,7 2 0,1 0 0,-3 1 0,1-1 0,-4 1 0,2 0 0,2 0 0,5-1 0,2-1 0,-1 1 27,-4 1 0,-2 0 1,-2 0-28,7-2 0,-4 2 0,-10 3 0,1 1 599,10-3 0,1 0-599,-7 2 0,0 1 0,4-2 0,-4 1 0,-4 1 590,-7 0-590,2 0 0,5 0 0,6 0 0,6 0 0,0 0 0,1 0 0,8 0 0,2 0 0,-16 0 0,0 0 0,-4 0 653,-4 0 0,-3 0-653,5 0 0,-2 0 0,1 0 0,4 0 0,11 0 0,2 0 0,-5 0 0,4 0 0,1 0 0,-4-1 0,6 1 0,0 0 0,-6 1 0,10 2 0,-9 0 0,-1-2 0,-14 2 0,-4 0 0,-11-1 0,-5-1 501,2 3-501,38 3 0,-8 0 0,1-3 0,4-1 0,-4 1 0,-1-1-644,-5-1 1,1 0 643,4 2 0,-2 0 0,7 0 0,-3 3 0,-12-4 0,12 4 0,-17-2 0,1 0 0,-1-1 0,1 0 0,5 1 0,1 0 0,11 2 0,3 2 0,-9-1 0,1 2 0,0 0 0,-3-1 0,0 0 0,-1 1 0,1 1 0,-1 1 0,-6 0 0,11 11 0,2 6 0,-16-7 643,-4-3 1,0 1-644,8 7 0,1 5 0,-11-13 0,-11-5 0,-2-4 0,-1 5 0,0-1 0,-2 2 0,2 0 0,-2 2 0,3 0 0,0 2 0,0 0 0,-1-5 0,4 31 0,-3-26 0,2 31 0,-2-18 0,-1 1 0,0-1 0,-2 2 0,4 15 0,-1-1 0,-4-15 0,0-1 0,1 1 0,0 0 0,-2 15 0,2-7 0,-3-9 0,-2-22 0,-1 0 0,-13 1 0,4-4 0,-6 4 0,6-4 0,5-3 0,-9 2 0,-23 6 0,17-4 0,-24 5 0,32-8 0,-8 1 0,10-2 0,-2-2 0,9-1 0,-22 7 0,15-6 0,-15 8 0,13-8 0,3 3 0,-4-1 0,7 0 0,-1-3 0,6-2 0,1-35 0,2 13 0,0-10 0,0 0 0,0 14 0,0-9 0</inkml:trace>
  <inkml:trace contextRef="#ctx0" brushRef="#br0" timeOffset="50093">12250 10193 24575,'8'-6'0,"-3"1"0,4-2 0,-4 2 0,-1 0 0,1 1 0,2-3 0,-2 2 0,4-4 0,-4 1 0,5 0 0,10-7 0,-4 6 0,7-7 0,1-2 0,-2 3 0,5-6 0,2-1 0,0 5 0,13-9 0,-20 12 0,-2 5 0,-6-1 0,8 1 0,-4 0 0,3-2 0,-4 5 0,-3-4 0,18-4 0,-11 4 0,23-12 0,-17 11 0,16-11 0,-16 8 0,13-5 0,-3 1 0,-3 5 0,1-1 0,7-4 0,-8 7 0,-2 0 0,-5 3 0,10-1 0,-9-3 0,-1 4 0,3-2 0,5-5 0,1 0 0,-3 2 0,3-1 0,5-3 0,4-3 0,1 0 0,0 0 0,1 0 0,-2 1 0,-7 3 0,-1 1 0,0 0 0,3-2 0,1 0 0,-7 3 0,10 1 0,-1 0 0,1 0 0,-5 4 0,-14 6 0,22-6 0,-17 5 0,20-5 0,-20 5 0,9-4 0,3 0 0,-15 5 0,0-1-320,20-4 1,-1-1 319,-5 2 0,-3 1 0,0 1 0,5-3-578,1 2 1,1 0 577,2-1 0,-16 3 0,2 0-36,5-2 0,2 1 36,-2-1 0,0 0 0,6-1 0,-1 1 0,-9 0 0,1 1 0,-1 2 0,3 1 0,-2 0 0,2-2 0,-1 0 0,3 3 0,4 0 0,-7-1 0,14-1 0,-24 4 0,-1-2 0,5-2 0,1 3 0,1 0 0,9-3 0,-11 3 0,-1 0 0,3 0 600,5 0-600,-2 0 1187,2-3-1187,-8 2 79,-5-1-79,27 2 0,-5 0 0,-14 0 0,1 0 0,13 0 0,-13 0 0,-5 0 0,8 5 0,0 1 0,3 6 0,-4 0 0,-13-3 0,7 3 0,-1-5 0,21 9 0,-14-8 0,1-1 0,0 1 0,3 0 0,-4-3 0,3 1 0,3 0 0,-1-1 0,1 1 0,0 0 0,1 0 0,0 1-298,4-1 0,1 1 1,0 0-1,-2 1 298,7 2 0,-1 1 0,-6 0 0,-3 2 0,-8-1 0,-7 6 0,-12-2 0,-9-6 0,1 5 0,1-1 0,-2 1 1191,0 5-1191,2 4 0,1 3 0,0-1 0,0 1 0,8 12 0,1 0 0,-5-5 0,0-2-300,1-7 1,-1-1 299,-3 2 0,-1 0 0,7 4 0,-5 1 0,0 0 0,3 5 0,-5-7 0,1 1 0,-1-3 0,-1-2 0,3 10 0,1 11 0,-4-19 0,-2 15 0,1-8 0,3 10 0,1-3 0,1 0 0,3-3 0,-3-2 0,-1-4 599,-4-18-599,-2-11 0,-3-1 0,2-2 0,-1-6 0,-1-30 0,-2-9 0,0 16 0,0 1 0,0-6 0,0 20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27T09:02:55.356"/>
    </inkml:context>
    <inkml:brush xml:id="br0">
      <inkml:brushProperty name="width" value="0.05292" units="cm"/>
      <inkml:brushProperty name="height" value="0.05292" units="cm"/>
      <inkml:brushProperty name="color" value="#FF0000"/>
    </inkml:brush>
  </inkml:definitions>
  <inkml:trace contextRef="#ctx0" brushRef="#br0">13786 8108 24575,'-44'13'0,"0"0"0,0 1 0,5-2 0,-1 1 0,-1 2 0,1 1 0,1 4 0,-1 1 0,2 2 0,0-2-280,-4 3 0,2 0 1,0-1 279,4-3 0,0 1 0,7-3 275,-1 7-275,-3 0 140,24-13-140,-1 7 0,10-8 0,-3 2 424,3 5-424,0-3 0,0 7 0,0 7 0,0-5 0,0 17 0,0-7 0,0 9 0,0 0 0,-7-8 0,-5 8 0,-2 2 0,2-6 0,-1 2 0,0-1-399,0-3 0,-3 6 0,1-2 0,1-9 399,-8 8 0,4-21 0,4 2 0,-1 2 0,-13 16 0,6-8 0,0 1 0,8-5 0,1-1 0,-1 0 0,3-2 0,1 11 1596,5-7-1596,5-14 0,0 9 0,0-10 0,0 4 0,2-10 0,9-4 0,2-1 0,8-2 0,-4 0 0,14-6 0,8-1 0,-12 3 0,0-1 0,17-5 0,-15 4 0,0 1 0,8-3 0,4-3 0,-16 6 0,-11-1 0,-4 3 0,7-6 0,-7 5 0,6-12 0,-8 7 0,0-6 0,-1 4 0,-2 1 0,1-6 0,-1 5 0,-2-5 0,-1 8 0,-2 1 0,0 3 0,-1 3 0,-11 18 0,-7 20 0,-4 0 0,10-13 0,-1 0 0,-6 6 0,-2 2 0,2 4 0,0 3 0,-7 3 0,2-1-632,7-7 1,3-1 631,0-4 0,3-1 0,-3 10 0,5-4 0,1 1 0,-2 12-308,5-18 0,2 0 308,0 10 0,0-10 0,2-1 0,1 4 0,-2 6 0,21-31 1222,3-25-1222,10-5 657,-3-12-657,-12 10 0,1 1 0,6-7 0,-2 0 0,-1 1 0,-1 1 0,-5 3 0,0 0 0,1-9 0,-2-3 0,-2 9 0,-7 9 0,1-5 0,-5 1 0,5 4 0,-2-4 0,1 17 0,1-5 0,0 19 0,-3 21 0,0 4 0,-2 5 0,-1 6 0,-1 2-316,1 0 0,1 4 316,-1-8 0,-1 3 0,1-4 0,1-2 0,0-1 0,0 2 0,0 4 0,0-5 0,1-5 0,2-2 0,-1 1 0,2-1-5,7-3 1,1-5 4,3 0 0,20 2 0,-19-28 0,8-13 0,-7-11 0,0-5 0,-4 2 0,1-2 82,9-11 1,2-3-83,-8 13 0,-1 0 0,2 0-914,-1 2 0,2-1 0,-1 0 914,-1-2 0,0-1 0,1 1 0,-1 3 0,0 0 0,0-3 0,2-5 0,0-4 0,0 0 0,-1 5 0,2-3 0,-1 1 0,-3 5 0,2-5 0,-1 2 0,-3 9 0,3-6 0,0 5 0,-5 8 0,-2 14 403,-7 5-403,1 18 2815,-4 10-2815,-4 7 0,-2 4 0,0-9 0,-1 1 0,-2 12 0,-2 3 0,2-10 0,-1 1 0,2 0-1055,-1 9 0,2 1 1055,0-6 0,0 1 0,1-1 0,2 3 0,3 2 0,-1 6 0,1 5 0,0-5 0,1-6 0,0 0-303,0 1 0,0 3 0,0-9 303,0-3 0,15-8 0,6-40 0,6-16 0,-5-4 0,1-9 0,1-5 0,-1 2-87,-2 6 0,-1 0 0,1-1 0,-1-2 0,1-3 87,-3 4 0,0-4 0,0-2 0,0-1 0,0-1 0,-1 2 0,0 2 0,-1 4-656,2-6 1,-1 4-1,0 1 1,-1 1 0,0 0 462,-1-1 1,1-2-1,0 1 1,-2 4 0,-1 6 192,4-10 0,-2 19 665,-1 36-665,-8 15 0,-2 3 0,-2 4-437,-3-4 1,-1 0 436,-2 5 0,-1 2 0,0-4 0,-1 2 0,0-1 0,1 6 0,0 0 0,-2 4 0,2-2 0,5-14 0,0 1 0,0 10 0,0 1 0,3-14 0,0 1 901,-1 11 0,3-3-901,19-4 3276,0-15-1783,14-2-1493,-7-17 0,-4-9 0,0-26 0,-12 0 0,-6 7 0,-1-5 0,-2 2 0,-1 4 0,-2 0-289,0-8 0,0-4 1,-2 2 288,-1-1 0,0-1 0,0 1 0,0-4 0,0 1 0,0 6 0,0 1 0,0 0 0,0-15 0,0 1 0,0 7 0,0 1-798,0-3 1,0 1 797,0 12 0,0 1-65,0-9 0,0 4 65,-3 12 0,0 1 0,-12-21 0,2 2 0,5 11 0,-1-4 0,1 0 662,0 0 1,1 1 0,0-4-663,0-8 0,0-5 0,0 0 0,0 5 0,2 6 0,0 4 0,0-3 0,1-6 0,-1-6 0,0 4 0,3 10 0,1-4 0,-1 7 0,1 4 1772,1 18-1772,2-1 0,14-19 0,0 6 0,4-6 0,1 0-1093,0-1 1,2 0 0,0-3 781,3-3 1,3-3 0,0-1-1,-3 4 311,0 0 0,-1 3 0,1-2 0,0-1 0,1-2 0,1 1 0,-4 3 0,-2 5 0,-2 3 0,0 0-437,4-6 0,1-1 0,-3 4 437,-3 4 0,-1 4 0,3-10 0,-9 19 0,-2 2 0,-6 15 819,-12 12 0,5-6 0,-8 7 0</inkml:trace>
  <inkml:trace contextRef="#ctx0" brushRef="#br0" timeOffset="1300">13844 8093 24575,'0'-51'0,"0"0"0,10 9 0,5-6 0,3-2 0,1-2 0,-3 3-656,-2 3 1,-2 1-1,-1-1 1,2 1 0,2-2 108,1 2 1,2-2 0,1 0 0,0 1 0,1 0 0,-1 3-110,2-2 1,1 2-1,0 1 1,-1 2 0,-3 2 225,3-4 0,-3 3 0,1-1 430,-1 2 0,2-1 0,-1 1 0,-2 3 1012,4-5 0,-2 3-1012,0 6 0,-2 2 0,1-1 0,5-2 0,-18 25 3276,3 2-914,-1-2 914,-3 2-3093,-1-4-183,-1-1 0,-2-2 0,0 1 0,0 9 0,0 9 0,0-1 0,0 4 0</inkml:trace>
  <inkml:trace contextRef="#ctx0" brushRef="#br0" timeOffset="36053">6798 10827 24575,'2'9'0,"-2"-2"0,2-1 0,-2-2 0,0 3 0,0-2 0,0 1 0,0 0 0,2-1 0,-1 2 0,1-2 0,2 1 0,-1-1 0,5 8 0,-1-3 0,1 4 0,-4-5 0,0-2 0,-3-1 0,5 6 0,-5-2 0,3 1 0,-1-1 0,-3-5 0,4 6 0,-1 2 0,2 2 0,0-3 0,0 0 0,-3-4 0,5 7 0,-3-4 0,3 4 0,1 3 0,6 5 0,2 5 0,3 2 0,7 8 0,-8-10 0,0 0 0,9 6 0,-5-6 0,6 4 0,-6-10 0,-3-4 0,11 10 0,7 2 0,1 4 0,-3-5 0,-9-6 0,8 1 0,-4-2 0,-8-9 0,0 1 0,10 8 0,12 2 0,-16-7 0,15 5 0,-23-12 0,17 8 0,5 0 0,-11-7 0,1 1 0,14 8 0,0-1-515,-12-7 1,-3-1 514,-5-2 0,1 1 0,14 1 0,1 0 0,-8 0 0,0 0 0,14 1 0,-1 0 0,-13-1 0,-3-2 0,-4-3 0,1 0 0,12 3 0,1 0 0,-3-1 0,-1 0 0,-1 0 0,1 0 0,4 1 0,-1-1 0,-8-3 0,0 0 0,14 1 0,1-1-641,-11 0 0,-1 0 641,4-1 0,-1-1 0,-11-1 0,0 0 0,17 4 0,2-1 0,-10-2 0,1-1 0,11 4 0,-1 0 0,-13-1 0,-2-2 0,0 0 0,1-1 0,7 0 0,0-1 0,-8 0 0,0-2 0,6 1 0,-2 0 480,-9 0 1,0 0-481,9 0 0,1 0 0,-3 1 0,2-2 0,-2 0 0,2-2 0,-1 0 0,2 0 0,3-3 0,1-2 0,8-4 0,-1 0 0,-6 2 0,-1-1 0,1-1-275,1-1 1,8-2-1,0-1 1,-7 3 274,2-3 0,-4 2-273,-7 1 1,1 0-1,-2 1 273,10-4 0,-3 1 0,-9 4 0,1 1-413,7-3 1,5-2-1,0 0 413,-1 3 0,1 1 0,1-1 0,-10 2 0,2-1 0,-1 0 0,0 0-561,9-1 1,0 0 0,-6 2 560,-8 3 0,0 0 0,3-3 0,3 0 0,-3 1 0,-2 1 0,-2 1 0,14-5 0,-1 0 245,-16 6 0,-3 0-245,19-8 0,-6 3 0,-2-4 0,-1-2 0,0 3 0,-3-2 0,-3 1 1796,-11 9-1796,24-14 0,-16 9 1284,17-9-1284,-3 4 0,-1-3 0,4 2 0,-8 2 2102,-13 4-2102,9-4 513,-11 2-513,5-1 0,-12 4 0,-2 4 0,8-8 0,-6 9 0,7-7 0,-5 5 0,-3 0 0,3-3 0,-2 5 0,8-6 0,6-1 0,-1-2 0,-4 3 0,6-3 0,-13 8 0,10-4 0,-12 4 0,-2 1 0,7-3 0,-6 2 0,0-1 0,-2 4 0,-5-1 0,7 1 0,-6 0 0,3-1 0,-2 1 0,2-4 0,1 2 0,-1 0 0,-2 1 0,-2 4 0,2-5 0,-4 3 0,-1-1 0,-10 1 0,-4 2 0,-5 0 0,-7 0 0,5 0 0,-9 0 0,6 0 0,-14 0 0,12 0 0,-11 0 0,2 0 0,5 0 0,-2 0 0,13 0 0,9 0 0,-2 0 0,2 0 0,-2 0 0,-5 0 0,3 0 0,0 0 0,2 0 0,5 0 0,-3-2 0,22 2 0,3-2 0,10 2 0,16 0 0,-21 0 0,13-3 0,6 2 0,-14-1 0,11 2 0,-20 0 0,-5 0 0,-1 0 0,13 0 0,-2 0 0,1 0 0,-7 0 0,-6 0 0,-8 2 0,4 0 0,-12 5 0,-13 11 0,1-5 0,-7 8 0,7-7 0,-10 11 0,-4 8 0,-2-5 0,8 5 0,11-18 0,-4 16 0,2 0 0,-5 11 0,10-14 0,0-2 0,10-18 0,-1 1 0,2-10 0,3-18 0,-2 10 0,2-10 0</inkml:trace>
  <inkml:trace contextRef="#ctx0" brushRef="#br0" timeOffset="38698">11597 12277 24575,'49'0'0,"1"0"0,-1 0 0,-5 0 0,0 0 0,-4 1 0,5 0 0,-1 1 0,-9 2 0,11 14 0,-74 24 0,2-7 0,1-13 0,0-2 0,-2 3 0,-2-5 0,-2 1 0,7-6 0,-1 0 0,-11 6 0,2-2 0,-8 2 0,9-2 0,4 4 0,11-3 0,3 3 0,13-9 0,2-4 0,13 4 0,12-3 0,5-1 0,2 0 0,-11-5 0,2 8 0,-9 11 0,1 1 0,-13 22 0,-5-4 0,-5-2 0,-5 12 0,-2 4 0,1-6 0,-1-1 0,-1-3 0,-1 3-656,3-4 1,-2 5-1,0 1 1,-1-2 0,2-6 249,-3 0 0,1-5 0,0-2 406,-3 5 0,1-3-128,3-11 0,0-2 128,-9 6 0,5-7 0,6-17 0,4-4 0,5-7 819,-5-3 0,9 1 0,-4 0 0</inkml:trace>
  <inkml:trace contextRef="#ctx0" brushRef="#br0" timeOffset="40827">11431 12060 24575,'0'10'0,"-2"1"0,1 1 0,-12 24 0,6-11 0,-2 5 0,-8 8 0,-3 6 0,1-3 0,3-1 0,-1-1 0,1-5 0,-3 4 0,-1-2 0,3-6 0,-12 11 0,11-10 0,-1-3 0,-2-11 0,-9 7 0,9-11 0,-19 17 0,24-17 0,-6 4 0,12-10 0,0 0 0,4-1 0,26-7 0,16-4 0,7-1 0,7 1 0,-26 5 0,4 0 0,-7 0 0,-6 0 0,3 4 0,-7 5 0,0 5 0,8 11 0,5 8 0,2 4 0,-1-4 0,0 0 0,2 6 0,-1 0 0,-8-14 0,-3-2 0,-3 10 0,-5-10 0,-2 5 0,-5-11 0,-2-3 0,-4 2 0,-12 1 0,1-2 0,-11 2 0,10-6 0,-21 1 0,14-2 0,-18-4 0,17-3 0,-2-3 0,-3 0 0,-16-5 0,18 4 0,2 1 0,-6-5 0,16 5 0,6 0 0,-1 0 0,4 2 0,3 0 0,3 15 0,2-7 0,0 10 0,0-10 0,4 8 0,3-3 0,9 18 0,-3-10 0,2 9 0,-6-7 0,-2 12 0,-2 3 0,-1 4 0,-1-5 0,-1 1 0,0-5 0,1 3 0,-3-5 0,-1-1 0,-4-3 0,-1 1 0,-3-3 0,-9 1 0,0-8 0,-3-3 0,-15-3 0,7-6 0,-1-4 0,-16-17 0,16 0 0,3-2 0,-5-20 0,9 9 0,2 1 0,3 0 0,-4-8 0,11 12 0,7 0 0,-5-12 0,8-4 0,1 0 0,-3-8-330,3 4 0,0 2 330,0 8 0,0 1 0,4-7 0,-1 24 0,6-2 0,-6 16 0,2 4 0</inkml:trace>
  <inkml:trace contextRef="#ctx0" brushRef="#br0" timeOffset="44066">9994 5760 24575,'-4'0'0,"19"0"0,29 0 0,4 0 0,-2 0 0,-6 0 0,-2 0 0,1 0 0,8 0 0,-8 0 0,-5 0 0,-19 0 0,-5 0 0,-2 0 0,0 0 0,-5 2 0,-32 31 0,5-15 0,-2 1 0,-1 5 0,-2 0 0,-5 0 0,-1-1 0,3 3 0,2-1 0,7-3 0,-1 0-505,-8 7 0,3 1 505,-2 11 0,7-15 0,-2 2 0,5 0 0,-1 2 0,1-2 0,-4 1 0,1 1 0,0 1 0,-2 2 0,5-5 0,0-1 0,-8 9 0,17-24 1010,7-7-1010,-5 7 0,5-6 0,-2 3 0,2-6 0,1-1 0,1-4 0,1-1 0,2-1 0,0-1 0,0 1 0,4-1 0,4-1 0,-1 1 0,2-2 0,0-5 0,-3 6 0,5-8 0,-6 9 0,0-2 0,-14 5 0,-31-13 0,9 6 0,-2-2 0,2-2 0,7 3 0,-12-4 0,9 11 0,4 0 0,0 3 0,7 3 0,-4 10 0,1 1 0,-4 9 0,8-5 0,-3 0 0,4 4 0,1-3 0,3 16 0,7-9 0,5 1 0,19-6 0,-1-14 0,10 4 0,-9-3 0,-1 2 0,12 17 0,-11-9 0,6 13 0,-16-17 0,-2 2 0,1-2 0,-3 3 0,1 0 0,-3 0 0,1-3 0,-3 10 0,-1-3 0,-2 2 0,0-6 0,-14 11 0,-9-11 0,-4 8 0,-2-14 0,12-8 0,-4 0 0,-8-3 0,3 0 0,-7 0 0,12-3 0,-7-1 0,6-2 0,-22-3 0,12-1 0,-13-4 0,15-2 0,-1-5 0,0-4 0,10-1 0,0-1 0,-9-6 0,2 0-288,13 8 1,4 1 287,-7-18 0,7 12 0,0 0 0,-2-11 0,5 12 0,1 3 0,4 5 0,3-3 0,0 9 0,2 0 0,1 10 575,3 5-575,1 0 0,1 2 0,-1 4 0,-5-3 0,1 1 0</inkml:trace>
  <inkml:trace contextRef="#ctx0" brushRef="#br0" timeOffset="100758">13049 8916 24575,'-9'-5'0,"0"0"0,1 1 0,-1-1 0,-2-4 0,-5 3 0,4-3 0,-7 4 0,11 0 0,-9 0 0,9 0 0,-1 3 0,2-3 0,-8 0 0,-11-4 0,2-2 0,-15-2 0,15 4 0,-12-2 0,-15-4 0,-3 1 0,10 2 0,11 3 0,-1 1 0,0-1 0,-8-2 0,-5-1 0,-1 0 0,3 1 0,5 2-591,-5 1 0,4 3 0,-3-1 591,1 0 0,-3 0 0,-1-1 0,2 1 0,5 2 0,1 0 0,-1 0 0,0 1 0,-5-2 0,-1 1 0,1 0 0,4 1 0,-11 0 0,2-1-668,7-2 1,-1-1 0,4 2 667,4 4 0,2 0 0,3-4 0,0 0-722,-6 2 1,-2 1 721,-1 0 0,1-1 0,0 1 0,-1 1 0,-1 0 0,-2 1 0,1 1 0,-5-1 0,-1 0 0,7 0 0,-1 0 0,-2 0 0,0 0 0,-2 0 0,-2 0-226,4 0 0,-3 0 0,0 0 1,-2 0 225,7 0 0,-3 0 0,1 0 0,0 0 0,2 0 0,-3 0 0,1-1 0,2 1 0,-1 1 0,-10-1 0,1 1 0,4 1 480,-2 1 0,2 1-480,12 0 0,1 0 0,-1 0 0,-1 1 0,0 0 0,2 1 505,-2 1 0,3 1-505,2-1 0,0 2 0,-4 3 0,-1 1 0,5-2 0,-1 0 0,-4 2 0,-3 2 0,3-1 0,0 1 0,1 1-147,3-4 1,-1 0-1,1 1 147,-2 2 0,-2 2 0,2-3 0,-5 1 0,-1 1 0,3-2 0,1 1 0,1-1 0,-1 1 0,-1-1 0,-2 0 0,-2 1 0,-2 2 0,6-2 0,-3 2 0,-1 1 0,0-1 0,2 0 0,3-3 0,-9 3 0,4-2 0,-4 2-494,9-1 0,-3 1 0,-3 2 0,1 0 0,2-1 1,5-3 493,-3 1 0,4-2 0,-2 1 0,0 1 0,-1 1 0,-1 0 0,3-2-403,2 0 0,2-1 0,-2 0 403,-8 3 0,-1 1 0,4-3 296,11-3 1,0 0-297,-12 5 0,-1 0 768,9-4 1,0 1-769,-10 4 0,1 0 0,-3 1 0,3 0 3276,19-10-2307,-3 3 1419,-2-1-2388,-9 4 0,11-4 0,-2 0 0,16-6 0,-5 2 0,4-4 0,-2 3 0,6-5 0,2 3 0,1-3 0,1 3 0,3-4 0,5 0 0,9-9 0,3-8 0,4-8 0,-5 2 0,-5 5 0,-3 1 0,0-1 0,-2 2 0,2-2 0,-3 8 0,-2-5 0,2 3 0,-5 0 0,5 2 0,-5 0 0,5-1 0,-5-1 0,4 5 0,-3-3 0,3 7 0,-4 5 0,2 18 0,-5 5 0,-9 24 0,1-17 0,-8 7 0,7-14 0,-14 16 0,1-2 0,-2 2 0,9-13 0,13-16 0,3-5 0,0 0 0,1 0 0,-1 1 0,0 0 0,2-8 0,0-6 0,7-14 0,7 0 0,-1 2 0,5 8 0,-7 5 0,13 1 0,-8 2 0,9 2 0,-8 0 0,4 0 0,-3 0 0,9 0 0,-12 0 0,0 0 0,4 0 0,-12 2 0,13 1 0,-14 1 0,1 1 0,-3-3 0,-2 3 0,1-3 0,1 3 0,-4-1 0,5-1 0,-5 1 0,4-4 0,-3 4 0,3-1 0,-2 1 0,0 0 0,2-1 0,-1 3 0,2-3 0,-3 4 0,2-5 0,-3 2 0,3-3 0,-2 1 0,2 0 0,1-2 0,-1 2 0,0-2 0,-1 0 0,-2 0 0</inkml:trace>
  <inkml:trace contextRef="#ctx0" brushRef="#br0" timeOffset="109600">6812 9657 24575,'0'-7'0,"0"1"0,0 1 0,0 1 0,0-1 0,0 1 0,0-1 0,2 1 0,-1-1 0,1 1 0,-2-1 0,0 1 0,0-1 0,0 1 0,0-1 0,0-4 0,0 3 0,0-6 0,0 7 0,0-4 0,0 4 0,0-1 0,0-1 0,0-5 0,0 3 0,0-2 0,0 6 0,0-2 0,0 2 0,0-2 0,0 2 0,0-2 0,2-9 0,5-18 0,0-5 0,2 5 0,4-9 0,2-4 0,-4 11 0,2-4 0,2-3 0,0-2 0,0 0 0,0 1 0,0 2-484,-1-1 1,0 1-1,0 1 1,1-1-1,0-2 1,0-3 483,-2 7 0,1-3 0,1-2 0,0-1 0,1-1 0,-1-1 0,0 2 0,-1 1 0,0 3 0,-2 3-656,4-14 1,-2 4-1,-1 3 1,0 0 0,0 0 315,0 1 0,-1 2 0,-1-1 0,1 0 0,-1-3 340,0 1 0,-1-2 0,0-2 0,0 1 0,-1 2 0,0 4-820,-2-1 1,-1 5 0,0-1 0,2-4 710,0 0 0,1-4 1,0-2-1,1-1 0,-1 2 1,-1 4 108,-1-7 0,-1 4 0,0 0 0,1 0 0,-1 7 0,1 1 0,1-1 0,-1 0 0,1-2 0,0-5 0,0-1 0,0-2 0,0 2 0,0 0 0,-1 7 0,-1 0 0,1 1 0,0 0 0,-1-1 0,2-4 0,0 0 0,-1-1 0,1 0 0,-1 0 0,0 1 0,0-1 0,-1 0 0,1 1 0,-1 2 0,0 0 0,0 1 0,0 1 0,1-1-242,0-7 0,1-1 0,0 0 1,0 1 241,-2 4 0,0 1 0,0 0 0,1-4-284,-1 8 0,0-3 1,1-2-1,-1 1 0,1 0 1,-2 3 283,2-8 0,-2 2 0,1 1 0,0-4 0,1 6 0,-1-3 0,2-2 0,-1 2 0,-1 3 0,-1 6 646,1-14 1,-1 4-647,0 8 0,1-1 0,0-2 0,0 6 0,-1-2 0,0 1 0,0 2 0,1-13 0,0-1 0,0 5 0,2-5 0,-1-1 0,0 4 860,0-2 0,-1 4 1,1-2-861,-1 10 0,1-2 0,0 1 0,-1 0 0,2-12 0,0 0 0,-2 4 0,1-6 0,-1 4 0,-2 11 0,-1 4 0,-3-14 1240,0 26-1240,0-7 3276,0 14-1046,0 4 225,0 22-2455,-2 3 1401,-1 8-1401,1-14 0,-3 1 0,5-5 0,-7 10 0,-2 11 0,-3-1 0,-2 5 0,3-5 0,0-1 0,-1 1 0,-7 22 0,13-23 0,10-26 0,12-11 0,3-20 0,5-10 0,-13 14 0,0-10 0,-6 2 0,0-1 0,-5 7 0,0 8 0,0 2 0,0-20 0,0 19 0,0-10 0,0 26 0,-2 4 0,-3 6 0,0 3 0,-2 4 0,1 3 0,-4 6 0,-7 18 0,-5 3 0,0 7 0,4-11 0,7-12 0,-1 0 0,-8 17 0,-3-2 0,9-7 0,6-21 0,-2 10 0,3-6 0,-6 7 0,7-5 0,-5 4 0,-6 8 0,6-11 0,-5 3 0,12-18 0,1-33 0,16 2 0,6-3 0,-5-3 0,4-1 0,10-4 0,3 4 0,-10 15 0,-1 3 0,11-5 0,-13 10 0,3 6 0,-12 3 0,9 1 0,-13 2 0,4 0 0,-3 0 0,2 0 0,-2 2 0,0-2 0,-1 4 0,2 18 0,-4 4 0,1 10 0,-4-7 0,0 2 0,0-6 0,0 4 0,0-10 0,0-6 0,0-3 0,2 8 0,-1-6 0,4 9 0,-2-10 0,9 18 0,-4-12 0,7 9 0,-7-8 0,0-9 0,2 5 0,-5-8 0,4 3 0,-4-6 0,2 1 0,-4-6 0,-1-10 0,-2 1 0,0-2 0,0 6 0</inkml:trace>
  <inkml:trace contextRef="#ctx0" brushRef="#br0" timeOffset="112356">6803 9704 24575,'1'-45'0,"0"-1"0,1 1 0,-1-1 0,0 1 0,0-1 0,0 1 0,1-2 0,1 5 0,-1 0 0,1-4 0,-1 3 0,0-3 0,0-2 0,1-1 0,1 0 0,1 0-469,1 4 1,2-3 0,1 0 0,0 1 0,1 1 0,-2 2 0,0 4-352,-1-2 1,-1 4 0,0 1 0,1-5 272,1-4 1,2-7 0,-1-2 0,1 2 0,-1 7 0,-2 12 1874,3-8-1328,-3 1 0,-1 9 1719,-2-12-1719,2-3 0,1-4 0,-4 14 0,0-1-592,2-5 0,1-3 0,-1 2 592,2 0 0,-1 2 0,0-7 0,1-2 1638,3 2 0,0 2-1171,-4 9 1,0 2-468,1 5 0,0 0 0,-1 1 0,0 0 0,-1-1 0,2-2 0,0-3 0,2-4 0,0 1-983,2-6 1,0 0 982,-3 7 0,1-2 0,0 4 0,-1 3 0,1 2 1055,-1-8 0,0-3-1055,-1 8 0,1-2 0,0 1 0,2-8 0,1-2 261,-1 0 0,0-3 0,0 2-261,0 8 0,0 1 0,1 0 0,0-4 0,0-1 0,0 2 0,-1 3 0,0 1 0,0 2 0,4-8 0,-1-1 0,-2 1 0,-1-3 0,0 4 0,-1 0 0,1 1-50,0-5 0,2-5 1,-1 5 49,-3 6 0,0 0 0,0 2 0,2-1 0,-2 2-929,1 1 1,0 0 928,2-6 0,2-3 0,-2 5 0,-2 9 0,0-2-99,4-6 1,3-7 0,0-2 0,-1 4 98,-4 6 0,0 2 0,1-3 0,3-5 0,2-3 0,1-1 0,-3 5 0,-1 6 0,-1 3 0,-1 1 0,4-9 0,-1 0 0,4-4 0,-2 1 0,-9 17 0,0 1 0,4-8 0,-1 2 0,-3-4 1091,-2 12 0,0-3-1091,3-5 0,0-4 0,2 1 0,4-13 0,0-1 148,-3 9 1,-1 0 0,0 3-149,2 3 0,-1 4 0,2-13 1426,-3 9-1426,1-6 0,-8 12 0,1-2 0,-5 0 0,0-5 1766,0 7-1766,0-7 0,0 9 0,0-17 0,0 11 0,0-4 0,0 22 0,0 1 0,0-3 0,0 3 0,0 3 0,-2 3 0,2 2 0,-11-2 0,9 4 0,-6-1 0</inkml:trace>
  <inkml:trace contextRef="#ctx0" brushRef="#br0" timeOffset="116885">7884 269 24575,'-9'0'0,"-16"0"0,-14 3 0,-3 6 0,15-2 0,0 1 0,-13 21 0,9-6 0,1 2 0,-6 11 0,13 0 0,2 2 0,9-14 0,2 3 0,-2 11 0,1 6 0,-1-4 0,0-7 0,0-2 0,0 2 0,0 3 0,0 0 0,-2 14 0,0-3 0,3-12 0,1-1-468,-3 16 1,2-2 467,2-3 0,8-16 0,-2 4 0,3 7 0,0-3 0,0 7 0,0-10 0,3 14 0,12-9 0,4 1 0,-6-6 0,3 0 0,4-4 0,4 1 0,-2-4 0,10 8 0,6-3 0,-16-20 0,-4-4 935,3-2-935,-7-4 0,21-2 0,-16 0 0,27-5 0,-26-1 0,16-9 0,-18 3 0,4-1 0,-1 0 0,-11 2 0,7-2 0,-9 2 0,0 3 0,5-5 0,-4 6 0,2-2 0,-4 5 0,-5 2 0,2-1 0,-1-1 0,1 3 0,1-1 0,-3 6 0,-2 14 0,-8 4 0,4 2 0,-5-4 0,8 2 0,-1 1 0,2 5 0,0-3 0,5-11 0,5 6 0,5-8 0,0 3 0,24 9 0,-12-10 0,15 7 0,-14-13 0,-10-2 0,8-2 0,1-2 0,6 2 0,-5-3 0,3 1 0,3-2 0,-1 0 0,-3 0 0,1 0 0,14 0 0,1 0 0,-9 0 0,-2 0 0,-6 0 0,-2 0 0,18-6 0,-6-6 0,1-14 0,-18 12 0,0-1 0,6-9 0,1-5 0,-4 1 0,1-2 0,0-1 0,0-2 0,0-1 0,1 0 0,-1 0 0,1-1 0,0-3 0,0-1 0,1-3 0,1-2 0,-1 0 0,-5 8 0,1-2 0,-1 0 0,0 0 0,-1 1-820,5-7 1,-2 0 0,0 0 0,0 2 632,-2 0 1,1 0 0,-2 3 0,-6 5 186,-5 5 0,-4 1-497,0-6 1,-2-1 496,-1 8 0,0-1 0,2-23 0,-5 1 0,-10 3 0,5 14 0,-3 2 0,-13 1 0,-11-5 0,8 10 0,-1 4 0,-1 2 0,-2-3 0,6 9 0,-2 0 0,-12-9 0,0 0 0,14 9 0,-2 0 0,-7-5 0,-4-1 0,2 0 0,-4-2 0,1 1 0,1 3 0,-1 3 1638,0 0 0,1 2-1387,5 8 1,0 3-252,-2 1 0,0 0 0,2 0 0,1 0 0,1 0 0,1 0 0,-7 0 0,-16 0 0,3 0 1236,-1 0-1236,12-1 0,-1 2 0,-1 5 0,-1 1 0,2-1 0,0 2 0,-3 7 0,5 2 0,-1 10 0,3 5 0,-3-4 0,7-3 0,-1-1 0,-9 6 0,10-6 0,1 0 0,-4 5 0,5-1 0,2-4 0,11-3 0,5-10 0,0 20 0,4 1 0,-4 12 0,8-4 0,-2-14 0,1 0 0,1 12 0,0-11 0,0-1 0,0 4 0,0 9 0,0-11 0,0-1 0,0-13 0,6-16 0,0-7 0,9-16 0,-3 0 0,3-7 0,1-8 0,-5 10 0,-1-2 0,-4 3 0,0-1 0,1-10 0,-1 1 0,-6-1 0,0-11 0,-2 20 0,-4 1 0,-2 8 0,-6 9 0,-11 2 0,-2 1 0,-15 1 0,11 3 0,-14 2 0,-9 1 0,6 0 0,-5 2 0,14 0 0,-6 0 0,-1 0 0,0 1 0,6 0 0,-2-1 0,4 1 0,-3 1-519,-2-1 0,-3 0 1,2 0-1,9 0 519,-6 0 0,9 0 0,-1 3-292,3 2 1,3 2 291,-13 2 0,11-1 0,3 1 0,5 0 0,-4 5 0,7 2 2009,0-2-2009,7 1 649,4-5-649,-4 16 0,-1 9 0,1 0 0,-1 1 0,-5 12 0,6-9 0,1-1 0,0 4 0,5-15 0,0 1 0,-1 13 0,1 1 0,0-9 0,1 1 0,0 12 0,1 1 0,0-14 0,2 0 0,0 4 0,2 0 0,-1-9 0,0 2 0,-1 15 0,2 2 0,2-4 0,0 0 0,-1-5 0,1-1 0,3 3 0,3-5 0,6 1 0,0-6 0,5-5 0,13 0 0,-3-3 0,2 1 0,-7-5 0,0 0 0,7 3 0,-3-2 0,-7-4 0,21 8 0,-18-11 0,19 7 0,-5-10 0,-10-2 0,0-2 0,0-1 0,0 0 0,-1-2 0,3-1 0,-2-1 0,0 0 0,-1 0 0,-1 0 0,3 0 0,-3 0 0,2 0 0,-5 0 0,5 0 0,16-8 0,-7-2 0,2-5 0,-21 4 0,1-1 0,1-1 0,12-6 0,-10 5 0,-1 0 0,-10 6 0,-4-2 0,3-4 0,-3 5 0,-4-2 0,-2 6 0,1 0 0,-7 2 0,1 1 0,-2 2 0,0 0 0</inkml:trace>
  <inkml:trace contextRef="#ctx0" brushRef="#br0" timeOffset="117749">8734 449 24575,'-5'6'0,"0"-2"0</inkml:trace>
  <inkml:trace contextRef="#ctx0" brushRef="#br0" timeOffset="127041">8022 2991 24575,'-9'-12'0,"-16"-5"0,-4-3 0,-5-4 0,-3 1 0,-2 0 0,-3-6 0,0 1 0,1 2 0,3 2 0,14 9 0,0 2 0,-7-3 0,1 2 0,1 1 0,-6 1 0,13 9 0,4 0 0,-1 3 0,6 0 0,0 0 0,-7 0 0,5 0 0,-20 0 0,-16 0 0,15 0 0,-1 0 0,3 0 0,1 0 0,0 0 0,0 0 0,4 0 0,0 0 0,0 0 0,-1 0 0,1 0 0,1 0 0,-21 0 0,27 0 0,4-4 0,12-8 0,10-1 0,2-5 0,2 3 0,2 4 0,-2-17 0,7-18 0,-8 11 0,0-2 0,0 2 0,-1-2 0,0 0 0,-1-4 0,0-1 0,0-3 0,1 2 0,1-1 0,0 0-651,-2 2 0,1-3 0,-1 5 651,3 7 0,0 3 0,0-19-318,-1 18 0,0 1 318,0-12 0,0 1 0,-4 24 0,-3 6 0,0 8 1885,0 12-1885,0 11 0,-8 4 0,-3 1 0,-1 6 352,-2-8 0,-1-2-352,-4-2 0,-4 4 0,7-7 0,-3 3 0,11-12 0,-1 3 0,1-2 0,0-1 0,-1 0 0,-1 2 0,0-1 0,0-1 0,4-2 0,1-5 0,2-2 0,1-1 0,2-4 0,0-8 0,11-6 0,0-3 0,10 1 0,-3 4 0,1 1 0,7-6 0,2-1 0,-1-4 0,-8 11 0,-9 0 0,-5 13 0,0 0 0,0 1 0,-1 1 0,-1-2 0,-8 12 0,-13 10 0,-11 17 0,11-15 0,-1 0 0,-7 12 0,3-5 0,9-4 0,2 1 0,1-4 0,6-3 0,0-7 0,5 1 0,-3 0 0,3 0 0,0-12 0,19-21 0,-1-5 0,2 4 0,2 0 0,4-6 0,-6 11 0,0 1 0,-1 1 0,4 1 0,-13 12 0,-6 8 0,1 8 0,-2 0 0,-1 8 0,3-9 0,-2 12 0,3-7 0,-1 9 0,1-1 0,6 6 0,-7-9 0,8 2 0,-10-18 0,3 0 0,-3-1 0,1-2 0,0 3 0,1-3 0,-1 0 0,-2-2 0</inkml:trace>
  <inkml:trace contextRef="#ctx0" brushRef="#br0" timeOffset="142095">7287 1610 24575,'0'20'0,"0"7"0,0 10 0,0-5 0,-3 7 0,-6 7 0,1-9 0,-1 10 0,1-11 0,1 6 0,0-2 0,0-4 0,6-15 0,-4-7 0,2 6 0,0-5 0,1 1 0,0-2 0,1-7 0,-1 3 0,2-3 0,-3 0 0,1 7 0,-1-5 0,1 4 0,2-8 0,0-1 0,-2 3 0,-1 3 0,1-3 0,0 2 0,2-4 0,0 4 0,0-2 0,-3 3 0,3-3 0,-2-1 0,0 4 0,1-3 0,-1 2 0,2-5 0,-2 3 0,1 0 0,-3 0 0,4 0 0,-2-2 0,2-1 0,-2 1 0,1-4 0,-1-4 0,4 0 0,1-3 0,1 6 0,0-2 0,1 2 0,-1 0 0,-2-2 0,2-1 0,1-1 0,11-7 0,-4 4 0,14-7 0,-8 11 0,5-5 0,24 8 0,-7-2 0,4 1 0,-10 1 0,2 1 0,3 2-820,4 1 1,4 2 0,0 1 0,-4-1 348,-2 1 0,-4-1 0,2 2 471,10 2 0,2 2 0,-2 0-136,-10-2 1,-2 0 0,-1 0 135,10 2 0,-1 0 0,2 1 0,-4-1 0,1 6 0,-21-6 0,-15-4 3276,-2 1-1983,-6-5-766,0 2-527,0-1 0,0 1 0,-1-1 0,0-1 0,-3 0 0,4 1 0,-2-1 0,2 0 0,0 2 0,0-1 0,0 1 0,0-1 0,0-1 0,0 0 0,0 1 0,0 1 0,0-1 0,0 9 0,0 12 0,0 4 0,0 4 0,0 11 0,0 2 0,0-6 0,0-2 0,0 1-684,0 3 0,0 6 0,0 1 0,0-8 684,0-5 0,0-2 0,0 6 0,0 2 0,0 0 0,0 3 0,0-1 0,0-6 0,0-1 0,0 2-1004,0 10 0,0 1 0,0-2 1004,0-7 0,0-2 0,0-1 0,0-3 0,0-1 0,0 3 0,0 1 0,0 3 0,0-1 0,0-2 0,0 0 0,0-3 0,0 2 0,0 8 0,0 3 0,0-4-944,-2 1 1,0-2 943,-3-2 0,0 2-387,1 0 0,-1 3 1,0 1 386,0-8 0,-1 0 0,-1 2 0,1 1 0,1-1 0,0 2 0,1 1 0,-1 0 0,-1 1 0,0 2 0,-2 0 0,1 1 0,0 1 0,0 1 0,1-2 0,-1 2 0,1 1 0,0 0 0,0-2 0,0-2-16,0-4 0,-1-2 1,1-1-1,-1 0 0,1 3 16,0 1 0,0 4 0,0 0 0,0 0 0,1-3 0,0-4 0,-1 7 0,1-5 0,-1 5 0,1-9 0,0 4 0,0 2 0,-1 1 0,1 0 0,0-2 0,0 4 0,0-1 0,0 0 0,0 0 0,1 0-318,-1-2 1,0-1 0,0 1 0,1-1 0,-1 0 317,-1 1 0,0 0 0,1 0 0,-1-2 0,2-4 0,0 2 0,0-4 0,0 2 252,-2 7 1,-1 1 0,0 5-253,1-8 0,0 4 0,0 1 0,0 0 0,-1-3 0,1 1 0,-1-3 0,0 0 0,0 2 0,0-3 0,1 3 0,0-1 0,0 0 0,0-3 0,2 1 0,-1 0 0,1-4 0,0-3 0,0 5 0,0-1 0,1 1 0,1 4 0,-1-7 0,1-11 0,0-1 535,-2 18 0,1 1-535,2-8 0,-1-3 0,-2-5 0,1 1 0,1 5 0,0-3 0,0-6 1918,2 9-1918,0-8 0,0 17 0,0-8 0,0 7 3276,0-15-1112,0-5-890,5 22-1274,-2-23 0,4 17 0,-2-26 0,0-5 0,0-1 0,-1-8 0,-2-4 0,0-1 0,0 0 0,-1-2 0,1 5 0,-2-3 0,0 0 0,2 1 0,-2-1 0,2 1 0,-2-1 0,0 1 0,2-1 0,-1 1 0,3-1 0,-2-4 0,1 2 0,-1-2 0,-2-9 0,2 8 0,1-9 0,0 8 0,1 4 0,-13 48 0,-5-4 0,-4 8 0,1-1 0,4-6 0,2 0 0,-3 2-370,-3 4 1,-3 4-1,1-1 1,1-4 369,3-3 0,0-4 0,1 1 0,1 1 0,-1-1 0,1 0 0,-2 8 0,2-2-366,3-2 0,3-4 366,3 4-159,2-14 0,1-1 159,1 8 0,0 15 0,0-20 0,0 10 0,0-25 1396,0 6-1396,0 6 775,0-11-775,0 10 357,0-14-357,0-2 0,0 2 0,-2-9 0,-1 6 0,1-4 0,-3 7 0,5 5 0,-5 4 0,5 3 0,-6-1 0,3 21 0,-5-7 0,-4 7 0,2-2 0,2 3 0,-1 1-820,-2-4 1,-1 4 0,-1 0 0,2-6 771,1-1 1,1-3 47,-1 1 0,0 2 0,0-1-665,-5 10 1,2-2 664,6-11 0,-1-3 0,-3 3 0,3-7 0,7-16 0,-1-2 0,2-9 3110,0-12-3110,0-7 1591,0-1-1591,0 0 0,0 12 0,0-12 0,-2 6 0,-3-10 0,2 12 0,-4-2 0,5 7 0,-10-7 0,6 7 0,-7-8 0,7 12 0,-5-9 0,5 6 0,-10-5 0,9 5 0,-6-1 0,10 9 0,5 10 0,4 2 0,4 8 0,-1-7 0,3 8 0,-3-8 0,0 3 0,-5-10 0,-2-4 0,1 2 0,1-4 0,-1 3 0,1 0 0,1-1 0,-1-1 0,-1 1 0,1-2 0,-1 3 0,1 1 0,3-1 0,-2 4 0,3 0 0,-2 1 0,0-1 0,-3-2 0,-1-3 0,-2 1 0,0 0 0,0 11 0,0-6 0,2 7 0,-2-6 0,4-5 0,-1 1 0,1-5 0,3-2 0,-2 0 0,1 0 0,3-9 0,-3-2 0,3-5 0,-4 4 0,-2 5 0,1 2 0,-1 0 0,1 1 0,-1-1 0,3-2 0,-3 4 0,4-3 0,-1 3 0,-1 1 0,-1-2 0,0 3 0,-3-2 0,3 0 0,-4-1 0,4-1 0,-4 1 0,7-5 0,-3 1 0,4-1 0,-2 5 0,-1 2 0,-3-1 0,3 3 0,-3-2 0,3 2 0,1 0 0,-1-2 0,1 1 0,-1-1 0,-1 2 0,0 0 0,-3 0 0,-15 0 0,-7 0 0,-5 0 0,1 0 0,16 0 0,1 0 0</inkml:trace>
  <inkml:trace contextRef="#ctx0" brushRef="#br0" timeOffset="153081">7438 11204 24575,'10'0'0,"-2"2"0,0 3 0,-4 0 0,4 0 0,-5-1 0,5-2 0,-2 1 0,2-1 0,3-2 0,0 0 0,11 0 0,-5 0 0,5 0 0,-2 0 0,24 0 0,-14 2 0,1 0 0,-2 1 0,-4 0 0,7 2 0,9 1 0,-6-2 0,4-1-267,10 3 0,-3 0 267,-21-4 0,0-1 0,8 2 0,17 0 0,-11-2 0,0 2 0,-2 1 0,-1-4 0,-3 2 0,2 0 0,-2-2 0,-1 0 0,16 0 0,-9 0 0,-1 0 0,-1 0 0,13 0 0,-3 0 0,-2 0 0,3 0 0,-12 0 0,0 0-775,11 0 1,0 0 774,-12-4 0,-2 0-311,-1 1 0,0 0 311,0-2 0,4-2 0,3 1 0,6 0 0,1 0 0,-4 0 0,-5 1 0,-2 0 0,2-1-700,3 1 1,4-2 0,0 0 0,-4 1 699,12-2 0,-3 0 0,-12 2 0,1 0 0,2 0-287,1 1 0,2-1 1,2 0-1,-3 0 287,8-1 0,-1-1 0,0 1 0,1 1 0,0 1 0,-5-1 0,0-2 0,-5 1 0,-12 2 0,1 1 0,17-2 0,2 0 0,-12 2 0,-1 0 0,11 2 0,0 0 0,-7-3 0,-1 2 0,-12 2 0,0 1 582,13-3 1,-1-1-583,13-3 0,-26 5 0,2-1 470,2-3 0,3-1-470,1 2 0,3 0 0,-1 0 0,10-4 0,1 0 0,-3 2 0,3 0 0,-5 0 1243,-10 2 0,-4-1-1243,0 1 0,-1 0 1527,11-1-1527,-13 3 0,8-5 0,-20 7 0,24-9 0,7-2 0,8 1 0,-15 0 0,-1 0 0,12 2 265,-8 0 1,4-2-266,-8 5 0,1-1 0,-1 1 0,5-2 0,1 0 0,-1-1 0,3 0 0,-8 1 0,1 2 0,11-8 0,-27 12 0,-5-4 0,1 2 0,-8 1 0,7-5 0,17 1 0,11-5 0,-2-1 0,-6 6 0,-18 0 0,-2 4 0,2-3 0,-6 4 0,-1-3 0,-4 3 0,-4-1 0,3 1 0,-3 0 0,2 2 0,-17-3 0,0 3 0,-19 0 0,5 0 0,2 0 0,-7 0 0,13-2 0,-9 1 0,14-1 0,0 2 0,2 0 0,3 0 0,0 0 0,4 0 0,1 0 0,3 0 0,8-5 0,7 4 0,4-6 0,5 6 0,-7-1 0,4 2 0,6 0 0,-5 0 0,7 2 0,-15 3 0,-4 1 0,3 7 0,-5-4 0,8 7 0,-9-7 0,3 0 0,-7-1 0,1 0 0,-3 1 0,0-2 0,-5 5 0,-1-3 0,-7 4 0,-1-3 0,-16 8 0,10-6 0,-9 8 0,4-9 0,-1 1 0,2 0 0,3-2 0,11-5 0,-7 7 0,7-8 0,-4 5 0,7-7 0,2 1 0,-2-1 0,2 0 0,1-1 0,-1 1 0,2-24 0,1 15 0,2-15 0,0 20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27T09:08:22.515"/>
    </inkml:context>
    <inkml:brush xml:id="br0">
      <inkml:brushProperty name="width" value="0.05292" units="cm"/>
      <inkml:brushProperty name="height" value="0.05292" units="cm"/>
      <inkml:brushProperty name="color" value="#FF0000"/>
    </inkml:brush>
  </inkml:definitions>
  <inkml:trace contextRef="#ctx0" brushRef="#br0">4173 16793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27T09:08:48.871"/>
    </inkml:context>
    <inkml:brush xml:id="br0">
      <inkml:brushProperty name="width" value="0.05292" units="cm"/>
      <inkml:brushProperty name="height" value="0.05292" units="cm"/>
      <inkml:brushProperty name="color" value="#FF0000"/>
    </inkml:brush>
  </inkml:definitions>
  <inkml:trace contextRef="#ctx0" brushRef="#br0">17842 14995 24575,'0'0'0</inkml:trace>
  <inkml:trace contextRef="#ctx0" brushRef="#br0" timeOffset="107716">8028 8078 24575,'40'0'0,"1"0"0,-1 0 0,0 0 0,1 0 0,-3 0 0,-6 0 0,16 0 0,0 0 0,-9 0 0,-5 1 0,5 2 0,-5-1 0,11 3 0,-19-1 0,-1 1 0,11 1 0,-15 0 0,-4 0 0,1 2 0,-6-3 0,3 3 0,-10-3 0,5 0 0,2 4 0,3-1 0,5 6 0,-5-6 0,4 4 0,-2-4 0,-1 0 0,-1-1 0,-2 1 0,1-2 0,18 15 0,-7-10 0,1 4 0,3 1 0,15 4 0,-19-8 0,1 0 0,18 4 0,-10-4 0,-1-4 0,-5 2 0,0 1 0,3-2 0,-5 0 0,-2-1 0,-3-2 0,12 5 0,-10-1 0,5 2 0,-11-2 0,0-3 0,6 3 0,4 2 0,3-4 0,1 0 0,7 6 0,0-2 0,-3-4 0,3-1 0,0 2 0,2 1 0,-1-1 0,1-1 0,0 0 0,2 2 0,2 1 0,-4-1 0,-4 0 0,0 1 0,11 4 0,0 1 0,-10-4 0,-2-1 0,2 1 0,2 1 0,3-1 0,5 2 0,-3-1 0,4 1 0,-1 1-998,1 0 1,3 2-1,-4-2 998,3 2 0,-5-2 0,-9-4 0,-1-1-144,-2 2 0,1 0 144,0-2 0,3 0 0,-2 0 0,2 3 0,0 0-482,-4-3 1,2-1 0,-2 1 481,0 2 0,-1 0 0,-1-4 0,4 1 0,4 4 0,7 3 0,0 1 0,-6-3 0,-1-1 0,0-1 0,0 1 0,6 3 0,-1-1 0,-8-1-219,-6-2 0,-5-1 219,17 4 2621,1 6-2621,-26-12 301,4 3-301,11 5 0,8 2 1168,8 1-1168,-22-11 0,0 0 555,23 6-555,-10-3 0,4 2 0,3 0 0,3 1-1075,-6 0 0,2 0 0,-1 0 1075,-9-3 0,-2-1 0,2 1 0,8 2 0,2 1 0,2 0-121,-5-2 0,1 0 0,0 0 0,-1-1 121,7 3 0,-1-1 0,-1 0 0,-8-2 0,0 0 0,-1-1 0,-6-1 0,3 1 0,-7-2 0,-3 0 421,3 0-421,9 1 0,-10-2 0,0 0 0,-2 0 0,0-1 0,4-1 0,4 2 0,2 1 0,6 1 0,1 1 0,-5-2 0,5 0 0,2 0 321,-8 0 0,6 1 1,3 0-1,-1 1 1,-4-2-322,3 1 0,-3-1 0,-1-1 0,-5 0 0,-1-1 0,3 1 0,8 1 0,4 1 0,1 1 0,-5-2 0,-3 0 0,-4 0 0,4-1 0,2 2 0,5 0 0,-1-1 0,-3 1 0,-1-1 0,-3 1 0,-2-2 0,9 2 0,-5 0 0,-10-2 0,0 0 0,10 3 0,0 1 0,-13-6 0,-1 1-190,13 4 1,-1 0 189,5 0 0,3 4 0,1-1 0,-1 1 0,-2 1-432,0-3 0,-3-1 432,-8 1 577,-9-8 1,1 0-578,15 6 0,6 2 939,-4-3-939,4 3 0,-23-7 0,0 0 0,17 4 0,-10-1 0,3-1 0,4 2 0,3 0 0,-5-1 970,6 0-970,-7 1 0,6-1 378,-6 2-378,-2 1 0,13 2 0,-2-1 0,-21-6 0,2 1 0,21 4 0,1 1 0,-22-5 0,0 1-493,23 6 0,0-1 493,-9-4 0,-7-1 0,1 0 0,10 2-94,-15-4 0,-1 0 94,2 3 0,13 2 0,-11-4 0,2-1 0,1 1 0,13 4 0,-18-7 0,4 1 0,2 0 0,6 1 0,1-1 0,-5 0 0,1 0 0,2-1-673,4 1 0,7 0 0,0 0 0,-11-2 673,-10-1 0,-4-1 0,9 0 0,3-1 383,12-1 1,-1 0-384,-16 0 0,0 0 0,3 0 0,3 0 0,-6 0 0,12 0 170,-11 0-170,-10 0 0,11-5 0,4-4-357,7-4 357,-23 6 0,4-1 0,7-2 0,8-1 0,2-1 0,-3 1 0,2-1 0,-2 1 0,6-1 0,-5 2 0,5-1 0,3 0 0,1-1 0,-4 2 0,-5 0 928,5-2 1,-6 1 0,4 0-929,-5 3 0,4-1 0,1 0 0,-2 1 0,-6 1 0,11-3 0,-4 2-389,-10 1 1,0-1 0,-2 2 388,0 0 0,-5 2 0,6-3-367,-4 2 0,0-1 367,14-5 0,-11 5 0,-3 0 0,1-4 375,6 3-375,0-4 0,-9 4 0,1-4 0,-13 4 1225,-3-1-1225,-3 0 799,-1 1-799,-4 2 0,-2-2 0,1 0 0,-2 0 0,1 0 0,1 0 0,-1-1 0,0 0 0,-1 1 0,0 3 0,-2 3 0,2 8 0,-2 1 0,0 3 0,0-6 0,0-3 0</inkml:trace>
  <inkml:trace contextRef="#ctx0" brushRef="#br0" timeOffset="114169">19696 10426 24575,'16'0'0,"-1"0"0,7 1 0,7-2 0,7-1 0,4-3 0,0 1 0,-6 1 0,-1 0 0,5-2 0,1-3 0,7-1 0,2-2 0,3-1 0,-2-1 0,-2 2-569,-1-1 1,-2-1-1,-1 1 1,2-1 0,2-1 568,-2 0 0,2 0 0,2-1 0,0 0 0,0-1 0,-2 2 0,-4 0-656,2-1 1,-2 1-1,-2 1 1,-1-1 0,-1 1 595,5-3 0,-1 1 1,-2 0-1,-3 0 60,0 1 0,-3 0 0,0 0-713,3 0 0,0-1 0,1 1 713,0 0 0,-1 1 0,0 0-261,-3 0 1,0 0 0,-3 2 260,-3 2 0,-1 1 664,10-6 0,5-1-664,-2 2 0,4 0 0,-3 0 0,7-3 0,0 0 470,-11 3 0,5-2 0,-2 0 0,-7 4-470,13-4 0,-13 0 0,2-1 935,-6 5 1,-2 0-936,13-8 443,-5 6 0,-4 0-443,-11 3 0,9-1 0,-17 8 2186,-5-1-2186,0 4 834,-5-5-834,7 0 293,16-10-293,-2 2 0,17-6 0,5-2 0,-19 7 0,1 0-827,5-1 1,4-1 0,-3 1 826,2-2 0,1 0 0,-1 0 0,3 0 0,-2 1 0,10-4 0,-1 0 0,-7 3 0,0 0 0,-2 0 0,6-1 0,-1 0 0,-7 2 0,1-2 0,-1 0 0,9-6 0,-3 1 0,1 1 0,-4 0 0,0-7 0,-28 21 0,-4-2 0,-4 3 2479,1-8-2479,-3 2 0,0-2 0,0 2 0,0-3 0,0-7 0,3-25 0,0 10-422,2 9 0,1 1 422,5-16 0,4-1 0,3-2 0,-4 8-34,3 1 34,-7 8 0,5-14 0,-10 19 0,5-10 0,-1-12 0,-3 21 0,1-1 0,0-2 0,-1 1 421,0 0 0,0 1-421,3-17 36,1-4-36,-4 18 0,0 1 0,3-10 0,0 8 0,-4 13 0,1 1 0,-3 0 0,2 0 0,-2 3 0,5-14 0,-4 10 0,3-11 0,-4 15 0,5-18 0,1 7 0,-1-9 0,1 9 0,-4 8 0,3-20 0,-4 7 0,1-13 0,-5 20 0,0-2 0,0 5 0,0-12 0,0 11 0,0-2 0,0 10 0,-7-15 0,5 7 0,-8-7 0,10 15 0,-3 2 0,1-1 0,1 1 0,-1-2 0,0 5 0,1 1 0,-3 0 0,4 2 0,-2-2 0,-1 2 0,3 0 0,-4-8 0,-1-4 0,2-2 0,-4 2 0,6 7 0,-6-10 0,4 3 0,-5-4 0,5 8 0,-1 6 0,1-2 0,-2 3 0,3-2 0,-2 3 0,1-4 0,-2 1 0,0-2 0,1 4 0,-5-3 0,-4-1 0,-2-5 0,0 4 0,4 1 0,4 3 0,0 1 0,-1-1 0,0 2 0,1 3 0,3-3 0,-3 3 0,2-3 0,-2 0 0,4 1 0,-1-3 0,1-1 0,-1 1 0,1-2 0,1-1 0,2 2 0,0-4 0,0 7 0,0-7 0,0 4 0,0-2 0,0 3 0,0 1 0,0 0 0,0 0 0,0-3 0,0 1 0,-2-1 0,-1 4 0,-1 1 0,-1 1 0,-2-2 0,1 3 0,-1-3 0,-2 0 0,3 2 0,-4-1 0,1 1 0,3 3 0,-8-5 0,8 5 0,-7-4 0,2 3 0,1-1 0,1 2 0,4 0 0,-4-2 0,3 1 0,-3-1 0,2 0 0,2 2 0,1-5 0,0 5 0,3-4 0,-3 3 0,3-3 0,-3 3 0,2-3 0,-5 2 0,2-3 0,-2 2 0,0-3 0,2 3 0,-1-4 0,1 3 0,0 1 0,1 1 0,-1 2 0,1 0 0,-1 0 0,1 0 0,-3 0 0,2 0 0,-3 0 0,1 0 0,1 2 0,2 5 0,7 3 0,-1 2 0,3-2 0,0-3 0,2 3 0,-2-5 0,5 12 0,-5-11 0,2 13 0,-2-10 0,-2 6 0,2-3 0,-3 4 0,5-1 0,1 5 0,-1-8 0,-2 0 0,-1-5 0,-2-3 0,1 1 0,1-3 0,-11-26 0,0-7 0,-2-6 0,2 5 0,7 21 0,0 1 0,0 2 0,0-3 0,0 4 0,0-7 0,2 6 0,3-7 0,5-1 0,0 0 0,0 6 0,-1 0 0,-2 4 0,0-1 0,0 3 0,-3 4 0,1 0 0,-1 0 0,3 0 0,3 0 0,0 0 0,2 0 0,-4 0 0,3 2 0,-1 5 0,0-2 0,-2 4 0,-1-2 0,0-2 0,1 0 0,-4-1 0,2-4 0,-3 2 0,-10-2 0,-38 0 0,1 0 0,-1 6 0,1 1 0,7-2 0,-7 11 0,31-9 0,3 1 0,2-1 0,1 0 0,5-2 0,-1 1 0,-1 0 0,3 0 0,-1-1 0,2 2 0,0 0 0,0 2 0,0-1 0,0-2 0,0-1 0,2-3 0,3 0 0,2-2 0,3-4 0,-1-5 0,3-3 0,5-9 0,14-5 0,-6 4 0,2 0 0,9 9 0,2 9 0,0-3 0,-4 7 0,-26 0 0,-1 2 0,-5 5 0,-7 6 0,-1 1 0,-17 18 0,9-15 0,-8 11 0,6-10 0,3-2 0,-1 0 0,5-4 0,-1 9 0,6-14 0,0 7 0,27-44 0,-10 10 0,6-8 0,0-1 0,-7 1 0,11-13 0,-17 24 0,5-3 0,-13 24 0,-11 10 0,-5 6 0,-5 6 0,7-13 0,8-4 0,1-4 0,7 0 0,-2-8 0,2-3 0</inkml:trace>
  <inkml:trace contextRef="#ctx0" brushRef="#br0" timeOffset="119168">23098 6641 24575,'-17'0'0,"4"-2"0,6 2 0,3-2 0,-1 2 0,-1 0 0,1 0 0,-4 0 0,4 0 0,-2 0 0,-1 0 0,0 0 0,-5 0 0,0 0 0,-2 0 0,5 0 0,-11 0 0,6 0 0,-15 0 0,9 0 0,-11 0 0,0 2 0,-7 4 0,13-3 0,4 2 0,17-3 0,-7 1 0,6 2 0,-3-1 0,4 1 0,1-3 0,1 3 0,-1-3 0,-1 5 0,2-2 0,-3 2 0,-1 6 0,1-5 0,-3 6 0,5-8 0,-1 1 0,2-2 0,13-1 0,23-7 0,-4-4 0,19-3 0,-19 0 0,5 4 0,-5-1 0,0 1 0,-4 2 0,-1 2 0,5 2 0,-2 0 0,-4 0 0,-2 0 0,8 0 0,14 0 0,-1 0 0,-8 0 0,1 0 0,3 0 0,13 0 0,-19 0 0,-32 0 0,-25 0 0,-10 0 0,9 0 0,0 0 0,-11 0 0,-9-3 0,6 2 0,-9-4 0,22 4 0,-19-1 0,25 2 0,-18 2 0,27-2 0,-6 7 0,8-4 0,0 4 0,5-5 0,22 0 0,24-8 0,-3 1 0,6-4 0,2-1 0,4 1 0,-10 1 0,-2 0 0,0 5 0,-5 0 0,-16 3 0,1 0 0,-8 0 0,-3 0 0,-3 0 0,1 0 0,2 0 0,-2 0 0,2 0 0,-3 0 0,-29 0 0,-6 3 0,-1-1 0,-4 0 0,0 1 0,0 0 0,1 0 0,0 0 0,9 0 0,1 0 0,-8 1 0,22-2 0,-3 0 0,8 1 0,-6 0 0,16-1 0,37-13 0,1-1 0,2 1 0,1 0 0,2 0 0,-21 5 0,-1 3 0,-3 3 0,-8 0 0,1 0 0,-7 0 0,1 0 0,3 2 0,-4 0 0,1 3 0,-22-1 0,-24 7 0,-11-1 0,22-3 0,1-1 0,-15 0 0,-1 2 0,10-5 0,-2 5 0,15-5 0,16-3 0,6-3 0,11-2 0,14-4 0,-3 2 0,7-2 0,-12 3 0,3 3 0,1-2 0,-3 4 0,8-1 0,-13 2 0,1 0 0,-8 0 0,-3 0 0,-2 0 0,2 0 0,-16 0 0,10 0 0,-14 0 0</inkml:trace>
  <inkml:trace contextRef="#ctx0" brushRef="#br0" timeOffset="123365">22758 6533 24575,'-5'21'0,"-11"11"0,5-4 0,-11 6 0,13-18 0,-1-1 0,3-3 0,5-5 0,0-2 0,-1 1 0,3 0 0,-2 0 0,2-1 0,0 0 0,0-1 0,-2 3 0,1-2 0,-5 8 0,3-7 0,-2 7 0,3-6 0,2 0 0,0-1 0,-2 1 0,1-2 0,-1 2 0,4-7 0,11-6 0,7-3 0,3-2 0,2 5 0,8 4 0,-10 2 0,11 0 0,-13 0 0,-2 0 0,-3 0 0,-1 0 0,-3 2 0,1 1 0,2 4 0,-5-4 0,-1 1 0,-7-2 0,-1-1 0,-4 1 0</inkml:trace>
  <inkml:trace contextRef="#ctx0" brushRef="#br0" timeOffset="125129">22322 6842 24575,'0'0'0</inkml:trace>
  <inkml:trace contextRef="#ctx0" brushRef="#br0" timeOffset="126746">22322 6846 24575,'-2'18'0,"0"-2"0,2 6 0,0-2 0,0-8 0,0 2 0,0-6 0,0 0 0,2 3 0,1-5 0,2 6 0,-1-7 0,4 7 0,-1-1 0,1 1 0,9 13 0,-7-9 0,11 15 0,-7-11 0,1 2 0,-1-9 0,4-1 0,5-9 0,-1 1 0,-2-4 0,-9 0 0,-5 0 0,10 0 0,-6 0 0,4 0 0,0 0 0,-7 0 0,12-5 0,-6-10 0,1 3 0,3-15 0,-10 11 0,3-5 0,-4 6 0,-1-1 0,0 5 0,-1-5 0,-2 0 0,-2-11 0,0 9 0,0-14 0,0 22 0,0-18 0,0 8 0,0 1 0,0 0 0,0 9 0,0-1 0,0 1 0,0 3 0,-2-2 0,-8 1 0,1-2 0,-7 1 0,5 3 0,-4 1 0,2 1 0,0 1 0,1 0 0,3 1 0,1 2 0,1 0 0,-2 0 0,1 0 0,-2 0 0,4 0 0,3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9FAE25-5385-4A13-8950-9AFC1CED8D82}" type="datetimeFigureOut">
              <a:rPr lang="en-US" smtClean="0"/>
              <a:pPr/>
              <a:t>12/27/20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E57701-FFF2-4D0D-A8FA-709877F1CE7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E57701-FFF2-4D0D-A8FA-709877F1CE70}"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E57701-FFF2-4D0D-A8FA-709877F1CE70}" type="slidenum">
              <a:rPr lang="en-US" smtClean="0"/>
              <a:pPr/>
              <a:t>12</a:t>
            </a:fld>
            <a:endParaRPr lang="en-US"/>
          </a:p>
        </p:txBody>
      </p:sp>
    </p:spTree>
    <p:extLst>
      <p:ext uri="{BB962C8B-B14F-4D97-AF65-F5344CB8AC3E}">
        <p14:creationId xmlns:p14="http://schemas.microsoft.com/office/powerpoint/2010/main" val="365202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ACBEB-EEC6-4943-B079-2D581B3C713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BBB1F24-2124-D341-96D1-7D2D547947F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3F8252D-D8FB-7341-8E5A-5E3291AC1587}"/>
              </a:ext>
            </a:extLst>
          </p:cNvPr>
          <p:cNvSpPr>
            <a:spLocks noGrp="1"/>
          </p:cNvSpPr>
          <p:nvPr>
            <p:ph type="dt" sz="half" idx="10"/>
          </p:nvPr>
        </p:nvSpPr>
        <p:spPr/>
        <p:txBody>
          <a:bodyPr/>
          <a:lstStyle/>
          <a:p>
            <a:fld id="{F625E57C-8DD5-4A08-A7AB-96F5C14A169A}" type="datetimeFigureOut">
              <a:rPr lang="en-US" smtClean="0"/>
              <a:pPr/>
              <a:t>12/27/20</a:t>
            </a:fld>
            <a:endParaRPr lang="en-US"/>
          </a:p>
        </p:txBody>
      </p:sp>
      <p:sp>
        <p:nvSpPr>
          <p:cNvPr id="5" name="Footer Placeholder 4">
            <a:extLst>
              <a:ext uri="{FF2B5EF4-FFF2-40B4-BE49-F238E27FC236}">
                <a16:creationId xmlns:a16="http://schemas.microsoft.com/office/drawing/2014/main" id="{D2396E42-52AA-914B-9668-AB66BC4D70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40E8AB-6C40-6842-9573-88C4B69F2FDB}"/>
              </a:ext>
            </a:extLst>
          </p:cNvPr>
          <p:cNvSpPr>
            <a:spLocks noGrp="1"/>
          </p:cNvSpPr>
          <p:nvPr>
            <p:ph type="sldNum" sz="quarter" idx="12"/>
          </p:nvPr>
        </p:nvSpPr>
        <p:spPr/>
        <p:txBody>
          <a:bodyPr/>
          <a:lstStyle/>
          <a:p>
            <a:fld id="{D7A0FC4C-5DA6-4C12-B725-CBD4994BF5AC}" type="slidenum">
              <a:rPr lang="en-US" smtClean="0"/>
              <a:pPr/>
              <a:t>‹#›</a:t>
            </a:fld>
            <a:endParaRPr lang="en-US"/>
          </a:p>
        </p:txBody>
      </p:sp>
    </p:spTree>
    <p:extLst>
      <p:ext uri="{BB962C8B-B14F-4D97-AF65-F5344CB8AC3E}">
        <p14:creationId xmlns:p14="http://schemas.microsoft.com/office/powerpoint/2010/main" val="2656677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DED32-3E87-304E-9752-981F4CF803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124669-9869-7A49-864E-27F28C5B52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3F8AE-094D-C44F-8E2E-D14B83DAB6A8}"/>
              </a:ext>
            </a:extLst>
          </p:cNvPr>
          <p:cNvSpPr>
            <a:spLocks noGrp="1"/>
          </p:cNvSpPr>
          <p:nvPr>
            <p:ph type="dt" sz="half" idx="10"/>
          </p:nvPr>
        </p:nvSpPr>
        <p:spPr/>
        <p:txBody>
          <a:bodyPr/>
          <a:lstStyle/>
          <a:p>
            <a:fld id="{F625E57C-8DD5-4A08-A7AB-96F5C14A169A}" type="datetimeFigureOut">
              <a:rPr lang="en-US" smtClean="0"/>
              <a:pPr/>
              <a:t>12/27/20</a:t>
            </a:fld>
            <a:endParaRPr lang="en-US"/>
          </a:p>
        </p:txBody>
      </p:sp>
      <p:sp>
        <p:nvSpPr>
          <p:cNvPr id="5" name="Footer Placeholder 4">
            <a:extLst>
              <a:ext uri="{FF2B5EF4-FFF2-40B4-BE49-F238E27FC236}">
                <a16:creationId xmlns:a16="http://schemas.microsoft.com/office/drawing/2014/main" id="{2AE8A285-D021-504C-9F45-7AE50BEB0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14647B-7499-E047-9437-5E6F917A2DE1}"/>
              </a:ext>
            </a:extLst>
          </p:cNvPr>
          <p:cNvSpPr>
            <a:spLocks noGrp="1"/>
          </p:cNvSpPr>
          <p:nvPr>
            <p:ph type="sldNum" sz="quarter" idx="12"/>
          </p:nvPr>
        </p:nvSpPr>
        <p:spPr/>
        <p:txBody>
          <a:bodyPr/>
          <a:lstStyle/>
          <a:p>
            <a:fld id="{D7A0FC4C-5DA6-4C12-B725-CBD4994BF5AC}" type="slidenum">
              <a:rPr lang="en-US" smtClean="0"/>
              <a:pPr/>
              <a:t>‹#›</a:t>
            </a:fld>
            <a:endParaRPr lang="en-US"/>
          </a:p>
        </p:txBody>
      </p:sp>
    </p:spTree>
    <p:extLst>
      <p:ext uri="{BB962C8B-B14F-4D97-AF65-F5344CB8AC3E}">
        <p14:creationId xmlns:p14="http://schemas.microsoft.com/office/powerpoint/2010/main" val="377470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D16F47-8F91-2742-938C-88334E5920B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6EB6BE-A7DD-6849-8823-7C30A9BDDCAB}"/>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7C2BDB-30AE-F44F-844D-9749B1DFD4E1}"/>
              </a:ext>
            </a:extLst>
          </p:cNvPr>
          <p:cNvSpPr>
            <a:spLocks noGrp="1"/>
          </p:cNvSpPr>
          <p:nvPr>
            <p:ph type="dt" sz="half" idx="10"/>
          </p:nvPr>
        </p:nvSpPr>
        <p:spPr/>
        <p:txBody>
          <a:bodyPr/>
          <a:lstStyle/>
          <a:p>
            <a:fld id="{F625E57C-8DD5-4A08-A7AB-96F5C14A169A}" type="datetimeFigureOut">
              <a:rPr lang="en-US" smtClean="0"/>
              <a:pPr/>
              <a:t>12/27/20</a:t>
            </a:fld>
            <a:endParaRPr lang="en-US"/>
          </a:p>
        </p:txBody>
      </p:sp>
      <p:sp>
        <p:nvSpPr>
          <p:cNvPr id="5" name="Footer Placeholder 4">
            <a:extLst>
              <a:ext uri="{FF2B5EF4-FFF2-40B4-BE49-F238E27FC236}">
                <a16:creationId xmlns:a16="http://schemas.microsoft.com/office/drawing/2014/main" id="{2EEBA335-E41B-9A4E-8C64-3765EEFF9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5F1D3-ABE3-CB43-B128-C929BAC6E67B}"/>
              </a:ext>
            </a:extLst>
          </p:cNvPr>
          <p:cNvSpPr>
            <a:spLocks noGrp="1"/>
          </p:cNvSpPr>
          <p:nvPr>
            <p:ph type="sldNum" sz="quarter" idx="12"/>
          </p:nvPr>
        </p:nvSpPr>
        <p:spPr/>
        <p:txBody>
          <a:bodyPr/>
          <a:lstStyle/>
          <a:p>
            <a:fld id="{D7A0FC4C-5DA6-4C12-B725-CBD4994BF5AC}" type="slidenum">
              <a:rPr lang="en-US" smtClean="0"/>
              <a:pPr/>
              <a:t>‹#›</a:t>
            </a:fld>
            <a:endParaRPr lang="en-US"/>
          </a:p>
        </p:txBody>
      </p:sp>
    </p:spTree>
    <p:extLst>
      <p:ext uri="{BB962C8B-B14F-4D97-AF65-F5344CB8AC3E}">
        <p14:creationId xmlns:p14="http://schemas.microsoft.com/office/powerpoint/2010/main" val="3803803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CF03-F5C5-AC40-BAAC-6D9CD3B757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6E6218-B763-CA4F-9CD5-0605C04001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5A5E1F-B0BC-864F-B56B-9C90964C0647}"/>
              </a:ext>
            </a:extLst>
          </p:cNvPr>
          <p:cNvSpPr>
            <a:spLocks noGrp="1"/>
          </p:cNvSpPr>
          <p:nvPr>
            <p:ph type="dt" sz="half" idx="10"/>
          </p:nvPr>
        </p:nvSpPr>
        <p:spPr/>
        <p:txBody>
          <a:bodyPr/>
          <a:lstStyle/>
          <a:p>
            <a:fld id="{F625E57C-8DD5-4A08-A7AB-96F5C14A169A}" type="datetimeFigureOut">
              <a:rPr lang="en-US" smtClean="0"/>
              <a:pPr/>
              <a:t>12/27/20</a:t>
            </a:fld>
            <a:endParaRPr lang="en-US"/>
          </a:p>
        </p:txBody>
      </p:sp>
      <p:sp>
        <p:nvSpPr>
          <p:cNvPr id="5" name="Footer Placeholder 4">
            <a:extLst>
              <a:ext uri="{FF2B5EF4-FFF2-40B4-BE49-F238E27FC236}">
                <a16:creationId xmlns:a16="http://schemas.microsoft.com/office/drawing/2014/main" id="{0EAD6022-282D-B247-A37C-F1FE8AE499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D8B055-DB58-1C49-9F26-041C98717CB5}"/>
              </a:ext>
            </a:extLst>
          </p:cNvPr>
          <p:cNvSpPr>
            <a:spLocks noGrp="1"/>
          </p:cNvSpPr>
          <p:nvPr>
            <p:ph type="sldNum" sz="quarter" idx="12"/>
          </p:nvPr>
        </p:nvSpPr>
        <p:spPr/>
        <p:txBody>
          <a:bodyPr/>
          <a:lstStyle/>
          <a:p>
            <a:fld id="{D7A0FC4C-5DA6-4C12-B725-CBD4994BF5AC}" type="slidenum">
              <a:rPr lang="en-US" smtClean="0"/>
              <a:pPr/>
              <a:t>‹#›</a:t>
            </a:fld>
            <a:endParaRPr lang="en-US"/>
          </a:p>
        </p:txBody>
      </p:sp>
    </p:spTree>
    <p:extLst>
      <p:ext uri="{BB962C8B-B14F-4D97-AF65-F5344CB8AC3E}">
        <p14:creationId xmlns:p14="http://schemas.microsoft.com/office/powerpoint/2010/main" val="421763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63978-5E54-3F4F-AC9D-E704CFA91EA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4DA377E-FA1D-4E4B-BE26-DB5100350F7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AC7727-59E3-A944-B7A9-2CC7B0EC00B5}"/>
              </a:ext>
            </a:extLst>
          </p:cNvPr>
          <p:cNvSpPr>
            <a:spLocks noGrp="1"/>
          </p:cNvSpPr>
          <p:nvPr>
            <p:ph type="dt" sz="half" idx="10"/>
          </p:nvPr>
        </p:nvSpPr>
        <p:spPr/>
        <p:txBody>
          <a:bodyPr/>
          <a:lstStyle/>
          <a:p>
            <a:fld id="{F625E57C-8DD5-4A08-A7AB-96F5C14A169A}" type="datetimeFigureOut">
              <a:rPr lang="en-US" smtClean="0"/>
              <a:pPr/>
              <a:t>12/27/20</a:t>
            </a:fld>
            <a:endParaRPr lang="en-US"/>
          </a:p>
        </p:txBody>
      </p:sp>
      <p:sp>
        <p:nvSpPr>
          <p:cNvPr id="5" name="Footer Placeholder 4">
            <a:extLst>
              <a:ext uri="{FF2B5EF4-FFF2-40B4-BE49-F238E27FC236}">
                <a16:creationId xmlns:a16="http://schemas.microsoft.com/office/drawing/2014/main" id="{DD8A6CE1-CE23-734E-83ED-D151FD3983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E6326-F8F7-2B41-9A2A-3911F4F55ECB}"/>
              </a:ext>
            </a:extLst>
          </p:cNvPr>
          <p:cNvSpPr>
            <a:spLocks noGrp="1"/>
          </p:cNvSpPr>
          <p:nvPr>
            <p:ph type="sldNum" sz="quarter" idx="12"/>
          </p:nvPr>
        </p:nvSpPr>
        <p:spPr/>
        <p:txBody>
          <a:bodyPr/>
          <a:lstStyle/>
          <a:p>
            <a:fld id="{D7A0FC4C-5DA6-4C12-B725-CBD4994BF5AC}" type="slidenum">
              <a:rPr lang="en-US" smtClean="0"/>
              <a:pPr/>
              <a:t>‹#›</a:t>
            </a:fld>
            <a:endParaRPr lang="en-US"/>
          </a:p>
        </p:txBody>
      </p:sp>
    </p:spTree>
    <p:extLst>
      <p:ext uri="{BB962C8B-B14F-4D97-AF65-F5344CB8AC3E}">
        <p14:creationId xmlns:p14="http://schemas.microsoft.com/office/powerpoint/2010/main" val="88594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92301-66B3-F048-BB99-9A9E551EA6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2E43DB-2E68-7541-AB25-C624EBF065D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1CA688F-50F2-3F47-94BA-7F896E12C2F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D92C08-6992-A64A-B4CD-6BB9C9F86F39}"/>
              </a:ext>
            </a:extLst>
          </p:cNvPr>
          <p:cNvSpPr>
            <a:spLocks noGrp="1"/>
          </p:cNvSpPr>
          <p:nvPr>
            <p:ph type="dt" sz="half" idx="10"/>
          </p:nvPr>
        </p:nvSpPr>
        <p:spPr/>
        <p:txBody>
          <a:bodyPr/>
          <a:lstStyle/>
          <a:p>
            <a:fld id="{F625E57C-8DD5-4A08-A7AB-96F5C14A169A}" type="datetimeFigureOut">
              <a:rPr lang="en-US" smtClean="0"/>
              <a:pPr/>
              <a:t>12/27/20</a:t>
            </a:fld>
            <a:endParaRPr lang="en-US"/>
          </a:p>
        </p:txBody>
      </p:sp>
      <p:sp>
        <p:nvSpPr>
          <p:cNvPr id="6" name="Footer Placeholder 5">
            <a:extLst>
              <a:ext uri="{FF2B5EF4-FFF2-40B4-BE49-F238E27FC236}">
                <a16:creationId xmlns:a16="http://schemas.microsoft.com/office/drawing/2014/main" id="{17FD4A43-3D08-E74B-A440-253BC848B6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4547B50-8682-B340-A603-3835B2CE4FFF}"/>
              </a:ext>
            </a:extLst>
          </p:cNvPr>
          <p:cNvSpPr>
            <a:spLocks noGrp="1"/>
          </p:cNvSpPr>
          <p:nvPr>
            <p:ph type="sldNum" sz="quarter" idx="12"/>
          </p:nvPr>
        </p:nvSpPr>
        <p:spPr/>
        <p:txBody>
          <a:bodyPr/>
          <a:lstStyle/>
          <a:p>
            <a:fld id="{D7A0FC4C-5DA6-4C12-B725-CBD4994BF5AC}" type="slidenum">
              <a:rPr lang="en-US" smtClean="0"/>
              <a:pPr/>
              <a:t>‹#›</a:t>
            </a:fld>
            <a:endParaRPr lang="en-US"/>
          </a:p>
        </p:txBody>
      </p:sp>
    </p:spTree>
    <p:extLst>
      <p:ext uri="{BB962C8B-B14F-4D97-AF65-F5344CB8AC3E}">
        <p14:creationId xmlns:p14="http://schemas.microsoft.com/office/powerpoint/2010/main" val="87720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AC37-77EF-2A4B-AF6F-C4097A835117}"/>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9F54C41-06E7-9844-A243-62400B2185E0}"/>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7A0108A-4C50-E140-8678-9BE3C8A312F9}"/>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1CB5C0-2784-C642-ADE4-C0131366007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6B94E00-C114-B642-BF42-E2AC4A3CC2A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B6B340-5E6B-4E4E-844C-7B90C6B98CCD}"/>
              </a:ext>
            </a:extLst>
          </p:cNvPr>
          <p:cNvSpPr>
            <a:spLocks noGrp="1"/>
          </p:cNvSpPr>
          <p:nvPr>
            <p:ph type="dt" sz="half" idx="10"/>
          </p:nvPr>
        </p:nvSpPr>
        <p:spPr/>
        <p:txBody>
          <a:bodyPr/>
          <a:lstStyle/>
          <a:p>
            <a:fld id="{F625E57C-8DD5-4A08-A7AB-96F5C14A169A}" type="datetimeFigureOut">
              <a:rPr lang="en-US" smtClean="0"/>
              <a:pPr/>
              <a:t>12/27/20</a:t>
            </a:fld>
            <a:endParaRPr lang="en-US"/>
          </a:p>
        </p:txBody>
      </p:sp>
      <p:sp>
        <p:nvSpPr>
          <p:cNvPr id="8" name="Footer Placeholder 7">
            <a:extLst>
              <a:ext uri="{FF2B5EF4-FFF2-40B4-BE49-F238E27FC236}">
                <a16:creationId xmlns:a16="http://schemas.microsoft.com/office/drawing/2014/main" id="{E6433E27-67FD-344A-AA78-D1D34D3F30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A30258-DA43-7C48-B430-398F8AF14A64}"/>
              </a:ext>
            </a:extLst>
          </p:cNvPr>
          <p:cNvSpPr>
            <a:spLocks noGrp="1"/>
          </p:cNvSpPr>
          <p:nvPr>
            <p:ph type="sldNum" sz="quarter" idx="12"/>
          </p:nvPr>
        </p:nvSpPr>
        <p:spPr/>
        <p:txBody>
          <a:bodyPr/>
          <a:lstStyle/>
          <a:p>
            <a:fld id="{D7A0FC4C-5DA6-4C12-B725-CBD4994BF5AC}" type="slidenum">
              <a:rPr lang="en-US" smtClean="0"/>
              <a:pPr/>
              <a:t>‹#›</a:t>
            </a:fld>
            <a:endParaRPr lang="en-US"/>
          </a:p>
        </p:txBody>
      </p:sp>
    </p:spTree>
    <p:extLst>
      <p:ext uri="{BB962C8B-B14F-4D97-AF65-F5344CB8AC3E}">
        <p14:creationId xmlns:p14="http://schemas.microsoft.com/office/powerpoint/2010/main" val="1705410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A209D-3CC7-D944-9B73-416BD35F3F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E05B52-6059-C44B-94BC-C07AAFDAC084}"/>
              </a:ext>
            </a:extLst>
          </p:cNvPr>
          <p:cNvSpPr>
            <a:spLocks noGrp="1"/>
          </p:cNvSpPr>
          <p:nvPr>
            <p:ph type="dt" sz="half" idx="10"/>
          </p:nvPr>
        </p:nvSpPr>
        <p:spPr/>
        <p:txBody>
          <a:bodyPr/>
          <a:lstStyle/>
          <a:p>
            <a:fld id="{F625E57C-8DD5-4A08-A7AB-96F5C14A169A}" type="datetimeFigureOut">
              <a:rPr lang="en-US" smtClean="0"/>
              <a:pPr/>
              <a:t>12/27/20</a:t>
            </a:fld>
            <a:endParaRPr lang="en-US"/>
          </a:p>
        </p:txBody>
      </p:sp>
      <p:sp>
        <p:nvSpPr>
          <p:cNvPr id="4" name="Footer Placeholder 3">
            <a:extLst>
              <a:ext uri="{FF2B5EF4-FFF2-40B4-BE49-F238E27FC236}">
                <a16:creationId xmlns:a16="http://schemas.microsoft.com/office/drawing/2014/main" id="{410B511F-11BA-6443-88C9-D67F7BFD74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70FA08-7147-3545-A16E-A8DB7908E9A0}"/>
              </a:ext>
            </a:extLst>
          </p:cNvPr>
          <p:cNvSpPr>
            <a:spLocks noGrp="1"/>
          </p:cNvSpPr>
          <p:nvPr>
            <p:ph type="sldNum" sz="quarter" idx="12"/>
          </p:nvPr>
        </p:nvSpPr>
        <p:spPr/>
        <p:txBody>
          <a:bodyPr/>
          <a:lstStyle/>
          <a:p>
            <a:fld id="{D7A0FC4C-5DA6-4C12-B725-CBD4994BF5AC}" type="slidenum">
              <a:rPr lang="en-US" smtClean="0"/>
              <a:pPr/>
              <a:t>‹#›</a:t>
            </a:fld>
            <a:endParaRPr lang="en-US"/>
          </a:p>
        </p:txBody>
      </p:sp>
    </p:spTree>
    <p:extLst>
      <p:ext uri="{BB962C8B-B14F-4D97-AF65-F5344CB8AC3E}">
        <p14:creationId xmlns:p14="http://schemas.microsoft.com/office/powerpoint/2010/main" val="235145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DCFC4E-F4F5-8A4F-B4DC-5A695F9AE859}"/>
              </a:ext>
            </a:extLst>
          </p:cNvPr>
          <p:cNvSpPr>
            <a:spLocks noGrp="1"/>
          </p:cNvSpPr>
          <p:nvPr>
            <p:ph type="dt" sz="half" idx="10"/>
          </p:nvPr>
        </p:nvSpPr>
        <p:spPr/>
        <p:txBody>
          <a:bodyPr/>
          <a:lstStyle/>
          <a:p>
            <a:fld id="{F625E57C-8DD5-4A08-A7AB-96F5C14A169A}" type="datetimeFigureOut">
              <a:rPr lang="en-US" smtClean="0"/>
              <a:pPr/>
              <a:t>12/27/20</a:t>
            </a:fld>
            <a:endParaRPr lang="en-US"/>
          </a:p>
        </p:txBody>
      </p:sp>
      <p:sp>
        <p:nvSpPr>
          <p:cNvPr id="3" name="Footer Placeholder 2">
            <a:extLst>
              <a:ext uri="{FF2B5EF4-FFF2-40B4-BE49-F238E27FC236}">
                <a16:creationId xmlns:a16="http://schemas.microsoft.com/office/drawing/2014/main" id="{2121AF8A-6E16-6947-A627-DFE04DCF90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9F4F14-05E8-094A-9055-85656FF3C6CA}"/>
              </a:ext>
            </a:extLst>
          </p:cNvPr>
          <p:cNvSpPr>
            <a:spLocks noGrp="1"/>
          </p:cNvSpPr>
          <p:nvPr>
            <p:ph type="sldNum" sz="quarter" idx="12"/>
          </p:nvPr>
        </p:nvSpPr>
        <p:spPr/>
        <p:txBody>
          <a:bodyPr/>
          <a:lstStyle/>
          <a:p>
            <a:fld id="{D7A0FC4C-5DA6-4C12-B725-CBD4994BF5AC}" type="slidenum">
              <a:rPr lang="en-US" smtClean="0"/>
              <a:pPr/>
              <a:t>‹#›</a:t>
            </a:fld>
            <a:endParaRPr lang="en-US"/>
          </a:p>
        </p:txBody>
      </p:sp>
    </p:spTree>
    <p:extLst>
      <p:ext uri="{BB962C8B-B14F-4D97-AF65-F5344CB8AC3E}">
        <p14:creationId xmlns:p14="http://schemas.microsoft.com/office/powerpoint/2010/main" val="1257045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91E44-4043-7140-BCE6-5ACC06A1D10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CB4E671-C069-9444-A193-D7A84B51DF3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BD574D-6DEA-704F-98A3-0A83EED38D9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435E794-D6EF-2046-82EE-3873D3FA307A}"/>
              </a:ext>
            </a:extLst>
          </p:cNvPr>
          <p:cNvSpPr>
            <a:spLocks noGrp="1"/>
          </p:cNvSpPr>
          <p:nvPr>
            <p:ph type="dt" sz="half" idx="10"/>
          </p:nvPr>
        </p:nvSpPr>
        <p:spPr/>
        <p:txBody>
          <a:bodyPr/>
          <a:lstStyle/>
          <a:p>
            <a:fld id="{F625E57C-8DD5-4A08-A7AB-96F5C14A169A}" type="datetimeFigureOut">
              <a:rPr lang="en-US" smtClean="0"/>
              <a:pPr/>
              <a:t>12/27/20</a:t>
            </a:fld>
            <a:endParaRPr lang="en-US"/>
          </a:p>
        </p:txBody>
      </p:sp>
      <p:sp>
        <p:nvSpPr>
          <p:cNvPr id="6" name="Footer Placeholder 5">
            <a:extLst>
              <a:ext uri="{FF2B5EF4-FFF2-40B4-BE49-F238E27FC236}">
                <a16:creationId xmlns:a16="http://schemas.microsoft.com/office/drawing/2014/main" id="{F6C72FAC-1788-B145-A7B8-59D1DBEBCD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6BC3B3-2E7B-F946-BAC0-A6F4E22278A5}"/>
              </a:ext>
            </a:extLst>
          </p:cNvPr>
          <p:cNvSpPr>
            <a:spLocks noGrp="1"/>
          </p:cNvSpPr>
          <p:nvPr>
            <p:ph type="sldNum" sz="quarter" idx="12"/>
          </p:nvPr>
        </p:nvSpPr>
        <p:spPr/>
        <p:txBody>
          <a:bodyPr/>
          <a:lstStyle/>
          <a:p>
            <a:fld id="{D7A0FC4C-5DA6-4C12-B725-CBD4994BF5AC}" type="slidenum">
              <a:rPr lang="en-US" smtClean="0"/>
              <a:pPr/>
              <a:t>‹#›</a:t>
            </a:fld>
            <a:endParaRPr lang="en-US"/>
          </a:p>
        </p:txBody>
      </p:sp>
    </p:spTree>
    <p:extLst>
      <p:ext uri="{BB962C8B-B14F-4D97-AF65-F5344CB8AC3E}">
        <p14:creationId xmlns:p14="http://schemas.microsoft.com/office/powerpoint/2010/main" val="60996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E680-F17A-9A41-8FC5-C31790E1E62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2ED68DF-FC5F-6642-81C6-2BCA32D8F4C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8317581C-BC93-A744-A85B-3ABA8BDC7CD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A50AB56-906F-974E-8221-EF8E73015FC4}"/>
              </a:ext>
            </a:extLst>
          </p:cNvPr>
          <p:cNvSpPr>
            <a:spLocks noGrp="1"/>
          </p:cNvSpPr>
          <p:nvPr>
            <p:ph type="dt" sz="half" idx="10"/>
          </p:nvPr>
        </p:nvSpPr>
        <p:spPr/>
        <p:txBody>
          <a:bodyPr/>
          <a:lstStyle/>
          <a:p>
            <a:fld id="{F625E57C-8DD5-4A08-A7AB-96F5C14A169A}" type="datetimeFigureOut">
              <a:rPr lang="en-US" smtClean="0"/>
              <a:pPr/>
              <a:t>12/27/20</a:t>
            </a:fld>
            <a:endParaRPr lang="en-US"/>
          </a:p>
        </p:txBody>
      </p:sp>
      <p:sp>
        <p:nvSpPr>
          <p:cNvPr id="6" name="Footer Placeholder 5">
            <a:extLst>
              <a:ext uri="{FF2B5EF4-FFF2-40B4-BE49-F238E27FC236}">
                <a16:creationId xmlns:a16="http://schemas.microsoft.com/office/drawing/2014/main" id="{4B9C1E89-F602-524D-B84D-97A970E15E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7EE2F-22B3-F347-A7E6-C70F91C2D79D}"/>
              </a:ext>
            </a:extLst>
          </p:cNvPr>
          <p:cNvSpPr>
            <a:spLocks noGrp="1"/>
          </p:cNvSpPr>
          <p:nvPr>
            <p:ph type="sldNum" sz="quarter" idx="12"/>
          </p:nvPr>
        </p:nvSpPr>
        <p:spPr/>
        <p:txBody>
          <a:bodyPr/>
          <a:lstStyle/>
          <a:p>
            <a:fld id="{D7A0FC4C-5DA6-4C12-B725-CBD4994BF5AC}" type="slidenum">
              <a:rPr lang="en-US" smtClean="0"/>
              <a:pPr/>
              <a:t>‹#›</a:t>
            </a:fld>
            <a:endParaRPr lang="en-US"/>
          </a:p>
        </p:txBody>
      </p:sp>
    </p:spTree>
    <p:extLst>
      <p:ext uri="{BB962C8B-B14F-4D97-AF65-F5344CB8AC3E}">
        <p14:creationId xmlns:p14="http://schemas.microsoft.com/office/powerpoint/2010/main" val="839846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12186D-ECBA-1A45-9168-DD162D11BA7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4D0F7B-1195-8443-A686-F85E77F798E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E06025-B4C0-0041-BF30-D7D313A33CF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25E57C-8DD5-4A08-A7AB-96F5C14A169A}" type="datetimeFigureOut">
              <a:rPr lang="en-US" smtClean="0"/>
              <a:pPr/>
              <a:t>12/27/20</a:t>
            </a:fld>
            <a:endParaRPr lang="en-US"/>
          </a:p>
        </p:txBody>
      </p:sp>
      <p:sp>
        <p:nvSpPr>
          <p:cNvPr id="5" name="Footer Placeholder 4">
            <a:extLst>
              <a:ext uri="{FF2B5EF4-FFF2-40B4-BE49-F238E27FC236}">
                <a16:creationId xmlns:a16="http://schemas.microsoft.com/office/drawing/2014/main" id="{642A9ADC-FC30-CC40-A3B5-B44F48B2565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3CECEF-948F-6840-B9DD-28BF78AA8E29}"/>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A0FC4C-5DA6-4C12-B725-CBD4994BF5AC}" type="slidenum">
              <a:rPr lang="en-US" smtClean="0"/>
              <a:pPr/>
              <a:t>‹#›</a:t>
            </a:fld>
            <a:endParaRPr lang="en-US"/>
          </a:p>
        </p:txBody>
      </p:sp>
    </p:spTree>
    <p:extLst>
      <p:ext uri="{BB962C8B-B14F-4D97-AF65-F5344CB8AC3E}">
        <p14:creationId xmlns:p14="http://schemas.microsoft.com/office/powerpoint/2010/main" val="417558790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hyperlink" Target="https://image3.slideserve.com/6407268/slide26-l.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image3.slideserve.com/6407268/slide28-l.jpg"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https://image3.slideserve.com/6407268/slide30-l.jp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image3.slideserve.com/6407268/slide29-l.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s://image3.slideserve.com/6407268/slide31-l.jpg"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hyperlink" Target="http://ar.wikipedia.org/wiki/%D8%A7%D9%84%D8%B9%D8%B6%D9%84%D8%A7%D8%AA" TargetMode="External"/><Relationship Id="rId3" Type="http://schemas.openxmlformats.org/officeDocument/2006/relationships/hyperlink" Target="http://ar.wikipedia.org/wiki/%D9%85%D8%B9%D8%A7%D9%84%D8%AC" TargetMode="External"/><Relationship Id="rId7" Type="http://schemas.openxmlformats.org/officeDocument/2006/relationships/hyperlink" Target="http://ar.wikipedia.org/wiki/%D8%A7%D9%84%D9%85%D9%81%D8%A7%D8%B5%D9%84" TargetMode="External"/><Relationship Id="rId2" Type="http://schemas.openxmlformats.org/officeDocument/2006/relationships/hyperlink" Target="http://ar.wikipedia.org/wiki/%D9%85%D8%B3%D8%AA%D9%82%D8%A8%D9%84" TargetMode="External"/><Relationship Id="rId1" Type="http://schemas.openxmlformats.org/officeDocument/2006/relationships/slideLayout" Target="../slideLayouts/slideLayout7.xml"/><Relationship Id="rId6" Type="http://schemas.openxmlformats.org/officeDocument/2006/relationships/hyperlink" Target="http://ar.wikipedia.org/w/index.php?title=%D8%A7%D9%84%D9%85%D8%B3%D8%AA%D9%82%D8%A8%D9%84%D8%A7%D8%AA_%D8%A7%D9%84%D8%AD%D8%B3%D9%8A%D8%A9&amp;action=edit&amp;redlink=1" TargetMode="External"/><Relationship Id="rId5" Type="http://schemas.openxmlformats.org/officeDocument/2006/relationships/hyperlink" Target="http://ar.wikipedia.org/w/index.php?title=%D8%A3%D8%B9%D8%B6%D8%A7%D8%A1_%D8%A7%D9%84%D8%A5%D8%AD%D8%B3%D8%A7%D8%B3&amp;action=edit&amp;redlink=1" TargetMode="External"/><Relationship Id="rId10" Type="http://schemas.openxmlformats.org/officeDocument/2006/relationships/hyperlink" Target="http://ar.wikipedia.org/wiki/%D8%A7%D9%84%D8%B9%D8%B5%D8%A8%D9%88%D9%86" TargetMode="External"/><Relationship Id="rId4" Type="http://schemas.openxmlformats.org/officeDocument/2006/relationships/hyperlink" Target="http://ar.wikipedia.org/w/index.php?title=%D9%85%D8%B1%D8%B3%D9%84&amp;action=edit&amp;redlink=1" TargetMode="External"/><Relationship Id="rId9" Type="http://schemas.openxmlformats.org/officeDocument/2006/relationships/hyperlink" Target="http://ar.wikipedia.org/wiki/%D8%A7%D9%84%D8%A3%D8%AD%D8%B4%D8%A7%D8%A1"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2.gif"/><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ae/imgres?imgurl=http://news.bbc.co.uk/media/images/39440000/jpg/_39440059_eye300.jpg&amp;imgrefurl=http://news.bbc.co.uk/hi/arabic/sci_tech/newsid_3178000/3178633.stm&amp;usg=__GHTXuNeNk4Wr7ufik6yBo9n2HjM=&amp;h=200&amp;w=300&amp;sz=12&amp;hl=ar&amp;start=4&amp;zoom=1&amp;um=1&amp;itbs=1&amp;tbnid=Bn3MHVhMBLaXmM:&amp;tbnh=77&amp;tbnw=116&amp;prev=/images?q=%D8%A7%D9%84%D8%A8%D8%B5%D8%B1&amp;um=1&amp;hl=ar&amp;sa=G&amp;tbs=isch: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IQ" dirty="0"/>
              <a:t>محاضرات في علم النفس العام</a:t>
            </a:r>
          </a:p>
        </p:txBody>
      </p:sp>
      <p:sp>
        <p:nvSpPr>
          <p:cNvPr id="3" name="عنوان فرعي 2"/>
          <p:cNvSpPr>
            <a:spLocks noGrp="1"/>
          </p:cNvSpPr>
          <p:nvPr>
            <p:ph type="subTitle" idx="1"/>
          </p:nvPr>
        </p:nvSpPr>
        <p:spPr>
          <a:xfrm>
            <a:off x="2171700" y="3697357"/>
            <a:ext cx="4800600" cy="1314450"/>
          </a:xfrm>
        </p:spPr>
        <p:txBody>
          <a:bodyPr>
            <a:normAutofit lnSpcReduction="10000"/>
          </a:bodyPr>
          <a:lstStyle/>
          <a:p>
            <a:r>
              <a:rPr lang="ar-IQ" dirty="0"/>
              <a:t>الفرقة الاولي</a:t>
            </a:r>
          </a:p>
          <a:p>
            <a:r>
              <a:rPr lang="ar-IQ" dirty="0"/>
              <a:t>اداب - بنها</a:t>
            </a:r>
          </a:p>
          <a:p>
            <a:r>
              <a:rPr lang="ar-IQ" dirty="0"/>
              <a:t>محاضرة</a:t>
            </a:r>
            <a:r>
              <a:rPr lang="en-US" dirty="0"/>
              <a:t>  4</a:t>
            </a:r>
            <a:endParaRPr lang="ar-IQ" dirty="0"/>
          </a:p>
          <a:p>
            <a:r>
              <a:rPr lang="ar-IQ" dirty="0"/>
              <a:t>الأسس البيولوجية للسلوك</a:t>
            </a:r>
          </a:p>
        </p:txBody>
      </p:sp>
    </p:spTree>
    <p:extLst>
      <p:ext uri="{BB962C8B-B14F-4D97-AF65-F5344CB8AC3E}">
        <p14:creationId xmlns:p14="http://schemas.microsoft.com/office/powerpoint/2010/main" val="3540584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304800"/>
            <a:ext cx="48734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a:ln w="11430"/>
                <a:solidFill>
                  <a:srgbClr val="C00000"/>
                </a:solidFill>
                <a:effectLst>
                  <a:outerShdw blurRad="50800" dist="39000" dir="5460000" algn="tl">
                    <a:srgbClr val="000000">
                      <a:alpha val="38000"/>
                    </a:srgbClr>
                  </a:outerShdw>
                </a:effectLst>
              </a:rPr>
              <a:t>انتقال السيال العصبي</a:t>
            </a:r>
            <a:endParaRPr lang="en-US" sz="5400" b="1" cap="none" spc="0" dirty="0">
              <a:ln w="11430"/>
              <a:solidFill>
                <a:srgbClr val="C00000"/>
              </a:solidFill>
              <a:effectLst>
                <a:outerShdw blurRad="50800" dist="39000" dir="5460000" algn="tl">
                  <a:srgbClr val="000000">
                    <a:alpha val="38000"/>
                  </a:srgbClr>
                </a:outerShdw>
              </a:effectLst>
            </a:endParaRPr>
          </a:p>
        </p:txBody>
      </p:sp>
      <p:pic>
        <p:nvPicPr>
          <p:cNvPr id="10244" name="Picture 4" descr="الجهاز العصبي (Nervous System) - ليالينا">
            <a:extLst>
              <a:ext uri="{FF2B5EF4-FFF2-40B4-BE49-F238E27FC236}">
                <a16:creationId xmlns:a16="http://schemas.microsoft.com/office/drawing/2014/main" id="{DDF24A7F-9097-2A46-95B2-3DC93AC74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828800"/>
            <a:ext cx="3860800" cy="21082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ناسا بالعربي - كيف تتواصل الخلايا العصبية فيما بينها؟">
            <a:extLst>
              <a:ext uri="{FF2B5EF4-FFF2-40B4-BE49-F238E27FC236}">
                <a16:creationId xmlns:a16="http://schemas.microsoft.com/office/drawing/2014/main" id="{56DDB8A8-8B3E-7B4C-B410-83ED26C57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429000"/>
            <a:ext cx="4191000" cy="25087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 descr="D:\رورو\ملفات رورو\الثالث ثانوي\احياء\الجهاز العصبي\صور\arabic_neuron.gif"/>
          <p:cNvPicPr>
            <a:picLocks noChangeAspect="1" noChangeArrowheads="1"/>
          </p:cNvPicPr>
          <p:nvPr/>
        </p:nvPicPr>
        <p:blipFill>
          <a:blip r:embed="rId2" cstate="print"/>
          <a:srcRect/>
          <a:stretch>
            <a:fillRect/>
          </a:stretch>
        </p:blipFill>
        <p:spPr bwMode="auto">
          <a:xfrm>
            <a:off x="381000" y="1219200"/>
            <a:ext cx="8458200" cy="522446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Rectangle 2"/>
          <p:cNvSpPr/>
          <p:nvPr/>
        </p:nvSpPr>
        <p:spPr>
          <a:xfrm>
            <a:off x="1981200" y="152400"/>
            <a:ext cx="5105400" cy="923330"/>
          </a:xfrm>
          <a:prstGeom prst="rect">
            <a:avLst/>
          </a:prstGeom>
          <a:noFill/>
        </p:spPr>
        <p:txBody>
          <a:bodyPr wrap="square" lIns="91440" tIns="45720" rIns="91440" bIns="45720">
            <a:spAutoFit/>
          </a:bodyPr>
          <a:lstStyle/>
          <a:p>
            <a:pPr algn="ctr"/>
            <a:r>
              <a:rPr lang="ar-SA"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تركيب الخلية</a:t>
            </a:r>
            <a:endPar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661729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Effect transition="in" filter="circle(in)">
                                      <p:cBhvr>
                                        <p:cTn id="12"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7400" y="304800"/>
            <a:ext cx="48734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5400" b="1" cap="none" spc="0" dirty="0">
                <a:ln w="11430"/>
                <a:solidFill>
                  <a:srgbClr val="C00000"/>
                </a:solidFill>
                <a:effectLst>
                  <a:outerShdw blurRad="50800" dist="39000" dir="5460000" algn="tl">
                    <a:srgbClr val="000000">
                      <a:alpha val="38000"/>
                    </a:srgbClr>
                  </a:outerShdw>
                </a:effectLst>
              </a:rPr>
              <a:t>انتقال السيال العصبي</a:t>
            </a:r>
            <a:endParaRPr lang="en-US" sz="5400" b="1" cap="none" spc="0" dirty="0">
              <a:ln w="11430"/>
              <a:solidFill>
                <a:srgbClr val="C00000"/>
              </a:solidFill>
              <a:effectLst>
                <a:outerShdw blurRad="50800" dist="39000" dir="5460000" algn="tl">
                  <a:srgbClr val="000000">
                    <a:alpha val="38000"/>
                  </a:srgbClr>
                </a:outerShdw>
              </a:effectLst>
            </a:endParaRPr>
          </a:p>
        </p:txBody>
      </p:sp>
      <p:pic>
        <p:nvPicPr>
          <p:cNvPr id="10244" name="Picture 4" descr="الجهاز العصبي (Nervous System) - ليالينا">
            <a:extLst>
              <a:ext uri="{FF2B5EF4-FFF2-40B4-BE49-F238E27FC236}">
                <a16:creationId xmlns:a16="http://schemas.microsoft.com/office/drawing/2014/main" id="{DDF24A7F-9097-2A46-95B2-3DC93AC74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828800"/>
            <a:ext cx="3860800" cy="21082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ناسا بالعربي - كيف تتواصل الخلايا العصبية فيما بينها؟">
            <a:extLst>
              <a:ext uri="{FF2B5EF4-FFF2-40B4-BE49-F238E27FC236}">
                <a16:creationId xmlns:a16="http://schemas.microsoft.com/office/drawing/2014/main" id="{56DDB8A8-8B3E-7B4C-B410-83ED26C577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100" y="3429000"/>
            <a:ext cx="4191000" cy="2508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45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70" decel="100000"/>
                                        <p:tgtEl>
                                          <p:spTgt spid="3"/>
                                        </p:tgtEl>
                                      </p:cBhvr>
                                    </p:animEffect>
                                    <p:animScale>
                                      <p:cBhvr>
                                        <p:cTn id="8" dur="770" decel="100000"/>
                                        <p:tgtEl>
                                          <p:spTgt spid="3"/>
                                        </p:tgtEl>
                                      </p:cBhvr>
                                      <p:from x="10000" y="10000"/>
                                      <p:to x="200000" y="450000"/>
                                    </p:animScale>
                                    <p:animScale>
                                      <p:cBhvr>
                                        <p:cTn id="9" dur="1230" accel="100000" fill="hold">
                                          <p:stCondLst>
                                            <p:cond delay="770"/>
                                          </p:stCondLst>
                                        </p:cTn>
                                        <p:tgtEl>
                                          <p:spTgt spid="3"/>
                                        </p:tgtEl>
                                      </p:cBhvr>
                                      <p:from x="200000" y="450000"/>
                                      <p:to x="100000" y="100000"/>
                                    </p:animScale>
                                    <p:set>
                                      <p:cBhvr>
                                        <p:cTn id="10" dur="770" fill="hold"/>
                                        <p:tgtEl>
                                          <p:spTgt spid="3"/>
                                        </p:tgtEl>
                                        <p:attrNameLst>
                                          <p:attrName>ppt_x</p:attrName>
                                        </p:attrNameLst>
                                      </p:cBhvr>
                                      <p:to>
                                        <p:strVal val="(0.5)"/>
                                      </p:to>
                                    </p:set>
                                    <p:anim from="(0.5)" to="(#ppt_x)" calcmode="lin" valueType="num">
                                      <p:cBhvr>
                                        <p:cTn id="11" dur="1230" accel="100000" fill="hold">
                                          <p:stCondLst>
                                            <p:cond delay="770"/>
                                          </p:stCondLst>
                                        </p:cTn>
                                        <p:tgtEl>
                                          <p:spTgt spid="3"/>
                                        </p:tgtEl>
                                        <p:attrNameLst>
                                          <p:attrName>ppt_x</p:attrName>
                                        </p:attrNameLst>
                                      </p:cBhvr>
                                    </p:anim>
                                    <p:set>
                                      <p:cBhvr>
                                        <p:cTn id="12" dur="770" fill="hold"/>
                                        <p:tgtEl>
                                          <p:spTgt spid="3"/>
                                        </p:tgtEl>
                                        <p:attrNameLst>
                                          <p:attrName>ppt_y</p:attrName>
                                        </p:attrNameLst>
                                      </p:cBhvr>
                                      <p:to>
                                        <p:strVal val="(#ppt_y+0.4)"/>
                                      </p:to>
                                    </p:set>
                                    <p:anim from="(#ppt_y+0.4)" to="(#ppt_y)" calcmode="lin" valueType="num">
                                      <p:cBhvr>
                                        <p:cTn id="13" dur="1230" accel="100000" fill="hold">
                                          <p:stCondLst>
                                            <p:cond delay="770"/>
                                          </p:stCondLst>
                                        </p:cTn>
                                        <p:tgtEl>
                                          <p:spTgt spid="3"/>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DB43D9-238D-8040-82D1-697BA5552CEF}"/>
              </a:ext>
            </a:extLst>
          </p:cNvPr>
          <p:cNvSpPr/>
          <p:nvPr/>
        </p:nvSpPr>
        <p:spPr>
          <a:xfrm>
            <a:off x="914400" y="2286000"/>
            <a:ext cx="6477000" cy="2585323"/>
          </a:xfrm>
          <a:prstGeom prst="rect">
            <a:avLst/>
          </a:prstGeom>
        </p:spPr>
        <p:txBody>
          <a:bodyPr wrap="square">
            <a:spAutoFit/>
          </a:bodyPr>
          <a:lstStyle/>
          <a:p>
            <a:pPr algn="r" rtl="1"/>
            <a:r>
              <a:rPr lang="ar-SA" b="1" i="0" u="none" strike="noStrike" dirty="0">
                <a:solidFill>
                  <a:srgbClr val="2B2A2A"/>
                </a:solidFill>
                <a:effectLst/>
                <a:latin typeface="Open Sans"/>
                <a:hlinkClick r:id="rId2" tooltip="slide26"/>
              </a:rPr>
              <a:t>النواقل العصبية :</a:t>
            </a:r>
            <a:r>
              <a:rPr lang="ar-SA" b="0" i="0" dirty="0">
                <a:solidFill>
                  <a:srgbClr val="2B2A2A"/>
                </a:solidFill>
                <a:effectLst/>
                <a:latin typeface="Open Sans"/>
              </a:rPr>
              <a:t> التنبيه العصبي ينتقل </a:t>
            </a:r>
            <a:r>
              <a:rPr lang="ar-SA" b="0" i="0" u="sng" dirty="0">
                <a:solidFill>
                  <a:srgbClr val="C00000"/>
                </a:solidFill>
                <a:effectLst/>
                <a:latin typeface="Open Sans"/>
              </a:rPr>
              <a:t>انتقالا كهربيا </a:t>
            </a:r>
            <a:r>
              <a:rPr lang="ar-SA" b="0" i="0" dirty="0">
                <a:solidFill>
                  <a:srgbClr val="2B2A2A"/>
                </a:solidFill>
                <a:effectLst/>
                <a:latin typeface="Open Sans"/>
              </a:rPr>
              <a:t>خلال محاور الخلايا العصبية و لكن بين الخلايا العصبية ينتقل بواسطة </a:t>
            </a:r>
            <a:r>
              <a:rPr lang="ar-SA" b="0" i="0" u="sng" dirty="0">
                <a:solidFill>
                  <a:srgbClr val="C00000"/>
                </a:solidFill>
                <a:effectLst/>
                <a:latin typeface="Open Sans"/>
              </a:rPr>
              <a:t>مادة كيميائية </a:t>
            </a:r>
            <a:r>
              <a:rPr lang="ar-SA" b="0" i="0" dirty="0">
                <a:solidFill>
                  <a:srgbClr val="2B2A2A"/>
                </a:solidFill>
                <a:effectLst/>
                <a:latin typeface="Open Sans"/>
              </a:rPr>
              <a:t>تفرز في منطقة التشابك تسمى الناقل العصبي . وهي هرمونات موضعية </a:t>
            </a:r>
            <a:r>
              <a:rPr lang="en-US" b="0" i="0" dirty="0">
                <a:solidFill>
                  <a:srgbClr val="2B2A2A"/>
                </a:solidFill>
                <a:effectLst/>
                <a:latin typeface="Open Sans"/>
              </a:rPr>
              <a:t>local hormone. </a:t>
            </a:r>
            <a:r>
              <a:rPr lang="ar-SA" b="0" i="0" dirty="0">
                <a:solidFill>
                  <a:srgbClr val="2B2A2A"/>
                </a:solidFill>
                <a:effectLst/>
                <a:latin typeface="Open Sans"/>
              </a:rPr>
              <a:t>وهي تفرز من نهايات الأعصاب في شق التشابك .</a:t>
            </a:r>
          </a:p>
          <a:p>
            <a:pPr algn="r" rtl="1"/>
            <a:endParaRPr lang="ar-SA" dirty="0">
              <a:solidFill>
                <a:srgbClr val="2B2A2A"/>
              </a:solidFill>
              <a:latin typeface="Open Sans"/>
            </a:endParaRPr>
          </a:p>
          <a:p>
            <a:pPr algn="r" rtl="1"/>
            <a:endParaRPr lang="ar-SA" b="0" i="0" dirty="0">
              <a:solidFill>
                <a:srgbClr val="2B2A2A"/>
              </a:solidFill>
              <a:effectLst/>
              <a:latin typeface="Open Sans"/>
            </a:endParaRPr>
          </a:p>
          <a:p>
            <a:pPr algn="r" rtl="1"/>
            <a:endParaRPr lang="ar-SA" dirty="0">
              <a:solidFill>
                <a:srgbClr val="2B2A2A"/>
              </a:solidFill>
              <a:latin typeface="Open Sans"/>
            </a:endParaRPr>
          </a:p>
          <a:p>
            <a:pPr algn="r" rtl="1"/>
            <a:r>
              <a:rPr lang="ar-SA" b="0" i="0" dirty="0">
                <a:solidFill>
                  <a:srgbClr val="2B2A2A"/>
                </a:solidFill>
                <a:effectLst/>
                <a:latin typeface="Open Sans"/>
              </a:rPr>
              <a:t> ودورها : التأثير على الخلية بعد التشابك</a:t>
            </a:r>
            <a:r>
              <a:rPr lang="en-US" b="0" i="0" dirty="0">
                <a:solidFill>
                  <a:srgbClr val="2B2A2A"/>
                </a:solidFill>
                <a:effectLst/>
                <a:latin typeface="Open Sans"/>
              </a:rPr>
              <a:t>.</a:t>
            </a:r>
            <a:r>
              <a:rPr lang="ar-SA" b="0" i="0" dirty="0">
                <a:solidFill>
                  <a:srgbClr val="2B2A2A"/>
                </a:solidFill>
                <a:effectLst/>
                <a:latin typeface="Open Sans"/>
              </a:rPr>
              <a:t> ” نقل الرسالة العصبية عبر الوصلات – الشبكات – العصبية "</a:t>
            </a:r>
            <a:endParaRPr lang="en-US" b="0" i="0" dirty="0">
              <a:solidFill>
                <a:srgbClr val="2B2A2A"/>
              </a:solidFill>
              <a:effectLst/>
              <a:latin typeface="Open Sans"/>
            </a:endParaRPr>
          </a:p>
        </p:txBody>
      </p:sp>
    </p:spTree>
    <p:extLst>
      <p:ext uri="{BB962C8B-B14F-4D97-AF65-F5344CB8AC3E}">
        <p14:creationId xmlns:p14="http://schemas.microsoft.com/office/powerpoint/2010/main" val="289416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99BE65-82DB-9E43-91D8-123C609B0B16}"/>
              </a:ext>
            </a:extLst>
          </p:cNvPr>
          <p:cNvSpPr/>
          <p:nvPr/>
        </p:nvSpPr>
        <p:spPr>
          <a:xfrm>
            <a:off x="1219200" y="1028343"/>
            <a:ext cx="7315200" cy="5078313"/>
          </a:xfrm>
          <a:prstGeom prst="rect">
            <a:avLst/>
          </a:prstGeom>
        </p:spPr>
        <p:txBody>
          <a:bodyPr wrap="square">
            <a:spAutoFit/>
          </a:bodyPr>
          <a:lstStyle/>
          <a:p>
            <a:pPr algn="r" rtl="1"/>
            <a:r>
              <a:rPr lang="ar-SA" b="1" i="0" u="sng" dirty="0">
                <a:solidFill>
                  <a:srgbClr val="2B2A2A"/>
                </a:solidFill>
                <a:effectLst/>
                <a:latin typeface="Open Sans"/>
              </a:rPr>
              <a:t> </a:t>
            </a:r>
            <a:r>
              <a:rPr lang="ar-SA" b="1" i="0" u="sng" dirty="0" err="1">
                <a:solidFill>
                  <a:srgbClr val="2B2A2A"/>
                </a:solidFill>
                <a:effectLst/>
                <a:latin typeface="Open Sans"/>
              </a:rPr>
              <a:t>الاسيتل</a:t>
            </a:r>
            <a:r>
              <a:rPr lang="ar-SA" b="1" i="0" u="sng" dirty="0">
                <a:solidFill>
                  <a:srgbClr val="2B2A2A"/>
                </a:solidFill>
                <a:effectLst/>
                <a:latin typeface="Open Sans"/>
              </a:rPr>
              <a:t> كولين </a:t>
            </a:r>
            <a:r>
              <a:rPr lang="ar-SA" b="0" i="0" dirty="0">
                <a:solidFill>
                  <a:srgbClr val="2B2A2A"/>
                </a:solidFill>
                <a:effectLst/>
                <a:latin typeface="Open Sans"/>
              </a:rPr>
              <a:t>: وهو سريع التأثير يفرز ويؤثر ويبطل مفعولة في جزء من الألف من الثانية وتسمى الألياف العصبية التي تفرزه ألياف </a:t>
            </a:r>
            <a:r>
              <a:rPr lang="ar-SA" b="0" i="0" dirty="0" err="1">
                <a:solidFill>
                  <a:srgbClr val="2B2A2A"/>
                </a:solidFill>
                <a:effectLst/>
                <a:latin typeface="Open Sans"/>
              </a:rPr>
              <a:t>كولينية</a:t>
            </a:r>
            <a:r>
              <a:rPr lang="ar-SA" b="0" i="0" dirty="0">
                <a:solidFill>
                  <a:srgbClr val="2B2A2A"/>
                </a:solidFill>
                <a:effectLst/>
                <a:latin typeface="Open Sans"/>
              </a:rPr>
              <a:t> الفعل.</a:t>
            </a:r>
          </a:p>
          <a:p>
            <a:pPr algn="r" rtl="1"/>
            <a:endParaRPr lang="ar-SA" dirty="0">
              <a:solidFill>
                <a:srgbClr val="2B2A2A"/>
              </a:solidFill>
              <a:latin typeface="Open Sans"/>
            </a:endParaRPr>
          </a:p>
          <a:p>
            <a:pPr algn="r" rtl="1"/>
            <a:r>
              <a:rPr lang="ar-SA" dirty="0">
                <a:solidFill>
                  <a:srgbClr val="2B2A2A"/>
                </a:solidFill>
                <a:latin typeface="Open Sans"/>
              </a:rPr>
              <a:t>وجوده: </a:t>
            </a:r>
            <a:r>
              <a:rPr lang="ar-SA" b="0" i="0" dirty="0">
                <a:solidFill>
                  <a:srgbClr val="2B2A2A"/>
                </a:solidFill>
                <a:effectLst/>
                <a:latin typeface="Open Sans"/>
              </a:rPr>
              <a:t> </a:t>
            </a:r>
            <a:r>
              <a:rPr lang="en-US" b="0" i="0" dirty="0">
                <a:solidFill>
                  <a:srgbClr val="2B2A2A"/>
                </a:solidFill>
                <a:effectLst/>
                <a:latin typeface="Open Sans"/>
              </a:rPr>
              <a:t>CNS : P</a:t>
            </a:r>
            <a:r>
              <a:rPr lang="en-US" dirty="0">
                <a:solidFill>
                  <a:srgbClr val="2B2A2A"/>
                </a:solidFill>
                <a:latin typeface="Open Sans"/>
              </a:rPr>
              <a:t>NS</a:t>
            </a:r>
            <a:endParaRPr lang="ar-SA" b="0" i="0" dirty="0">
              <a:solidFill>
                <a:srgbClr val="2B2A2A"/>
              </a:solidFill>
              <a:effectLst/>
              <a:latin typeface="Open Sans"/>
            </a:endParaRPr>
          </a:p>
          <a:p>
            <a:pPr algn="r" rtl="1"/>
            <a:endParaRPr lang="ar-SA" dirty="0">
              <a:solidFill>
                <a:srgbClr val="2B2A2A"/>
              </a:solidFill>
              <a:latin typeface="Open Sans"/>
            </a:endParaRPr>
          </a:p>
          <a:p>
            <a:pPr algn="r" rtl="1"/>
            <a:r>
              <a:rPr lang="ar-SA" b="0" i="0" dirty="0">
                <a:solidFill>
                  <a:srgbClr val="2B2A2A"/>
                </a:solidFill>
                <a:effectLst/>
                <a:latin typeface="Open Sans"/>
              </a:rPr>
              <a:t>دوره : الاتصال العصبي العضلي</a:t>
            </a:r>
          </a:p>
          <a:p>
            <a:pPr algn="r" rtl="1">
              <a:buFont typeface="+mj-lt"/>
              <a:buAutoNum type="arabicPeriod" startAt="27"/>
            </a:pPr>
            <a:endParaRPr lang="ar-SA" dirty="0">
              <a:solidFill>
                <a:srgbClr val="2B2A2A"/>
              </a:solidFill>
              <a:latin typeface="Open Sans"/>
            </a:endParaRPr>
          </a:p>
          <a:p>
            <a:pPr algn="r" rtl="1"/>
            <a:r>
              <a:rPr lang="ar-SA" b="1" i="0" u="none" strike="noStrike" dirty="0">
                <a:effectLst/>
                <a:latin typeface="Open Sans"/>
                <a:hlinkClick r:id="rId2" tooltip="slide28">
                  <a:extLst>
                    <a:ext uri="{A12FA001-AC4F-418D-AE19-62706E023703}">
                      <ahyp:hlinkClr xmlns:ahyp="http://schemas.microsoft.com/office/drawing/2018/hyperlinkcolor" val="tx"/>
                    </a:ext>
                  </a:extLst>
                </a:hlinkClick>
              </a:rPr>
              <a:t>الأدرينالين (البنفرين</a:t>
            </a:r>
            <a:r>
              <a:rPr lang="ar-SA" b="1" i="0" u="sng" strike="noStrike" dirty="0">
                <a:effectLst/>
                <a:latin typeface="Open Sans"/>
                <a:hlinkClick r:id="rId2" tooltip="slide28">
                  <a:extLst>
                    <a:ext uri="{A12FA001-AC4F-418D-AE19-62706E023703}">
                      <ahyp:hlinkClr xmlns:ahyp="http://schemas.microsoft.com/office/drawing/2018/hyperlinkcolor" val="tx"/>
                    </a:ext>
                  </a:extLst>
                </a:hlinkClick>
              </a:rPr>
              <a:t>) و</a:t>
            </a:r>
            <a:r>
              <a:rPr lang="ar-SA" b="1" i="0" u="sng" dirty="0">
                <a:effectLst/>
                <a:latin typeface="Open Sans"/>
              </a:rPr>
              <a:t> </a:t>
            </a:r>
            <a:r>
              <a:rPr lang="ar-SA" b="1" i="0" u="sng" dirty="0" err="1">
                <a:effectLst/>
                <a:latin typeface="Open Sans"/>
              </a:rPr>
              <a:t>النورادرينالين</a:t>
            </a:r>
            <a:r>
              <a:rPr lang="ar-SA" b="1" i="0" u="sng" dirty="0">
                <a:effectLst/>
                <a:latin typeface="Open Sans"/>
              </a:rPr>
              <a:t> </a:t>
            </a:r>
            <a:r>
              <a:rPr lang="ar-SA" b="0" i="0" dirty="0">
                <a:solidFill>
                  <a:srgbClr val="2B2A2A"/>
                </a:solidFill>
                <a:effectLst/>
                <a:latin typeface="Open Sans"/>
              </a:rPr>
              <a:t>: </a:t>
            </a:r>
            <a:endParaRPr lang="ar-SA" dirty="0">
              <a:solidFill>
                <a:srgbClr val="2B2A2A"/>
              </a:solidFill>
              <a:latin typeface="Open Sans"/>
            </a:endParaRPr>
          </a:p>
          <a:p>
            <a:pPr algn="r" rtl="1"/>
            <a:r>
              <a:rPr lang="ar-SA" b="0" i="0" dirty="0" err="1">
                <a:solidFill>
                  <a:srgbClr val="2B2A2A"/>
                </a:solidFill>
                <a:effectLst/>
                <a:latin typeface="Open Sans"/>
              </a:rPr>
              <a:t>النورادرينالين</a:t>
            </a:r>
            <a:r>
              <a:rPr lang="ar-SA" b="0" i="0" dirty="0">
                <a:solidFill>
                  <a:srgbClr val="2B2A2A"/>
                </a:solidFill>
                <a:effectLst/>
                <a:latin typeface="Open Sans"/>
              </a:rPr>
              <a:t> تفرزه خلايا عصبية </a:t>
            </a:r>
            <a:r>
              <a:rPr lang="ar-SA" b="0" i="0" dirty="0" err="1">
                <a:solidFill>
                  <a:srgbClr val="2B2A2A"/>
                </a:solidFill>
                <a:effectLst/>
                <a:latin typeface="Open Sans"/>
              </a:rPr>
              <a:t>ادرينالية</a:t>
            </a:r>
            <a:r>
              <a:rPr lang="ar-SA" b="0" i="0" dirty="0">
                <a:solidFill>
                  <a:srgbClr val="2B2A2A"/>
                </a:solidFill>
                <a:effectLst/>
                <a:latin typeface="Open Sans"/>
              </a:rPr>
              <a:t> الفعل تأثيرها :يستمر لفترة أطول الأدرينالين أوسع انتشار في الجسم من </a:t>
            </a:r>
            <a:r>
              <a:rPr lang="ar-SA" b="0" i="0" dirty="0" err="1">
                <a:solidFill>
                  <a:srgbClr val="2B2A2A"/>
                </a:solidFill>
                <a:effectLst/>
                <a:latin typeface="Open Sans"/>
              </a:rPr>
              <a:t>النورادرينالين</a:t>
            </a:r>
            <a:r>
              <a:rPr lang="ar-SA" b="0" i="0" dirty="0">
                <a:solidFill>
                  <a:srgbClr val="2B2A2A"/>
                </a:solidFill>
                <a:effectLst/>
                <a:latin typeface="Open Sans"/>
              </a:rPr>
              <a:t> لأنه يفرز من لب الكظر فقط فينتشر بسرعة في الدورة الدموية ,</a:t>
            </a:r>
          </a:p>
          <a:p>
            <a:pPr algn="r" rtl="1"/>
            <a:r>
              <a:rPr lang="ar-SA" dirty="0">
                <a:solidFill>
                  <a:srgbClr val="2B2A2A"/>
                </a:solidFill>
                <a:latin typeface="Open Sans"/>
              </a:rPr>
              <a:t> </a:t>
            </a:r>
          </a:p>
          <a:p>
            <a:pPr algn="r" rtl="1"/>
            <a:r>
              <a:rPr lang="ar-SA" dirty="0">
                <a:solidFill>
                  <a:srgbClr val="2B2A2A"/>
                </a:solidFill>
                <a:latin typeface="Open Sans"/>
              </a:rPr>
              <a:t>وجوده : </a:t>
            </a:r>
            <a:r>
              <a:rPr lang="en-US" b="0" i="0" dirty="0">
                <a:solidFill>
                  <a:srgbClr val="2B2A2A"/>
                </a:solidFill>
                <a:effectLst/>
                <a:latin typeface="Open Sans"/>
              </a:rPr>
              <a:t>CNS : P</a:t>
            </a:r>
            <a:r>
              <a:rPr lang="en-US" dirty="0">
                <a:solidFill>
                  <a:srgbClr val="2B2A2A"/>
                </a:solidFill>
                <a:latin typeface="Open Sans"/>
              </a:rPr>
              <a:t>NS </a:t>
            </a:r>
            <a:endParaRPr lang="ar-SA" dirty="0">
              <a:solidFill>
                <a:srgbClr val="2B2A2A"/>
              </a:solidFill>
              <a:latin typeface="Open Sans"/>
            </a:endParaRPr>
          </a:p>
          <a:p>
            <a:pPr algn="r" rtl="1"/>
            <a:endParaRPr lang="ar-SA" b="0" i="0" dirty="0">
              <a:solidFill>
                <a:srgbClr val="2B2A2A"/>
              </a:solidFill>
              <a:effectLst/>
              <a:latin typeface="Open Sans"/>
            </a:endParaRPr>
          </a:p>
          <a:p>
            <a:pPr algn="r" rtl="1"/>
            <a:r>
              <a:rPr lang="ar-SA" b="0" i="0" dirty="0">
                <a:solidFill>
                  <a:srgbClr val="2B2A2A"/>
                </a:solidFill>
                <a:effectLst/>
                <a:latin typeface="Open Sans"/>
              </a:rPr>
              <a:t>دوره:  يختص بالعمليات المؤدية لصرف طاقة خصوصاً عند الكرب والاجهاد الشديد حيث يسيطر على الجسم الادرينالين فيصبح متيقظاً للطوارئ وتؤدي استجابة إما للكر أو للفر </a:t>
            </a:r>
            <a:r>
              <a:rPr lang="ar-SA" b="0" i="0" dirty="0" err="1">
                <a:solidFill>
                  <a:srgbClr val="2B2A2A"/>
                </a:solidFill>
                <a:effectLst/>
                <a:latin typeface="Open Sans"/>
              </a:rPr>
              <a:t>ي</a:t>
            </a:r>
            <a:endParaRPr lang="ar-SA" b="0" i="0" dirty="0">
              <a:solidFill>
                <a:srgbClr val="2B2A2A"/>
              </a:solidFill>
              <a:effectLst/>
              <a:latin typeface="Open Sans"/>
            </a:endParaRPr>
          </a:p>
          <a:p>
            <a:pPr algn="r" rtl="1"/>
            <a:endParaRPr lang="ar-SA" dirty="0">
              <a:solidFill>
                <a:srgbClr val="2B2A2A"/>
              </a:solidFill>
              <a:latin typeface="Open Sans"/>
            </a:endParaRPr>
          </a:p>
          <a:p>
            <a:pPr algn="r" rtl="1"/>
            <a:r>
              <a:rPr lang="ar-SA" b="0" i="0" dirty="0">
                <a:solidFill>
                  <a:srgbClr val="2B2A2A"/>
                </a:solidFill>
                <a:effectLst/>
                <a:latin typeface="Open Sans"/>
              </a:rPr>
              <a:t>لهم دور كبير في تصرفات الإنسان (مزاج الإنسان )وتصرفاته وشخصيته .</a:t>
            </a:r>
          </a:p>
        </p:txBody>
      </p:sp>
    </p:spTree>
    <p:extLst>
      <p:ext uri="{BB962C8B-B14F-4D97-AF65-F5344CB8AC3E}">
        <p14:creationId xmlns:p14="http://schemas.microsoft.com/office/powerpoint/2010/main" val="400058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20CF26-5CEA-6F49-99CA-AFC5CFF18B54}"/>
              </a:ext>
            </a:extLst>
          </p:cNvPr>
          <p:cNvSpPr/>
          <p:nvPr/>
        </p:nvSpPr>
        <p:spPr>
          <a:xfrm>
            <a:off x="2286000" y="1997839"/>
            <a:ext cx="5867400" cy="2031325"/>
          </a:xfrm>
          <a:prstGeom prst="rect">
            <a:avLst/>
          </a:prstGeom>
        </p:spPr>
        <p:txBody>
          <a:bodyPr wrap="square">
            <a:spAutoFit/>
          </a:bodyPr>
          <a:lstStyle/>
          <a:p>
            <a:pPr algn="r" rtl="1"/>
            <a:r>
              <a:rPr lang="ar-SA" b="1" i="0" u="none" strike="noStrike" dirty="0">
                <a:solidFill>
                  <a:srgbClr val="2B2A2A"/>
                </a:solidFill>
                <a:effectLst/>
                <a:latin typeface="Open Sans"/>
                <a:hlinkClick r:id="rId2" tooltip="slide30"/>
              </a:rPr>
              <a:t>الدوبامين:</a:t>
            </a:r>
            <a:r>
              <a:rPr lang="ar-SA" b="0" i="0" dirty="0">
                <a:solidFill>
                  <a:srgbClr val="2B2A2A"/>
                </a:solidFill>
                <a:effectLst/>
                <a:latin typeface="Open Sans"/>
              </a:rPr>
              <a:t> يتم التخلص منه هو والادرينالين </a:t>
            </a:r>
            <a:r>
              <a:rPr lang="ar-SA" b="0" i="0" dirty="0" err="1">
                <a:solidFill>
                  <a:srgbClr val="2B2A2A"/>
                </a:solidFill>
                <a:effectLst/>
                <a:latin typeface="Open Sans"/>
              </a:rPr>
              <a:t>والنورادرينالين</a:t>
            </a:r>
            <a:r>
              <a:rPr lang="ar-SA" b="0" i="0" dirty="0">
                <a:solidFill>
                  <a:srgbClr val="2B2A2A"/>
                </a:solidFill>
                <a:effectLst/>
                <a:latin typeface="Open Sans"/>
              </a:rPr>
              <a:t> بإعادة نقلها نقلاً نشط إلى المحاور </a:t>
            </a:r>
            <a:r>
              <a:rPr lang="ar-SA" b="0" i="0" dirty="0" err="1">
                <a:solidFill>
                  <a:srgbClr val="2B2A2A"/>
                </a:solidFill>
                <a:effectLst/>
                <a:latin typeface="Open Sans"/>
              </a:rPr>
              <a:t>المفرزه</a:t>
            </a:r>
            <a:r>
              <a:rPr lang="ar-SA" b="0" i="0" dirty="0">
                <a:solidFill>
                  <a:srgbClr val="2B2A2A"/>
                </a:solidFill>
                <a:effectLst/>
                <a:latin typeface="Open Sans"/>
              </a:rPr>
              <a:t> منها. كما تعمل أنزيمات </a:t>
            </a:r>
            <a:r>
              <a:rPr lang="en-US" b="0" i="0" dirty="0">
                <a:solidFill>
                  <a:srgbClr val="2B2A2A"/>
                </a:solidFill>
                <a:effectLst/>
                <a:latin typeface="Open Sans"/>
              </a:rPr>
              <a:t>MAO </a:t>
            </a:r>
            <a:r>
              <a:rPr lang="ar-SA" b="0" i="0" dirty="0">
                <a:solidFill>
                  <a:srgbClr val="2B2A2A"/>
                </a:solidFill>
                <a:effectLst/>
                <a:latin typeface="Open Sans"/>
              </a:rPr>
              <a:t>على تكسيرها وإعادتها إلى المحاور العصبية </a:t>
            </a:r>
            <a:endParaRPr lang="en-US" b="0" i="0" dirty="0">
              <a:solidFill>
                <a:srgbClr val="2B2A2A"/>
              </a:solidFill>
              <a:effectLst/>
              <a:latin typeface="Open Sans"/>
            </a:endParaRPr>
          </a:p>
          <a:p>
            <a:pPr algn="r" rtl="1"/>
            <a:endParaRPr lang="en-US" dirty="0">
              <a:solidFill>
                <a:srgbClr val="2B2A2A"/>
              </a:solidFill>
              <a:latin typeface="Open Sans"/>
            </a:endParaRPr>
          </a:p>
          <a:p>
            <a:pPr algn="r" rtl="1"/>
            <a:r>
              <a:rPr lang="ar-SA" b="0" i="0" dirty="0">
                <a:solidFill>
                  <a:srgbClr val="2B2A2A"/>
                </a:solidFill>
                <a:effectLst/>
                <a:latin typeface="Open Sans"/>
              </a:rPr>
              <a:t>. مرض </a:t>
            </a:r>
            <a:r>
              <a:rPr lang="ar-SA" dirty="0">
                <a:solidFill>
                  <a:srgbClr val="2B2A2A"/>
                </a:solidFill>
                <a:latin typeface="Open Sans"/>
              </a:rPr>
              <a:t>الفصام </a:t>
            </a:r>
            <a:r>
              <a:rPr lang="ar-SA" b="0" i="0" dirty="0">
                <a:solidFill>
                  <a:srgbClr val="2B2A2A"/>
                </a:solidFill>
                <a:effectLst/>
                <a:latin typeface="Open Sans"/>
              </a:rPr>
              <a:t>سببه زيادة </a:t>
            </a:r>
            <a:r>
              <a:rPr lang="ar-SA" b="0" i="0" dirty="0" err="1">
                <a:solidFill>
                  <a:srgbClr val="2B2A2A"/>
                </a:solidFill>
                <a:effectLst/>
                <a:latin typeface="Open Sans"/>
              </a:rPr>
              <a:t>الدوبامين</a:t>
            </a:r>
            <a:r>
              <a:rPr lang="ar-SA" b="0" i="0" dirty="0">
                <a:solidFill>
                  <a:srgbClr val="2B2A2A"/>
                </a:solidFill>
                <a:effectLst/>
                <a:latin typeface="Open Sans"/>
              </a:rPr>
              <a:t> كناقل عصبي</a:t>
            </a:r>
          </a:p>
          <a:p>
            <a:pPr algn="r" rtl="1"/>
            <a:r>
              <a:rPr lang="ar-SA" b="0" i="0" dirty="0">
                <a:solidFill>
                  <a:srgbClr val="2B2A2A"/>
                </a:solidFill>
                <a:effectLst/>
                <a:latin typeface="Open Sans"/>
              </a:rPr>
              <a:t> مرض الزهايمر سببه نقص </a:t>
            </a:r>
            <a:r>
              <a:rPr lang="ar-SA" b="0" i="0" dirty="0" err="1">
                <a:solidFill>
                  <a:srgbClr val="2B2A2A"/>
                </a:solidFill>
                <a:effectLst/>
                <a:latin typeface="Open Sans"/>
              </a:rPr>
              <a:t>الدوبامين</a:t>
            </a:r>
            <a:r>
              <a:rPr lang="ar-SA" b="0" i="0" dirty="0">
                <a:solidFill>
                  <a:srgbClr val="2B2A2A"/>
                </a:solidFill>
                <a:effectLst/>
                <a:latin typeface="Open Sans"/>
              </a:rPr>
              <a:t> يؤدي إلى موت خلايا الدماغ</a:t>
            </a:r>
            <a:br>
              <a:rPr lang="ar-SA" dirty="0"/>
            </a:br>
            <a:endParaRPr lang="en-US" dirty="0"/>
          </a:p>
        </p:txBody>
      </p:sp>
    </p:spTree>
    <p:extLst>
      <p:ext uri="{BB962C8B-B14F-4D97-AF65-F5344CB8AC3E}">
        <p14:creationId xmlns:p14="http://schemas.microsoft.com/office/powerpoint/2010/main" val="50230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BD8E9B-1A16-C54D-B57D-4DDABF6E603B}"/>
              </a:ext>
            </a:extLst>
          </p:cNvPr>
          <p:cNvSpPr/>
          <p:nvPr/>
        </p:nvSpPr>
        <p:spPr>
          <a:xfrm>
            <a:off x="2286000" y="2136339"/>
            <a:ext cx="6172200" cy="2585323"/>
          </a:xfrm>
          <a:prstGeom prst="rect">
            <a:avLst/>
          </a:prstGeom>
        </p:spPr>
        <p:txBody>
          <a:bodyPr wrap="square">
            <a:spAutoFit/>
          </a:bodyPr>
          <a:lstStyle/>
          <a:p>
            <a:pPr algn="r" rtl="1"/>
            <a:r>
              <a:rPr lang="ar-SA" b="1" i="0" u="none" strike="noStrike" dirty="0">
                <a:solidFill>
                  <a:srgbClr val="2B2A2A"/>
                </a:solidFill>
                <a:effectLst/>
                <a:latin typeface="Open Sans"/>
                <a:hlinkClick r:id="rId2" tooltip="slide29"/>
              </a:rPr>
              <a:t>السيروتونين</a:t>
            </a:r>
            <a:r>
              <a:rPr lang="en-US" b="1" i="0" u="none" strike="noStrike" dirty="0">
                <a:solidFill>
                  <a:srgbClr val="2B2A2A"/>
                </a:solidFill>
                <a:effectLst/>
                <a:latin typeface="Open Sans"/>
                <a:hlinkClick r:id="rId2" tooltip="slide29"/>
              </a:rPr>
              <a:t> </a:t>
            </a:r>
            <a:r>
              <a:rPr lang="ar-SA" b="1" i="0" u="none" strike="noStrike" dirty="0">
                <a:solidFill>
                  <a:srgbClr val="2B2A2A"/>
                </a:solidFill>
                <a:effectLst/>
                <a:latin typeface="Open Sans"/>
                <a:hlinkClick r:id="rId2" tooltip="slide29"/>
              </a:rPr>
              <a:t>:</a:t>
            </a:r>
            <a:r>
              <a:rPr lang="en-US" b="1" i="0" u="none" strike="noStrike" dirty="0">
                <a:solidFill>
                  <a:srgbClr val="2B2A2A"/>
                </a:solidFill>
                <a:effectLst/>
                <a:latin typeface="Open Sans"/>
              </a:rPr>
              <a:t> </a:t>
            </a:r>
            <a:r>
              <a:rPr lang="ar-SA" b="0" i="0" dirty="0">
                <a:solidFill>
                  <a:srgbClr val="2B2A2A"/>
                </a:solidFill>
                <a:effectLst/>
                <a:latin typeface="Open Sans"/>
              </a:rPr>
              <a:t> تأثيره داخل </a:t>
            </a:r>
            <a:r>
              <a:rPr lang="en-US" b="0" i="0" dirty="0">
                <a:solidFill>
                  <a:srgbClr val="2B2A2A"/>
                </a:solidFill>
                <a:effectLst/>
                <a:latin typeface="Open Sans"/>
              </a:rPr>
              <a:t> CNS </a:t>
            </a:r>
            <a:r>
              <a:rPr lang="ar-SA" b="0" i="0" dirty="0">
                <a:solidFill>
                  <a:srgbClr val="2B2A2A"/>
                </a:solidFill>
                <a:effectLst/>
                <a:latin typeface="Open Sans"/>
              </a:rPr>
              <a:t>فقط مهمته : نقل السيالات العصبية عبر المشبك داخل الدماغ وأغلب المهدئات تعمل عن طريق تأثيرها على </a:t>
            </a:r>
            <a:r>
              <a:rPr lang="ar-SA" b="0" i="0" dirty="0" err="1">
                <a:solidFill>
                  <a:srgbClr val="2B2A2A"/>
                </a:solidFill>
                <a:effectLst/>
                <a:latin typeface="Open Sans"/>
              </a:rPr>
              <a:t>السيروتونين</a:t>
            </a:r>
            <a:r>
              <a:rPr lang="ar-SA" b="0" i="0" dirty="0">
                <a:solidFill>
                  <a:srgbClr val="2B2A2A"/>
                </a:solidFill>
                <a:effectLst/>
                <a:latin typeface="Open Sans"/>
              </a:rPr>
              <a:t> وعمليات الأيض المتعلقة فيه فتقل سرعة انتقال السيالة العصبية داخل </a:t>
            </a:r>
            <a:r>
              <a:rPr lang="en-US" b="0" i="0" dirty="0">
                <a:solidFill>
                  <a:srgbClr val="2B2A2A"/>
                </a:solidFill>
                <a:effectLst/>
                <a:latin typeface="Open Sans"/>
              </a:rPr>
              <a:t>CNS </a:t>
            </a:r>
            <a:r>
              <a:rPr lang="ar-SA" b="0" i="0" dirty="0">
                <a:solidFill>
                  <a:srgbClr val="2B2A2A"/>
                </a:solidFill>
                <a:effectLst/>
                <a:latin typeface="Open Sans"/>
              </a:rPr>
              <a:t>ويصاب الإنسان بحالة استرخاء وهدوء .</a:t>
            </a:r>
            <a:endParaRPr lang="en-US" b="0" i="0" dirty="0">
              <a:solidFill>
                <a:srgbClr val="2B2A2A"/>
              </a:solidFill>
              <a:effectLst/>
              <a:latin typeface="Open Sans"/>
            </a:endParaRPr>
          </a:p>
          <a:p>
            <a:pPr algn="r" rtl="1">
              <a:buFont typeface="+mj-lt"/>
              <a:buAutoNum type="arabicPeriod" startAt="29"/>
            </a:pPr>
            <a:endParaRPr lang="en-US" dirty="0">
              <a:solidFill>
                <a:srgbClr val="2B2A2A"/>
              </a:solidFill>
              <a:latin typeface="Open Sans"/>
            </a:endParaRPr>
          </a:p>
          <a:p>
            <a:pPr algn="r" rtl="1"/>
            <a:r>
              <a:rPr lang="ar-SA" b="0" i="0" dirty="0">
                <a:solidFill>
                  <a:srgbClr val="2B2A2A"/>
                </a:solidFill>
                <a:effectLst/>
                <a:latin typeface="Open Sans"/>
              </a:rPr>
              <a:t> نقصه يؤدي إلى الاكتئاب وله علاقة بالنوم حيث يتحول إلى الميلاتونين ,وله علاقة باضطراب الشهية والحالة المزاجية للشخص</a:t>
            </a:r>
          </a:p>
          <a:p>
            <a:pPr algn="r" rtl="1"/>
            <a:br>
              <a:rPr lang="ar-SA" dirty="0"/>
            </a:br>
            <a:endParaRPr lang="en-US" dirty="0"/>
          </a:p>
        </p:txBody>
      </p:sp>
    </p:spTree>
    <p:extLst>
      <p:ext uri="{BB962C8B-B14F-4D97-AF65-F5344CB8AC3E}">
        <p14:creationId xmlns:p14="http://schemas.microsoft.com/office/powerpoint/2010/main" val="4140832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70706-4A94-D34C-807E-8A68679B83EA}"/>
              </a:ext>
            </a:extLst>
          </p:cNvPr>
          <p:cNvSpPr/>
          <p:nvPr/>
        </p:nvSpPr>
        <p:spPr>
          <a:xfrm>
            <a:off x="1600200" y="1644548"/>
            <a:ext cx="5715000" cy="2031325"/>
          </a:xfrm>
          <a:prstGeom prst="rect">
            <a:avLst/>
          </a:prstGeom>
        </p:spPr>
        <p:txBody>
          <a:bodyPr wrap="square">
            <a:spAutoFit/>
          </a:bodyPr>
          <a:lstStyle/>
          <a:p>
            <a:pPr algn="r" rtl="1"/>
            <a:r>
              <a:rPr lang="ar-SA" b="1" i="0" u="sng" dirty="0">
                <a:solidFill>
                  <a:srgbClr val="1271A5"/>
                </a:solidFill>
                <a:effectLst/>
                <a:latin typeface="Open Sans"/>
                <a:hlinkClick r:id="rId2" tooltip="slide31"/>
              </a:rPr>
              <a:t>هناك ما يسمى الببتيدات العصبية : </a:t>
            </a:r>
            <a:r>
              <a:rPr lang="ar-SA" b="0" i="0" dirty="0">
                <a:solidFill>
                  <a:srgbClr val="2B2A2A"/>
                </a:solidFill>
                <a:effectLst/>
                <a:latin typeface="Open Sans"/>
              </a:rPr>
              <a:t>مفعولها بطئ ويأخذ وقت و وزنها الجزيئي كبير . تتكون ببطء في أجسام الخلايا العصبية في الغدة النخامية و أجزاء من </a:t>
            </a:r>
            <a:r>
              <a:rPr lang="ar-SA" b="0" i="0" dirty="0" err="1">
                <a:solidFill>
                  <a:srgbClr val="2B2A2A"/>
                </a:solidFill>
                <a:effectLst/>
                <a:latin typeface="Open Sans"/>
              </a:rPr>
              <a:t>الهيبوثالامس</a:t>
            </a:r>
            <a:r>
              <a:rPr lang="ar-SA" b="0" i="0" dirty="0">
                <a:solidFill>
                  <a:srgbClr val="2B2A2A"/>
                </a:solidFill>
                <a:effectLst/>
                <a:latin typeface="Open Sans"/>
              </a:rPr>
              <a:t>.</a:t>
            </a:r>
          </a:p>
          <a:p>
            <a:pPr algn="r" rtl="1"/>
            <a:endParaRPr lang="ar-SA" dirty="0">
              <a:solidFill>
                <a:srgbClr val="2B2A2A"/>
              </a:solidFill>
              <a:latin typeface="Open Sans"/>
            </a:endParaRPr>
          </a:p>
          <a:p>
            <a:pPr algn="r" rtl="1"/>
            <a:r>
              <a:rPr lang="ar-SA" b="0" i="0" dirty="0">
                <a:solidFill>
                  <a:srgbClr val="2B2A2A"/>
                </a:solidFill>
                <a:effectLst/>
                <a:latin typeface="Open Sans"/>
              </a:rPr>
              <a:t> دورها الوظيفي :تخفيف الألم . ومنها </a:t>
            </a:r>
            <a:r>
              <a:rPr lang="ar-SA" b="0" i="0" dirty="0" err="1">
                <a:solidFill>
                  <a:srgbClr val="2B2A2A"/>
                </a:solidFill>
                <a:effectLst/>
                <a:latin typeface="Open Sans"/>
              </a:rPr>
              <a:t>الأندروفين</a:t>
            </a:r>
            <a:r>
              <a:rPr lang="ar-SA" b="0" i="0" dirty="0">
                <a:solidFill>
                  <a:srgbClr val="2B2A2A"/>
                </a:solidFill>
                <a:effectLst/>
                <a:latin typeface="Open Sans"/>
              </a:rPr>
              <a:t> </a:t>
            </a:r>
            <a:r>
              <a:rPr lang="ar-SA" b="0" i="0" dirty="0" err="1">
                <a:solidFill>
                  <a:srgbClr val="2B2A2A"/>
                </a:solidFill>
                <a:effectLst/>
                <a:latin typeface="Open Sans"/>
              </a:rPr>
              <a:t>والانيكيفالين</a:t>
            </a:r>
            <a:r>
              <a:rPr lang="ar-SA" b="0" i="0" dirty="0">
                <a:solidFill>
                  <a:srgbClr val="2B2A2A"/>
                </a:solidFill>
                <a:effectLst/>
                <a:latin typeface="Open Sans"/>
              </a:rPr>
              <a:t> . وتعمل كمسكنات في وقت الولادة عند المرأة . ويزداد إفرازها عند التمارين الرياضية حيث يشعر الإنسان بالنشوة والسعادة.</a:t>
            </a:r>
            <a:endParaRPr lang="en-US" dirty="0"/>
          </a:p>
        </p:txBody>
      </p:sp>
    </p:spTree>
    <p:extLst>
      <p:ext uri="{BB962C8B-B14F-4D97-AF65-F5344CB8AC3E}">
        <p14:creationId xmlns:p14="http://schemas.microsoft.com/office/powerpoint/2010/main" val="1907613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ملخص 2-5 تنظيم الجهاز العصبي – الجهاز العصبي. - العلم نور">
            <a:extLst>
              <a:ext uri="{FF2B5EF4-FFF2-40B4-BE49-F238E27FC236}">
                <a16:creationId xmlns:a16="http://schemas.microsoft.com/office/drawing/2014/main" id="{2B9C2EC1-9070-C744-94CD-894A82689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184" y="2057400"/>
            <a:ext cx="8397631" cy="28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1078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الطــب بحـروف عربيـه: ما هو الحبل الشوكي( النخاع الشوكي ) - تعريف الحبل  الشوكي">
            <a:extLst>
              <a:ext uri="{FF2B5EF4-FFF2-40B4-BE49-F238E27FC236}">
                <a16:creationId xmlns:a16="http://schemas.microsoft.com/office/drawing/2014/main" id="{503A71D2-F594-C846-B0DB-84A1BB1195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224"/>
          <a:stretch/>
        </p:blipFill>
        <p:spPr bwMode="auto">
          <a:xfrm>
            <a:off x="2070100" y="929640"/>
            <a:ext cx="5626100" cy="417576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889C0567-B478-294E-8523-2D778701B3E2}"/>
                  </a:ext>
                </a:extLst>
              </p14:cNvPr>
              <p14:cNvContentPartPr/>
              <p14:nvPr/>
            </p14:nvContentPartPr>
            <p14:xfrm>
              <a:off x="5031720" y="2932560"/>
              <a:ext cx="2093760" cy="1961640"/>
            </p14:xfrm>
          </p:contentPart>
        </mc:Choice>
        <mc:Fallback>
          <p:pic>
            <p:nvPicPr>
              <p:cNvPr id="2" name="Ink 1">
                <a:extLst>
                  <a:ext uri="{FF2B5EF4-FFF2-40B4-BE49-F238E27FC236}">
                    <a16:creationId xmlns:a16="http://schemas.microsoft.com/office/drawing/2014/main" id="{889C0567-B478-294E-8523-2D778701B3E2}"/>
                  </a:ext>
                </a:extLst>
              </p:cNvPr>
              <p:cNvPicPr/>
              <p:nvPr/>
            </p:nvPicPr>
            <p:blipFill>
              <a:blip r:embed="rId4"/>
              <a:stretch>
                <a:fillRect/>
              </a:stretch>
            </p:blipFill>
            <p:spPr>
              <a:xfrm>
                <a:off x="5022360" y="2923200"/>
                <a:ext cx="2112480" cy="1980360"/>
              </a:xfrm>
              <a:prstGeom prst="rect">
                <a:avLst/>
              </a:prstGeom>
            </p:spPr>
          </p:pic>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26753" y="685800"/>
            <a:ext cx="5490494" cy="1200329"/>
          </a:xfrm>
          <a:prstGeom prst="rect">
            <a:avLst/>
          </a:prstGeom>
          <a:solidFill>
            <a:schemeClr val="bg1"/>
          </a:solidFill>
          <a:ln>
            <a:solidFill>
              <a:srgbClr val="C00000"/>
            </a:solidFill>
          </a:ln>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7200" b="1" dirty="0">
                <a:ln w="11430"/>
                <a:solidFill>
                  <a:srgbClr val="C00000"/>
                </a:solidFill>
                <a:effectLst>
                  <a:outerShdw blurRad="50800" dist="39000" dir="5460000" algn="tl">
                    <a:srgbClr val="000000">
                      <a:alpha val="38000"/>
                    </a:srgbClr>
                  </a:outerShdw>
                </a:effectLst>
              </a:rPr>
              <a:t>الجهاز العصبي</a:t>
            </a:r>
            <a:endParaRPr lang="en-US" sz="7200" b="1" cap="none" spc="0" dirty="0">
              <a:ln w="11430"/>
              <a:solidFill>
                <a:srgbClr val="C00000"/>
              </a:solidFill>
              <a:effectLst>
                <a:outerShdw blurRad="50800" dist="39000" dir="5460000" algn="tl">
                  <a:srgbClr val="000000">
                    <a:alpha val="38000"/>
                  </a:srgbClr>
                </a:outerShdw>
              </a:effectLst>
            </a:endParaRPr>
          </a:p>
        </p:txBody>
      </p:sp>
      <p:sp>
        <p:nvSpPr>
          <p:cNvPr id="1025" name="Rectangle 1"/>
          <p:cNvSpPr>
            <a:spLocks noChangeArrowheads="1"/>
          </p:cNvSpPr>
          <p:nvPr/>
        </p:nvSpPr>
        <p:spPr bwMode="auto">
          <a:xfrm>
            <a:off x="0" y="2211289"/>
            <a:ext cx="9144000" cy="40780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ar-SA" sz="2000" b="1" dirty="0">
                <a:latin typeface="Calibri" pitchFamily="34" charset="0"/>
                <a:ea typeface="Times New Roman" pitchFamily="18" charset="0"/>
              </a:rPr>
              <a:t>هو من </a:t>
            </a:r>
            <a:r>
              <a:rPr kumimoji="0" lang="en-US" sz="2000" b="1" i="0" u="none" strike="noStrike" cap="none" normalizeH="0" baseline="0" dirty="0">
                <a:ln>
                  <a:noFill/>
                </a:ln>
                <a:solidFill>
                  <a:schemeClr val="tx1"/>
                </a:solidFill>
                <a:effectLst/>
                <a:latin typeface="Calibri" pitchFamily="34" charset="0"/>
                <a:ea typeface="Times New Roman" pitchFamily="18" charset="0"/>
              </a:rPr>
              <a:t>أهم الأجهزة التي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تميز</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lang="ar-SA" sz="2000" b="1" dirty="0" err="1">
                <a:solidFill>
                  <a:srgbClr val="0000FF"/>
                </a:solidFill>
                <a:latin typeface="Calibri" pitchFamily="34" charset="0"/>
                <a:ea typeface="Times New Roman" pitchFamily="18" charset="0"/>
              </a:rPr>
              <a:t>االانسان</a:t>
            </a:r>
            <a:r>
              <a:rPr lang="ar-SA" sz="2000" b="1" dirty="0">
                <a:solidFill>
                  <a:srgbClr val="0000FF"/>
                </a:solidFill>
                <a:latin typeface="Calibri" pitchFamily="34" charset="0"/>
                <a:ea typeface="Times New Roman" pitchFamily="18" charset="0"/>
              </a:rPr>
              <a:t> </a:t>
            </a:r>
            <a:r>
              <a:rPr kumimoji="0" lang="en-US" sz="2000" b="1" i="0" u="none" strike="noStrike" cap="none" normalizeH="0" baseline="0" dirty="0">
                <a:ln>
                  <a:noFill/>
                </a:ln>
                <a:solidFill>
                  <a:schemeClr val="tx1"/>
                </a:solidFill>
                <a:effectLst/>
                <a:latin typeface="Calibri" pitchFamily="34" charset="0"/>
                <a:ea typeface="Times New Roman" pitchFamily="18" charset="0"/>
              </a:rPr>
              <a:t>.</a:t>
            </a:r>
            <a:endParaRPr kumimoji="0" lang="ar-SA" sz="2000" b="1" i="0" u="none" strike="noStrike" cap="none" normalizeH="0" baseline="0" dirty="0">
              <a:ln>
                <a:noFill/>
              </a:ln>
              <a:solidFill>
                <a:schemeClr val="tx1"/>
              </a:solidFill>
              <a:effectLst/>
              <a:latin typeface="Calibri" pitchFamily="34" charset="0"/>
              <a:ea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2000" b="1" dirty="0">
              <a:latin typeface="Calibri" pitchFamily="34" charset="0"/>
              <a:ea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tx1"/>
                </a:solidFill>
                <a:effectLst/>
                <a:latin typeface="Calibri" pitchFamily="34" charset="0"/>
                <a:ea typeface="Times New Roman" pitchFamily="18" charset="0"/>
              </a:rPr>
              <a:t>البنية</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الوظيقية</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العامة</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للجهاز</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العصبي</a:t>
            </a:r>
            <a:r>
              <a:rPr kumimoji="0" lang="en-US" sz="2000" b="1" i="0" u="none" strike="noStrike" cap="none" normalizeH="0" baseline="0" dirty="0">
                <a:ln>
                  <a:noFill/>
                </a:ln>
                <a:solidFill>
                  <a:schemeClr val="tx1"/>
                </a:solidFill>
                <a:effectLst/>
                <a:latin typeface="Calibri" pitchFamily="34" charset="0"/>
                <a:ea typeface="Times New Roman" pitchFamily="18" charset="0"/>
              </a:rPr>
              <a:t> بسيطة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للغاية</a:t>
            </a:r>
            <a:r>
              <a:rPr kumimoji="0" lang="en-US" sz="2000" b="1" i="0" u="none" strike="noStrike" cap="none" normalizeH="0" baseline="0" dirty="0">
                <a:ln>
                  <a:noFill/>
                </a:ln>
                <a:solidFill>
                  <a:schemeClr val="tx1"/>
                </a:solidFill>
                <a:effectLst/>
                <a:latin typeface="Calibri" pitchFamily="34" charset="0"/>
                <a:ea typeface="Times New Roman" pitchFamily="18" charset="0"/>
              </a:rPr>
              <a:t> حيث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يتألف</a:t>
            </a:r>
            <a:r>
              <a:rPr kumimoji="0" lang="en-US" sz="2000" b="1" i="0" u="none" strike="noStrike" cap="none" normalizeH="0" baseline="0" dirty="0">
                <a:ln>
                  <a:noFill/>
                </a:ln>
                <a:solidFill>
                  <a:schemeClr val="tx1"/>
                </a:solidFill>
                <a:effectLst/>
                <a:latin typeface="Calibri" pitchFamily="34" charset="0"/>
                <a:ea typeface="Times New Roman" pitchFamily="18" charset="0"/>
              </a:rPr>
              <a:t> من </a:t>
            </a:r>
            <a:r>
              <a:rPr kumimoji="0" lang="en-US" sz="2000" b="1" i="0" u="none" strike="noStrike" cap="none" normalizeH="0" baseline="0" dirty="0" err="1">
                <a:ln>
                  <a:noFill/>
                </a:ln>
                <a:solidFill>
                  <a:srgbClr val="0000FF"/>
                </a:solidFill>
                <a:effectLst/>
                <a:latin typeface="Calibri" pitchFamily="34" charset="0"/>
                <a:ea typeface="Times New Roman" pitchFamily="18" charset="0"/>
                <a:hlinkClick r:id="rId2" tooltip="مستقبل"/>
              </a:rPr>
              <a:t>مستقبل</a:t>
            </a:r>
            <a:r>
              <a:rPr kumimoji="0" lang="en-US" sz="2000" b="1" i="0" u="none" strike="noStrike" cap="none" normalizeH="0" baseline="0" dirty="0" err="1">
                <a:ln>
                  <a:noFill/>
                </a:ln>
                <a:solidFill>
                  <a:srgbClr val="0000FF"/>
                </a:solidFill>
                <a:effectLst/>
                <a:latin typeface="Calibri" pitchFamily="34" charset="0"/>
                <a:ea typeface="Times New Roman" pitchFamily="18" charset="0"/>
                <a:hlinkClick r:id="rId3" tooltip="معالج"/>
              </a:rPr>
              <a:t>،معالج</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،و</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rgbClr val="CC2200"/>
                </a:solidFill>
                <a:effectLst/>
                <a:latin typeface="Calibri" pitchFamily="34" charset="0"/>
                <a:ea typeface="Times New Roman" pitchFamily="18" charset="0"/>
                <a:hlinkClick r:id="rId4" tooltip="مرسل (الصفحة غير موجودة)"/>
              </a:rPr>
              <a:t>مرسل</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.يقوم</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الجهاز</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العصبي</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باستقبال</a:t>
            </a:r>
            <a:r>
              <a:rPr kumimoji="0" lang="en-US" sz="2000" b="1" i="0" u="none" strike="noStrike" cap="none" normalizeH="0" baseline="0" dirty="0">
                <a:ln>
                  <a:noFill/>
                </a:ln>
                <a:solidFill>
                  <a:schemeClr val="tx1"/>
                </a:solidFill>
                <a:effectLst/>
                <a:latin typeface="Calibri" pitchFamily="34" charset="0"/>
                <a:ea typeface="Times New Roman" pitchFamily="18" charset="0"/>
              </a:rPr>
              <a:t> المعلومات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الواردة</a:t>
            </a:r>
            <a:r>
              <a:rPr kumimoji="0" lang="en-US" sz="2000" b="1" i="0" u="none" strike="noStrike" cap="none" normalizeH="0" baseline="0" dirty="0">
                <a:ln>
                  <a:noFill/>
                </a:ln>
                <a:solidFill>
                  <a:schemeClr val="tx1"/>
                </a:solidFill>
                <a:effectLst/>
                <a:latin typeface="Calibri" pitchFamily="34" charset="0"/>
                <a:ea typeface="Times New Roman" pitchFamily="18" charset="0"/>
              </a:rPr>
              <a:t> من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المحيط</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الخارجي</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بواسطة</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a:ln>
                  <a:noFill/>
                </a:ln>
                <a:solidFill>
                  <a:srgbClr val="CC2200"/>
                </a:solidFill>
                <a:effectLst/>
                <a:latin typeface="Calibri" pitchFamily="34" charset="0"/>
                <a:ea typeface="Times New Roman" pitchFamily="18" charset="0"/>
                <a:hlinkClick r:id="rId5" tooltip="أعضاء الإحساس (الصفحة غير موجودة)"/>
              </a:rPr>
              <a:t>أعضاء الإحساس</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ومن</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الأعضاء</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الداخلية</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بواسطة</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a:ln>
                  <a:noFill/>
                </a:ln>
                <a:solidFill>
                  <a:srgbClr val="CC2200"/>
                </a:solidFill>
                <a:effectLst/>
                <a:latin typeface="Calibri" pitchFamily="34" charset="0"/>
                <a:ea typeface="Times New Roman" pitchFamily="18" charset="0"/>
                <a:hlinkClick r:id="rId6" tooltip="المستقبلات الحسية (الصفحة غير موجودة)"/>
              </a:rPr>
              <a:t>المستقبلات الحسيةالمنتشرة</a:t>
            </a:r>
            <a:r>
              <a:rPr kumimoji="0" lang="en-US" sz="2000" b="1" i="0" u="none" strike="noStrike" cap="none" normalizeH="0" baseline="0" dirty="0">
                <a:ln>
                  <a:noFill/>
                </a:ln>
                <a:solidFill>
                  <a:schemeClr val="tx1"/>
                </a:solidFill>
                <a:effectLst/>
                <a:latin typeface="Calibri" pitchFamily="34" charset="0"/>
                <a:ea typeface="Times New Roman" pitchFamily="18" charset="0"/>
              </a:rPr>
              <a:t> في </a:t>
            </a:r>
            <a:r>
              <a:rPr kumimoji="0" lang="en-US" sz="2000" b="1" i="0" u="none" strike="noStrike" cap="none" normalizeH="0" baseline="0" dirty="0">
                <a:ln>
                  <a:noFill/>
                </a:ln>
                <a:solidFill>
                  <a:srgbClr val="0000FF"/>
                </a:solidFill>
                <a:effectLst/>
                <a:latin typeface="Calibri" pitchFamily="34" charset="0"/>
                <a:ea typeface="Times New Roman" pitchFamily="18" charset="0"/>
                <a:hlinkClick r:id="rId7" tooltip="المفاصل"/>
              </a:rPr>
              <a:t>المفاصل</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a:ln>
                  <a:noFill/>
                </a:ln>
                <a:solidFill>
                  <a:srgbClr val="0000FF"/>
                </a:solidFill>
                <a:effectLst/>
                <a:latin typeface="Calibri" pitchFamily="34" charset="0"/>
                <a:ea typeface="Times New Roman" pitchFamily="18" charset="0"/>
                <a:hlinkClick r:id="rId8" tooltip="العضلات"/>
              </a:rPr>
              <a:t>والعضلات</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a:ln>
                  <a:noFill/>
                </a:ln>
                <a:solidFill>
                  <a:srgbClr val="0000FF"/>
                </a:solidFill>
                <a:effectLst/>
                <a:latin typeface="Calibri" pitchFamily="34" charset="0"/>
                <a:ea typeface="Times New Roman" pitchFamily="18" charset="0"/>
                <a:hlinkClick r:id="rId9" tooltip="الأحشاء"/>
              </a:rPr>
              <a:t>والأحشاء</a:t>
            </a:r>
            <a:r>
              <a:rPr kumimoji="0" lang="en-US" sz="2000" b="1" i="0" u="none" strike="noStrike" cap="none" normalizeH="0" baseline="0" dirty="0">
                <a:ln>
                  <a:noFill/>
                </a:ln>
                <a:solidFill>
                  <a:schemeClr val="tx1"/>
                </a:solidFill>
                <a:effectLst/>
                <a:latin typeface="Calibri" pitchFamily="34" charset="0"/>
                <a:ea typeface="Times New Roman" pitchFamily="18" charset="0"/>
              </a:rPr>
              <a:t>، حيث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تعالج</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تلك</a:t>
            </a:r>
            <a:r>
              <a:rPr kumimoji="0" lang="en-US" sz="2000" b="1" i="0" u="none" strike="noStrike" cap="none" normalizeH="0" baseline="0" dirty="0">
                <a:ln>
                  <a:noFill/>
                </a:ln>
                <a:solidFill>
                  <a:schemeClr val="tx1"/>
                </a:solidFill>
                <a:effectLst/>
                <a:latin typeface="Calibri" pitchFamily="34" charset="0"/>
                <a:ea typeface="Times New Roman" pitchFamily="18" charset="0"/>
              </a:rPr>
              <a:t> المعلومات بسرعة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فائقة</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ليصار</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إما</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إلى</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تخزينها</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كذاكرة</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وخبرة</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أو</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إصدار</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أوامر</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لأجهزة</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الجسم</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الأخرى</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بما</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يتناسب</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مع</a:t>
            </a:r>
            <a:r>
              <a:rPr kumimoji="0" lang="en-US" sz="2000" b="1" i="0" u="none" strike="noStrike" cap="none" normalizeH="0" baseline="0" dirty="0">
                <a:ln>
                  <a:noFill/>
                </a:ln>
                <a:solidFill>
                  <a:schemeClr val="tx1"/>
                </a:solidFill>
                <a:effectLst/>
                <a:latin typeface="Calibri" pitchFamily="34" charset="0"/>
                <a:ea typeface="Times New Roman" pitchFamily="18" charset="0"/>
              </a:rPr>
              <a:t> المعلومات الواردة.الخلية الرئيسية هي </a:t>
            </a:r>
            <a:r>
              <a:rPr kumimoji="0" lang="en-US" sz="2000" b="1" i="0" u="none" strike="noStrike" cap="none" normalizeH="0" baseline="0" dirty="0">
                <a:ln>
                  <a:noFill/>
                </a:ln>
                <a:solidFill>
                  <a:srgbClr val="0000FF"/>
                </a:solidFill>
                <a:effectLst/>
                <a:latin typeface="Calibri" pitchFamily="34" charset="0"/>
                <a:ea typeface="Times New Roman" pitchFamily="18" charset="0"/>
                <a:hlinkClick r:id="rId10" tooltip="العصبون"/>
              </a:rPr>
              <a:t>العصبون</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أو</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ما</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يدعى</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بالخلية</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العصبية</a:t>
            </a:r>
            <a:r>
              <a:rPr kumimoji="0" lang="en-US" sz="2000" b="1" i="0" u="none" strike="noStrike" cap="none" normalizeH="0" baseline="0" dirty="0">
                <a:ln>
                  <a:noFill/>
                </a:ln>
                <a:solidFill>
                  <a:schemeClr val="tx1"/>
                </a:solidFill>
                <a:effectLst/>
                <a:latin typeface="Calibri" pitchFamily="34" charset="0"/>
                <a:ea typeface="Times New Roman" pitchFamily="18" charset="0"/>
              </a:rPr>
              <a:t>، التي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تلعب</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دورا</a:t>
            </a:r>
            <a:r>
              <a:rPr kumimoji="0" lang="en-US" sz="2000" b="1" i="0" u="none" strike="noStrike" cap="none" normalizeH="0" baseline="0" dirty="0">
                <a:ln>
                  <a:noFill/>
                </a:ln>
                <a:solidFill>
                  <a:schemeClr val="tx1"/>
                </a:solidFill>
                <a:effectLst/>
                <a:latin typeface="Calibri" pitchFamily="34" charset="0"/>
                <a:ea typeface="Times New Roman" pitchFamily="18" charset="0"/>
              </a:rPr>
              <a:t> </a:t>
            </a:r>
            <a:r>
              <a:rPr kumimoji="0" lang="en-US" sz="2000" b="1" i="0" u="none" strike="noStrike" cap="none" normalizeH="0" baseline="0" dirty="0" err="1">
                <a:ln>
                  <a:noFill/>
                </a:ln>
                <a:solidFill>
                  <a:schemeClr val="tx1"/>
                </a:solidFill>
                <a:effectLst/>
                <a:latin typeface="Calibri" pitchFamily="34" charset="0"/>
                <a:ea typeface="Times New Roman" pitchFamily="18" charset="0"/>
              </a:rPr>
              <a:t>أساسيا</a:t>
            </a:r>
            <a:r>
              <a:rPr kumimoji="0" lang="en-US" sz="2000" b="1" i="0" u="none" strike="noStrike" cap="none" normalizeH="0" baseline="0" dirty="0">
                <a:ln>
                  <a:noFill/>
                </a:ln>
                <a:solidFill>
                  <a:schemeClr val="tx1"/>
                </a:solidFill>
                <a:effectLst/>
                <a:latin typeface="Calibri" pitchFamily="34" charset="0"/>
                <a:ea typeface="Times New Roman" pitchFamily="18" charset="0"/>
              </a:rPr>
              <a:t> في كل فعاليات الدماغ.</a:t>
            </a:r>
            <a:endParaRPr kumimoji="0" lang="ar-SA" sz="2000" b="1" i="0" u="none" strike="noStrike" cap="none" normalizeH="0" baseline="0" dirty="0">
              <a:ln>
                <a:noFill/>
              </a:ln>
              <a:solidFill>
                <a:schemeClr val="tx1"/>
              </a:solidFill>
              <a:effectLst/>
              <a:latin typeface="Calibri" pitchFamily="34" charset="0"/>
              <a:ea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2400" b="0" i="0" u="none" strike="noStrike" cap="none" normalizeH="0" baseline="0" dirty="0">
              <a:ln>
                <a:noFill/>
              </a:ln>
              <a:solidFill>
                <a:schemeClr val="tx1"/>
              </a:solidFill>
              <a:effectLst/>
              <a:latin typeface="Calibri" pitchFamily="34" charset="0"/>
              <a:ea typeface="Times New Roman" pitchFamily="18"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100" dirty="0">
              <a:latin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100" b="0" i="0" u="none" strike="noStrike" cap="none" normalizeH="0" baseline="0" dirty="0">
              <a:ln>
                <a:noFill/>
              </a:ln>
              <a:solidFill>
                <a:schemeClr val="tx1"/>
              </a:solidFill>
              <a:effectLst/>
              <a:latin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100" dirty="0">
              <a:latin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100" b="0" i="0" u="none" strike="noStrike" cap="none" normalizeH="0" baseline="0" dirty="0">
              <a:ln>
                <a:noFill/>
              </a:ln>
              <a:solidFill>
                <a:schemeClr val="tx1"/>
              </a:solidFill>
              <a:effectLst/>
              <a:latin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100" dirty="0">
              <a:latin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ar-SA" sz="1100" b="0" i="0" u="none" strike="noStrike" cap="none" normalizeH="0" baseline="0" dirty="0">
              <a:ln>
                <a:noFill/>
              </a:ln>
              <a:solidFill>
                <a:schemeClr val="tx1"/>
              </a:solidFill>
              <a:effectLst/>
              <a:latin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lang="ar-SA" sz="1100" dirty="0">
              <a:latin typeface="Calibri" pitchFamily="34"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1025"/>
                                        </p:tgtEl>
                                        <p:attrNameLst>
                                          <p:attrName>style.visibility</p:attrName>
                                        </p:attrNameLst>
                                      </p:cBhvr>
                                      <p:to>
                                        <p:strVal val="visible"/>
                                      </p:to>
                                    </p:set>
                                    <p:anim calcmode="lin" valueType="num">
                                      <p:cBhvr additive="base">
                                        <p:cTn id="15" dur="5000" fill="hold"/>
                                        <p:tgtEl>
                                          <p:spTgt spid="1025"/>
                                        </p:tgtEl>
                                        <p:attrNameLst>
                                          <p:attrName>ppt_x</p:attrName>
                                        </p:attrNameLst>
                                      </p:cBhvr>
                                      <p:tavLst>
                                        <p:tav tm="0">
                                          <p:val>
                                            <p:strVal val="#ppt_x"/>
                                          </p:val>
                                        </p:tav>
                                        <p:tav tm="100000">
                                          <p:val>
                                            <p:strVal val="#ppt_x"/>
                                          </p:val>
                                        </p:tav>
                                      </p:tavLst>
                                    </p:anim>
                                    <p:anim calcmode="lin" valueType="num">
                                      <p:cBhvr additive="base">
                                        <p:cTn id="16" dur="5000" fill="hold"/>
                                        <p:tgtEl>
                                          <p:spTgt spid="10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2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57400" y="152400"/>
            <a:ext cx="5596405" cy="923330"/>
          </a:xfrm>
          <a:prstGeom prst="rect">
            <a:avLst/>
          </a:prstGeom>
          <a:noFill/>
        </p:spPr>
        <p:txBody>
          <a:bodyPr wrap="none" lIns="91440" tIns="45720" rIns="91440" bIns="45720">
            <a:spAutoFit/>
          </a:bodyPr>
          <a:lstStyle/>
          <a:p>
            <a:pPr algn="ctr"/>
            <a:r>
              <a:rPr lang="ar-SA"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الجهاز العصبي المركزي</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6248400" y="990600"/>
            <a:ext cx="2694513" cy="923330"/>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bodyPr>
          <a:lstStyle/>
          <a:p>
            <a:pPr algn="ctr"/>
            <a:r>
              <a:rPr lang="ar-SA"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المخ</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4" name="TextBox 3"/>
          <p:cNvSpPr txBox="1"/>
          <p:nvPr/>
        </p:nvSpPr>
        <p:spPr>
          <a:xfrm>
            <a:off x="381000" y="1905000"/>
            <a:ext cx="8763000" cy="5386090"/>
          </a:xfrm>
          <a:prstGeom prst="rect">
            <a:avLst/>
          </a:prstGeom>
          <a:noFill/>
        </p:spPr>
        <p:txBody>
          <a:bodyPr wrap="square" rtlCol="0">
            <a:spAutoFit/>
          </a:bodyPr>
          <a:lstStyle/>
          <a:p>
            <a:pPr algn="r"/>
            <a:r>
              <a:rPr lang="ar-SA" sz="2400" b="1" dirty="0">
                <a:solidFill>
                  <a:srgbClr val="C00000"/>
                </a:solidFill>
              </a:rPr>
              <a:t>المخ</a:t>
            </a:r>
            <a:r>
              <a:rPr lang="ar-SA" sz="2400" b="1" dirty="0"/>
              <a:t> يتركب من النصفين الكرويين والمخيخ والنخاع المستطيل ،ويحتوي المخ ملايين الخلايا العصبية وكل خلية منها تتصل بآلاف الخلايا العصبية الأخرى ، فهو أكثر من كمبيوتر معقد </a:t>
            </a:r>
            <a:r>
              <a:rPr lang="ar-SA" sz="2400" b="1" dirty="0" err="1"/>
              <a:t>به</a:t>
            </a:r>
            <a:r>
              <a:rPr lang="ar-SA" sz="2400" b="1" dirty="0"/>
              <a:t> آلاف الرسائل الكهربية ، وقد تعرف العلماء على كثير من وظائف المخ من ملاحظة الأفراد المصابين في الحوادث </a:t>
            </a:r>
          </a:p>
          <a:p>
            <a:pPr algn="r"/>
            <a:r>
              <a:rPr lang="ar-SA" sz="2400" b="1" dirty="0">
                <a:solidFill>
                  <a:srgbClr val="0070C0"/>
                </a:solidFill>
              </a:rPr>
              <a:t>تركيب ووظائف أجزاء المخ فيما يلي : </a:t>
            </a:r>
            <a:br>
              <a:rPr lang="ar-SA" sz="2400" b="1" dirty="0"/>
            </a:br>
            <a:r>
              <a:rPr lang="ar-SA" sz="32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أ</a:t>
            </a:r>
            <a:r>
              <a:rPr lang="ar-SA" sz="32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.النصفان الكرويان : </a:t>
            </a:r>
            <a:br>
              <a:rPr lang="ar-SA" sz="32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br>
            <a:r>
              <a:rPr lang="ar-SA" sz="2400" b="1" dirty="0"/>
              <a:t>يفصلهما شق وسطي ويربطهما ألياف عصبية مسئولة عن الاتصالات بينهما، ويقع فيهما أغلب الخلايا العصبية التي تتركز في طبقة سميكة تجاه السطح تسمى القشرة المخية ( المادة الرمادية ) وينتشر </a:t>
            </a:r>
            <a:r>
              <a:rPr lang="ar-SA" sz="2400" b="1" dirty="0" err="1"/>
              <a:t>بها</a:t>
            </a:r>
            <a:r>
              <a:rPr lang="ar-SA" sz="2400" b="1" dirty="0"/>
              <a:t> </a:t>
            </a:r>
            <a:r>
              <a:rPr lang="ar-SA" sz="2400" b="1" dirty="0" err="1"/>
              <a:t>تجعيدات</a:t>
            </a:r>
            <a:r>
              <a:rPr lang="ar-SA" sz="2400" b="1" dirty="0"/>
              <a:t> تزيد من مساحة السطح لتستوعب أعداد هائلة من الخلايا . </a:t>
            </a:r>
            <a:br>
              <a:rPr lang="ar-SA" sz="2400" b="1" dirty="0"/>
            </a:br>
            <a:r>
              <a:rPr lang="ar-SA" sz="2400" b="1" dirty="0"/>
              <a:t>ويشمل النصفان الكرويان مراكز الحس الخمسة وهي مراكز الشم والتذوق واللمس والإبصار والسمع بجانب مراكز التفكير والتذكر حيث تستقبل النبضات العصبية من أعضاء الحس وينطلق منها الاستجابات المناسبة. </a:t>
            </a:r>
            <a:br>
              <a:rPr lang="ar-SA" sz="2400" b="1" dirty="0"/>
            </a:b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3000"/>
                                        <p:tgtEl>
                                          <p:spTgt spid="4"/>
                                        </p:tgtEl>
                                      </p:cBhvr>
                                    </p:animEffect>
                                    <p:anim calcmode="lin" valueType="num">
                                      <p:cBhvr>
                                        <p:cTn id="19" dur="3000" fill="hold"/>
                                        <p:tgtEl>
                                          <p:spTgt spid="4"/>
                                        </p:tgtEl>
                                        <p:attrNameLst>
                                          <p:attrName>ppt_x</p:attrName>
                                        </p:attrNameLst>
                                      </p:cBhvr>
                                      <p:tavLst>
                                        <p:tav tm="0">
                                          <p:val>
                                            <p:strVal val="#ppt_x"/>
                                          </p:val>
                                        </p:tav>
                                        <p:tav tm="100000">
                                          <p:val>
                                            <p:strVal val="#ppt_x"/>
                                          </p:val>
                                        </p:tav>
                                      </p:tavLst>
                                    </p:anim>
                                    <p:anim calcmode="lin" valueType="num">
                                      <p:cBhvr>
                                        <p:cTn id="20" dur="2700" decel="100000" fill="hold"/>
                                        <p:tgtEl>
                                          <p:spTgt spid="4"/>
                                        </p:tgtEl>
                                        <p:attrNameLst>
                                          <p:attrName>ppt_y</p:attrName>
                                        </p:attrNameLst>
                                      </p:cBhvr>
                                      <p:tavLst>
                                        <p:tav tm="0">
                                          <p:val>
                                            <p:strVal val="#ppt_y+1"/>
                                          </p:val>
                                        </p:tav>
                                        <p:tav tm="100000">
                                          <p:val>
                                            <p:strVal val="#ppt_y-.03"/>
                                          </p:val>
                                        </p:tav>
                                      </p:tavLst>
                                    </p:anim>
                                    <p:anim calcmode="lin" valueType="num">
                                      <p:cBhvr>
                                        <p:cTn id="21" dur="300" accel="100000" fill="hold">
                                          <p:stCondLst>
                                            <p:cond delay="27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لجهاز العصبي البشري أقسامه وآلية عمله وإضطراباته وتفاصيل أخرى - Posts |  Facebook">
            <a:extLst>
              <a:ext uri="{FF2B5EF4-FFF2-40B4-BE49-F238E27FC236}">
                <a16:creationId xmlns:a16="http://schemas.microsoft.com/office/drawing/2014/main" id="{822C5310-53DA-D944-898A-9B09DB098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85" y="1551432"/>
            <a:ext cx="6618515" cy="370636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5614604D-FF12-A540-979F-D4584BA5A7F1}"/>
                  </a:ext>
                </a:extLst>
              </p14:cNvPr>
              <p14:cNvContentPartPr/>
              <p14:nvPr/>
            </p14:nvContentPartPr>
            <p14:xfrm>
              <a:off x="2620440" y="2111040"/>
              <a:ext cx="3967200" cy="3265200"/>
            </p14:xfrm>
          </p:contentPart>
        </mc:Choice>
        <mc:Fallback>
          <p:pic>
            <p:nvPicPr>
              <p:cNvPr id="2" name="Ink 1">
                <a:extLst>
                  <a:ext uri="{FF2B5EF4-FFF2-40B4-BE49-F238E27FC236}">
                    <a16:creationId xmlns:a16="http://schemas.microsoft.com/office/drawing/2014/main" id="{5614604D-FF12-A540-979F-D4584BA5A7F1}"/>
                  </a:ext>
                </a:extLst>
              </p:cNvPr>
              <p:cNvPicPr/>
              <p:nvPr/>
            </p:nvPicPr>
            <p:blipFill>
              <a:blip r:embed="rId4"/>
              <a:stretch>
                <a:fillRect/>
              </a:stretch>
            </p:blipFill>
            <p:spPr>
              <a:xfrm>
                <a:off x="2611080" y="2101680"/>
                <a:ext cx="3985920" cy="3283920"/>
              </a:xfrm>
              <a:prstGeom prst="rect">
                <a:avLst/>
              </a:prstGeom>
            </p:spPr>
          </p:pic>
        </mc:Fallback>
      </mc:AlternateContent>
    </p:spTree>
    <p:extLst>
      <p:ext uri="{BB962C8B-B14F-4D97-AF65-F5344CB8AC3E}">
        <p14:creationId xmlns:p14="http://schemas.microsoft.com/office/powerpoint/2010/main" val="31707378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رورو\ملفات رورو\الثالث ثانوي\احياء\الجهاز العصبي\صور\arabic_brain_section.gif"/>
          <p:cNvPicPr>
            <a:picLocks noChangeAspect="1" noChangeArrowheads="1"/>
          </p:cNvPicPr>
          <p:nvPr/>
        </p:nvPicPr>
        <p:blipFill>
          <a:blip r:embed="rId2" cstate="print"/>
          <a:srcRect/>
          <a:stretch>
            <a:fillRect/>
          </a:stretch>
        </p:blipFill>
        <p:spPr bwMode="auto">
          <a:xfrm>
            <a:off x="685800" y="1371600"/>
            <a:ext cx="8077200" cy="5039600"/>
          </a:xfrm>
          <a:prstGeom prst="rect">
            <a:avLst/>
          </a:prstGeom>
          <a:noFill/>
        </p:spPr>
      </p:pic>
      <p:cxnSp>
        <p:nvCxnSpPr>
          <p:cNvPr id="6" name="Straight Connector 5"/>
          <p:cNvCxnSpPr/>
          <p:nvPr/>
        </p:nvCxnSpPr>
        <p:spPr>
          <a:xfrm rot="16200000" flipH="1">
            <a:off x="6019800" y="3886200"/>
            <a:ext cx="1066800" cy="6096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rot="19393069">
            <a:off x="6589552" y="4706920"/>
            <a:ext cx="838200" cy="400110"/>
          </a:xfrm>
          <a:prstGeom prst="rect">
            <a:avLst/>
          </a:prstGeom>
          <a:noFill/>
        </p:spPr>
        <p:txBody>
          <a:bodyPr wrap="square" rtlCol="0">
            <a:spAutoFit/>
          </a:bodyPr>
          <a:lstStyle/>
          <a:p>
            <a:r>
              <a:rPr lang="ar-SA" sz="2000" b="1" dirty="0">
                <a:solidFill>
                  <a:srgbClr val="0033CC"/>
                </a:solidFill>
              </a:rPr>
              <a:t>المخ</a:t>
            </a:r>
            <a:endParaRPr lang="en-US" b="1" dirty="0">
              <a:solidFill>
                <a:srgbClr val="0033CC"/>
              </a:solidFill>
            </a:endParaRPr>
          </a:p>
        </p:txBody>
      </p:sp>
      <p:cxnSp>
        <p:nvCxnSpPr>
          <p:cNvPr id="11" name="Straight Connector 10"/>
          <p:cNvCxnSpPr/>
          <p:nvPr/>
        </p:nvCxnSpPr>
        <p:spPr>
          <a:xfrm flipV="1">
            <a:off x="2057400" y="4191000"/>
            <a:ext cx="2819400" cy="6096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3" name="TextBox 12"/>
          <p:cNvSpPr txBox="1"/>
          <p:nvPr/>
        </p:nvSpPr>
        <p:spPr>
          <a:xfrm>
            <a:off x="1447800" y="4572000"/>
            <a:ext cx="838200" cy="646331"/>
          </a:xfrm>
          <a:prstGeom prst="rect">
            <a:avLst/>
          </a:prstGeom>
          <a:noFill/>
        </p:spPr>
        <p:txBody>
          <a:bodyPr wrap="square" rtlCol="0">
            <a:spAutoFit/>
          </a:bodyPr>
          <a:lstStyle/>
          <a:p>
            <a:r>
              <a:rPr lang="ar-SA" b="1" dirty="0">
                <a:solidFill>
                  <a:srgbClr val="0033CC"/>
                </a:solidFill>
              </a:rPr>
              <a:t>الدماغ </a:t>
            </a:r>
            <a:r>
              <a:rPr lang="ar-SA" b="1" dirty="0" err="1">
                <a:solidFill>
                  <a:srgbClr val="0033CC"/>
                </a:solidFill>
              </a:rPr>
              <a:t>الاوسط</a:t>
            </a:r>
            <a:endParaRPr lang="en-US" b="1" dirty="0">
              <a:solidFill>
                <a:srgbClr val="0033CC"/>
              </a:solidFill>
            </a:endParaRPr>
          </a:p>
        </p:txBody>
      </p:sp>
      <p:cxnSp>
        <p:nvCxnSpPr>
          <p:cNvPr id="14" name="Straight Connector 13"/>
          <p:cNvCxnSpPr/>
          <p:nvPr/>
        </p:nvCxnSpPr>
        <p:spPr>
          <a:xfrm rot="10800000">
            <a:off x="5105400" y="4648200"/>
            <a:ext cx="1143000" cy="6858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18" name="TextBox 17"/>
          <p:cNvSpPr txBox="1"/>
          <p:nvPr/>
        </p:nvSpPr>
        <p:spPr>
          <a:xfrm rot="8669711" flipV="1">
            <a:off x="6042040" y="5336593"/>
            <a:ext cx="914400" cy="369332"/>
          </a:xfrm>
          <a:prstGeom prst="rect">
            <a:avLst/>
          </a:prstGeom>
          <a:noFill/>
        </p:spPr>
        <p:txBody>
          <a:bodyPr wrap="square" rtlCol="0">
            <a:spAutoFit/>
          </a:bodyPr>
          <a:lstStyle/>
          <a:p>
            <a:r>
              <a:rPr lang="ar-SA" b="1" dirty="0">
                <a:solidFill>
                  <a:srgbClr val="0033CC"/>
                </a:solidFill>
              </a:rPr>
              <a:t>القنطرة</a:t>
            </a:r>
            <a:endParaRPr lang="en-US" b="1" dirty="0">
              <a:solidFill>
                <a:srgbClr val="0033CC"/>
              </a:solidFill>
            </a:endParaRPr>
          </a:p>
        </p:txBody>
      </p:sp>
      <p:cxnSp>
        <p:nvCxnSpPr>
          <p:cNvPr id="19" name="Straight Connector 18"/>
          <p:cNvCxnSpPr/>
          <p:nvPr/>
        </p:nvCxnSpPr>
        <p:spPr>
          <a:xfrm rot="10800000" flipV="1">
            <a:off x="2286000" y="4953000"/>
            <a:ext cx="1066800" cy="5334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23" name="TextBox 22"/>
          <p:cNvSpPr txBox="1"/>
          <p:nvPr/>
        </p:nvSpPr>
        <p:spPr>
          <a:xfrm>
            <a:off x="1600200" y="5410200"/>
            <a:ext cx="990600" cy="369332"/>
          </a:xfrm>
          <a:prstGeom prst="rect">
            <a:avLst/>
          </a:prstGeom>
          <a:noFill/>
        </p:spPr>
        <p:txBody>
          <a:bodyPr wrap="square" rtlCol="0">
            <a:spAutoFit/>
          </a:bodyPr>
          <a:lstStyle/>
          <a:p>
            <a:r>
              <a:rPr lang="ar-SA" b="1" dirty="0">
                <a:solidFill>
                  <a:srgbClr val="0033CC"/>
                </a:solidFill>
              </a:rPr>
              <a:t>المخيخ</a:t>
            </a:r>
            <a:endParaRPr lang="en-US" b="1" dirty="0">
              <a:solidFill>
                <a:srgbClr val="0033CC"/>
              </a:solidFill>
            </a:endParaRPr>
          </a:p>
        </p:txBody>
      </p:sp>
      <p:cxnSp>
        <p:nvCxnSpPr>
          <p:cNvPr id="24" name="Straight Connector 23"/>
          <p:cNvCxnSpPr/>
          <p:nvPr/>
        </p:nvCxnSpPr>
        <p:spPr>
          <a:xfrm rot="10800000" flipV="1">
            <a:off x="3429000" y="5410200"/>
            <a:ext cx="990600" cy="53340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
        <p:nvSpPr>
          <p:cNvPr id="31" name="TextBox 30"/>
          <p:cNvSpPr txBox="1"/>
          <p:nvPr/>
        </p:nvSpPr>
        <p:spPr>
          <a:xfrm>
            <a:off x="2743200" y="5791200"/>
            <a:ext cx="1371600" cy="646331"/>
          </a:xfrm>
          <a:prstGeom prst="rect">
            <a:avLst/>
          </a:prstGeom>
          <a:noFill/>
        </p:spPr>
        <p:txBody>
          <a:bodyPr wrap="square" rtlCol="0">
            <a:spAutoFit/>
          </a:bodyPr>
          <a:lstStyle/>
          <a:p>
            <a:r>
              <a:rPr lang="ar-SA" b="1" dirty="0">
                <a:solidFill>
                  <a:srgbClr val="0033CC"/>
                </a:solidFill>
              </a:rPr>
              <a:t>النخاع المستطيل</a:t>
            </a:r>
            <a:endParaRPr lang="en-US" b="1" dirty="0">
              <a:solidFill>
                <a:srgbClr val="0033CC"/>
              </a:solidFill>
            </a:endParaRP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6C794D66-1450-7542-84C8-264C626F29CA}"/>
                  </a:ext>
                </a:extLst>
              </p14:cNvPr>
              <p14:cNvContentPartPr/>
              <p14:nvPr/>
            </p14:nvContentPartPr>
            <p14:xfrm>
              <a:off x="2845800" y="2266920"/>
              <a:ext cx="4318920" cy="1989720"/>
            </p14:xfrm>
          </p:contentPart>
        </mc:Choice>
        <mc:Fallback>
          <p:pic>
            <p:nvPicPr>
              <p:cNvPr id="2" name="Ink 1">
                <a:extLst>
                  <a:ext uri="{FF2B5EF4-FFF2-40B4-BE49-F238E27FC236}">
                    <a16:creationId xmlns:a16="http://schemas.microsoft.com/office/drawing/2014/main" id="{6C794D66-1450-7542-84C8-264C626F29CA}"/>
                  </a:ext>
                </a:extLst>
              </p:cNvPr>
              <p:cNvPicPr/>
              <p:nvPr/>
            </p:nvPicPr>
            <p:blipFill>
              <a:blip r:embed="rId4"/>
              <a:stretch>
                <a:fillRect/>
              </a:stretch>
            </p:blipFill>
            <p:spPr>
              <a:xfrm>
                <a:off x="2836440" y="2257560"/>
                <a:ext cx="4337640" cy="20084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dissolv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8" grpId="0"/>
      <p:bldP spid="23" grpId="0"/>
      <p:bldP spid="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0"/>
            <a:ext cx="8763000" cy="7017306"/>
          </a:xfrm>
          <a:prstGeom prst="rect">
            <a:avLst/>
          </a:prstGeom>
          <a:noFill/>
          <a:ln>
            <a:noFill/>
          </a:ln>
        </p:spPr>
        <p:txBody>
          <a:bodyPr wrap="square" rtlCol="0">
            <a:spAutoFit/>
          </a:bodyPr>
          <a:lstStyle/>
          <a:p>
            <a:pPr algn="r" rtl="1"/>
            <a:r>
              <a:rPr lang="ar-SA" sz="4000" b="1" spc="100" dirty="0" err="1">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ب.المخيخ</a:t>
            </a:r>
            <a:r>
              <a:rPr lang="en-US"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cerebellum </a:t>
            </a:r>
            <a:r>
              <a:rPr lang="ar-SA" sz="40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 </a:t>
            </a:r>
            <a:br>
              <a:rPr lang="ar-SA" b="1" dirty="0"/>
            </a:br>
            <a:r>
              <a:rPr lang="ar-SA" sz="2400" b="1" dirty="0"/>
              <a:t>يقع أسفل النصفين الكرويين في الجهة الخلفية للمخ، ويتركب من فِصَّين أيمن وأيسر يصل بينهما فص ثالث ، والمخيخ مسئول عن توازن الجسم والعمليات الذاتية داخل الجسم مثل الهضم .</a:t>
            </a:r>
            <a:br>
              <a:rPr lang="ar-SA" b="1" dirty="0"/>
            </a:br>
            <a:r>
              <a:rPr lang="ar-SA" sz="3600" b="1" spc="100" dirty="0" err="1">
                <a:ln w="18000">
                  <a:solidFill>
                    <a:schemeClr val="accent1">
                      <a:satMod val="200000"/>
                      <a:tint val="72000"/>
                    </a:schemeClr>
                  </a:solidFill>
                  <a:prstDash val="solid"/>
                </a:ln>
                <a:solidFill>
                  <a:srgbClr val="C00000">
                    <a:alpha val="5700"/>
                  </a:srgbClr>
                </a:solidFill>
                <a:effectLst>
                  <a:outerShdw blurRad="25000" dist="20000" dir="16020000" algn="tl">
                    <a:schemeClr val="accent1">
                      <a:satMod val="200000"/>
                      <a:shade val="1000"/>
                      <a:alpha val="60000"/>
                    </a:schemeClr>
                  </a:outerShdw>
                </a:effectLst>
              </a:rPr>
              <a:t>ج</a:t>
            </a:r>
            <a:r>
              <a:rPr lang="ar-SA" sz="3600" b="1" spc="100" dirty="0">
                <a:ln w="18000">
                  <a:solidFill>
                    <a:schemeClr val="accent1">
                      <a:satMod val="200000"/>
                      <a:tint val="72000"/>
                    </a:schemeClr>
                  </a:solidFill>
                  <a:prstDash val="solid"/>
                </a:ln>
                <a:solidFill>
                  <a:srgbClr val="C00000">
                    <a:alpha val="5700"/>
                  </a:srgbClr>
                </a:solidFill>
                <a:effectLst>
                  <a:outerShdw blurRad="25000" dist="20000" dir="16020000" algn="tl">
                    <a:schemeClr val="accent1">
                      <a:satMod val="200000"/>
                      <a:shade val="1000"/>
                      <a:alpha val="60000"/>
                    </a:schemeClr>
                  </a:outerShdw>
                </a:effectLst>
              </a:rPr>
              <a:t>ــ.النخاع المستطيل</a:t>
            </a:r>
            <a:r>
              <a:rPr lang="en-US" sz="3600" b="1" spc="100" dirty="0">
                <a:ln w="18000">
                  <a:solidFill>
                    <a:schemeClr val="accent1">
                      <a:satMod val="200000"/>
                      <a:tint val="72000"/>
                    </a:schemeClr>
                  </a:solidFill>
                  <a:prstDash val="solid"/>
                </a:ln>
                <a:solidFill>
                  <a:srgbClr val="C00000">
                    <a:alpha val="5700"/>
                  </a:srgbClr>
                </a:solidFill>
                <a:effectLst>
                  <a:outerShdw blurRad="25000" dist="20000" dir="16020000" algn="tl">
                    <a:schemeClr val="accent1">
                      <a:satMod val="200000"/>
                      <a:shade val="1000"/>
                      <a:alpha val="60000"/>
                    </a:schemeClr>
                  </a:outerShdw>
                </a:effectLst>
              </a:rPr>
              <a:t> Medulla </a:t>
            </a:r>
            <a:r>
              <a:rPr lang="en-US" sz="3600" b="1" spc="100" dirty="0" err="1">
                <a:ln w="18000">
                  <a:solidFill>
                    <a:schemeClr val="accent1">
                      <a:satMod val="200000"/>
                      <a:tint val="72000"/>
                    </a:schemeClr>
                  </a:solidFill>
                  <a:prstDash val="solid"/>
                </a:ln>
                <a:solidFill>
                  <a:srgbClr val="C00000">
                    <a:alpha val="5700"/>
                  </a:srgbClr>
                </a:solidFill>
                <a:effectLst>
                  <a:outerShdw blurRad="25000" dist="20000" dir="16020000" algn="tl">
                    <a:schemeClr val="accent1">
                      <a:satMod val="200000"/>
                      <a:shade val="1000"/>
                      <a:alpha val="60000"/>
                    </a:schemeClr>
                  </a:outerShdw>
                </a:effectLst>
              </a:rPr>
              <a:t>Oplengata</a:t>
            </a:r>
            <a:r>
              <a:rPr lang="en-US" sz="36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t>
            </a:r>
            <a:r>
              <a:rPr lang="ar-SA" sz="36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t>
            </a:r>
            <a:br>
              <a:rPr lang="ar-SA" sz="36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br>
            <a:r>
              <a:rPr lang="ar-SA" sz="2400" b="1" dirty="0"/>
              <a:t>يصل المخ بالحبل الشوكي وهو مسئول عن العمليات </a:t>
            </a:r>
            <a:r>
              <a:rPr lang="ar-SA" sz="2400" b="1" dirty="0" err="1"/>
              <a:t>اللا</a:t>
            </a:r>
            <a:r>
              <a:rPr lang="ar-SA" sz="2400" b="1" dirty="0"/>
              <a:t> إرادية مثل التنفس ، وضربات القلب و وظائف الجهاز الهضمي وحركاته . </a:t>
            </a:r>
            <a:br>
              <a:rPr lang="ar-SA" sz="2400" b="1" dirty="0"/>
            </a:br>
            <a:r>
              <a:rPr lang="ar-SA" sz="2400" b="1" dirty="0"/>
              <a:t>يحاط المخ بأغشية ثلاثة لحمايته وتغذيته وهي من الداخل إلى الخارج ( الأم الحنون  - </a:t>
            </a:r>
            <a:r>
              <a:rPr lang="ar-SA" sz="2400" b="1" dirty="0" err="1"/>
              <a:t>العنكوتية</a:t>
            </a:r>
            <a:r>
              <a:rPr lang="ar-SA" sz="2400" b="1" dirty="0"/>
              <a:t>  - الأم الجافية ) </a:t>
            </a:r>
            <a:br>
              <a:rPr lang="ar-SA" b="1" dirty="0"/>
            </a:br>
            <a:r>
              <a:rPr lang="ar-SA" sz="2400" b="1" dirty="0">
                <a:solidFill>
                  <a:srgbClr val="FF0000"/>
                </a:solidFill>
              </a:rPr>
              <a:t>1.</a:t>
            </a:r>
            <a:r>
              <a:rPr lang="ar-SA" sz="2400" b="1" dirty="0">
                <a:ln w="10541" cmpd="sng">
                  <a:solidFill>
                    <a:schemeClr val="accent1">
                      <a:shade val="88000"/>
                      <a:satMod val="110000"/>
                    </a:schemeClr>
                  </a:solidFill>
                  <a:prstDash val="solid"/>
                </a:ln>
                <a:solidFill>
                  <a:srgbClr val="FF0000"/>
                </a:solidFill>
              </a:rPr>
              <a:t>الأم الحنون : </a:t>
            </a:r>
            <a:br>
              <a:rPr lang="ar-SA" b="1" dirty="0"/>
            </a:br>
            <a:r>
              <a:rPr lang="ar-SA" sz="2400" b="1" dirty="0"/>
              <a:t>غشاء رخو رقيق يغلف المخ والنخاع الشوكي مباشرة وينتشر </a:t>
            </a:r>
            <a:r>
              <a:rPr lang="ar-SA" sz="2400" b="1" dirty="0" err="1"/>
              <a:t>به</a:t>
            </a:r>
            <a:r>
              <a:rPr lang="ar-SA" sz="2400" b="1" dirty="0"/>
              <a:t> شعيرات دموية لتغذية الجهاز العصبي المركزي .</a:t>
            </a:r>
            <a:br>
              <a:rPr lang="ar-SA" sz="2400" b="1" dirty="0"/>
            </a:br>
            <a:r>
              <a:rPr lang="ar-SA" b="1" dirty="0">
                <a:solidFill>
                  <a:srgbClr val="FF0000"/>
                </a:solidFill>
              </a:rPr>
              <a:t>2.</a:t>
            </a:r>
            <a:r>
              <a:rPr lang="ar-SA" sz="2400" b="1" dirty="0" err="1">
                <a:ln>
                  <a:solidFill>
                    <a:schemeClr val="tx2">
                      <a:lumMod val="60000"/>
                      <a:lumOff val="40000"/>
                    </a:schemeClr>
                  </a:solidFill>
                </a:ln>
                <a:solidFill>
                  <a:srgbClr val="FF0000"/>
                </a:solidFill>
              </a:rPr>
              <a:t>العنكبوتية</a:t>
            </a:r>
            <a:r>
              <a:rPr lang="ar-SA" sz="2400" b="1" dirty="0">
                <a:ln>
                  <a:solidFill>
                    <a:schemeClr val="tx2">
                      <a:lumMod val="60000"/>
                      <a:lumOff val="40000"/>
                    </a:schemeClr>
                  </a:solidFill>
                </a:ln>
                <a:solidFill>
                  <a:srgbClr val="FF0000"/>
                </a:solidFill>
              </a:rPr>
              <a:t> : </a:t>
            </a:r>
            <a:br>
              <a:rPr lang="ar-SA" b="1" dirty="0"/>
            </a:br>
            <a:r>
              <a:rPr lang="ar-SA" sz="2400" b="1" dirty="0"/>
              <a:t>غشاء رقيق يفصل بين الأم الحنونة والأم الجافية ويلامس السائل الشوكي الذي يحمي ويغذي المخ والحبل الشوكي لما يحتويه من سكر جلوكوز وأملاح ومواد بروتينية . </a:t>
            </a:r>
            <a:br>
              <a:rPr lang="ar-SA" sz="2400" b="1" dirty="0"/>
            </a:br>
            <a:r>
              <a:rPr lang="ar-SA" b="1" dirty="0">
                <a:solidFill>
                  <a:srgbClr val="FF0000"/>
                </a:solidFill>
              </a:rPr>
              <a:t>3.</a:t>
            </a:r>
            <a:r>
              <a:rPr lang="ar-SA" sz="2400" b="1" dirty="0">
                <a:ln>
                  <a:solidFill>
                    <a:schemeClr val="tx2">
                      <a:lumMod val="60000"/>
                      <a:lumOff val="40000"/>
                    </a:schemeClr>
                  </a:solidFill>
                </a:ln>
                <a:solidFill>
                  <a:srgbClr val="FF0000"/>
                </a:solidFill>
              </a:rPr>
              <a:t>الأم الجافية :</a:t>
            </a:r>
            <a:r>
              <a:rPr lang="ar-SA" b="1" dirty="0"/>
              <a:t> </a:t>
            </a:r>
            <a:br>
              <a:rPr lang="ar-SA" b="1" dirty="0"/>
            </a:br>
            <a:r>
              <a:rPr lang="ar-SA" sz="2400" b="1" dirty="0"/>
              <a:t>غشاء متين يبطن السطح الداخلي لعظام الجمجمة والفقرات العظمية . </a:t>
            </a:r>
            <a:br>
              <a:rPr lang="ar-SA" sz="2000" b="1" dirty="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2700" decel="100000" fill="hold"/>
                                        <p:tgtEl>
                                          <p:spTgt spid="2"/>
                                        </p:tgtEl>
                                        <p:attrNameLst>
                                          <p:attrName>ppt_y</p:attrName>
                                        </p:attrNameLst>
                                      </p:cBhvr>
                                      <p:tavLst>
                                        <p:tav tm="0">
                                          <p:val>
                                            <p:strVal val="#ppt_y+1"/>
                                          </p:val>
                                        </p:tav>
                                        <p:tav tm="100000">
                                          <p:val>
                                            <p:strVal val="#ppt_y-.03"/>
                                          </p:val>
                                        </p:tav>
                                      </p:tavLst>
                                    </p:anim>
                                    <p:anim calcmode="lin" valueType="num">
                                      <p:cBhvr>
                                        <p:cTn id="10" dur="300" accel="100000" fill="hold">
                                          <p:stCondLst>
                                            <p:cond delay="27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4572000" y="907107"/>
            <a:ext cx="4572000" cy="5909310"/>
          </a:xfrm>
          <a:prstGeom prst="rect">
            <a:avLst/>
          </a:prstGeom>
          <a:noFill/>
        </p:spPr>
        <p:txBody>
          <a:bodyPr wrap="square" rtlCol="0">
            <a:spAutoFit/>
          </a:bodyPr>
          <a:lstStyle/>
          <a:p>
            <a:pPr algn="r"/>
            <a:br>
              <a:rPr lang="ar-SA" b="1" dirty="0"/>
            </a:br>
            <a:r>
              <a:rPr lang="ar-SA" sz="2400" b="1" dirty="0"/>
              <a:t>يمتد الحبل الشوكي داخل قناة فقارية وتحميه أغشية مثل التي تحمي المخ وهو أداة الربط بين المخ والأعصاب الطرفية. </a:t>
            </a:r>
            <a:br>
              <a:rPr lang="ar-SA" sz="2400" b="1" dirty="0"/>
            </a:br>
            <a:r>
              <a:rPr lang="ar-SA" sz="2400" b="1" dirty="0"/>
              <a:t>فحص الحبل الشوكي : </a:t>
            </a:r>
            <a:br>
              <a:rPr lang="ar-SA" sz="2400" b="1" dirty="0"/>
            </a:br>
            <a:r>
              <a:rPr lang="ar-SA" sz="2400" b="1" dirty="0"/>
              <a:t>افحص شريحة </a:t>
            </a:r>
            <a:r>
              <a:rPr lang="ar-SA" sz="2400" b="1" dirty="0" err="1"/>
              <a:t>مجهرية</a:t>
            </a:r>
            <a:r>
              <a:rPr lang="ar-SA" sz="2400" b="1" dirty="0"/>
              <a:t> جاهزة لقطاع عرضي في الحبل الشوكي . </a:t>
            </a:r>
            <a:br>
              <a:rPr lang="ar-SA" sz="2400" b="1" dirty="0"/>
            </a:br>
            <a:r>
              <a:rPr lang="ar-SA" sz="2400" b="1" dirty="0"/>
              <a:t>يتضح من الفحص أن الحبل الشوكي يتكون </a:t>
            </a:r>
            <a:r>
              <a:rPr lang="en-US" sz="2400" b="1" dirty="0"/>
              <a:t>H</a:t>
            </a:r>
            <a:r>
              <a:rPr lang="ar-SA" sz="2400" b="1" dirty="0"/>
              <a:t>من : مادة رمادية داخلية على شكل حرف يحيط </a:t>
            </a:r>
            <a:r>
              <a:rPr lang="ar-SA" sz="2400" b="1" dirty="0" err="1"/>
              <a:t>بها</a:t>
            </a:r>
            <a:r>
              <a:rPr lang="ar-SA" sz="2400" b="1" dirty="0"/>
              <a:t> مادة بيضاء.</a:t>
            </a:r>
            <a:br>
              <a:rPr lang="ar-SA" sz="2400" b="1" dirty="0"/>
            </a:br>
            <a:r>
              <a:rPr lang="ar-SA" sz="2400" b="1" dirty="0"/>
              <a:t>وتنحصر وظيفة الحبل الشوكي في نقل الرسائل العصبية ( </a:t>
            </a:r>
            <a:r>
              <a:rPr lang="ar-SA" sz="2400" b="1" dirty="0" err="1"/>
              <a:t>السيالات</a:t>
            </a:r>
            <a:r>
              <a:rPr lang="ar-SA" sz="2400" b="1" dirty="0"/>
              <a:t> العصبية ) من أجزاء الجسم المختلفة إلى المخ وبالعكس (الأوامر إلى العضلات) إلى جانب مراكز عصبية خاصة مسئولة عن الأفعال المنعكسة مثل سحب اليد عند ملامسة جسم ساخن</a:t>
            </a:r>
            <a:endParaRPr lang="en-US" sz="2400" dirty="0"/>
          </a:p>
        </p:txBody>
      </p:sp>
      <p:sp>
        <p:nvSpPr>
          <p:cNvPr id="3" name="Rectangle 2"/>
          <p:cNvSpPr/>
          <p:nvPr/>
        </p:nvSpPr>
        <p:spPr>
          <a:xfrm>
            <a:off x="5791200" y="228600"/>
            <a:ext cx="3264035" cy="707886"/>
          </a:xfrm>
          <a:prstGeom prst="rect">
            <a:avLst/>
          </a:prstGeom>
          <a:noFill/>
        </p:spPr>
        <p:txBody>
          <a:bodyPr wrap="none" lIns="91440" tIns="45720" rIns="91440" bIns="45720">
            <a:spAutoFit/>
          </a:bodyPr>
          <a:lstStyle/>
          <a:p>
            <a:pPr algn="ctr"/>
            <a:r>
              <a:rPr lang="ar-SA" sz="40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a:t>
            </a:r>
            <a:r>
              <a:rPr lang="en-US" sz="40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 </a:t>
            </a:r>
            <a:r>
              <a:rPr lang="ar-SA" sz="40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د.الحبل الشوكي</a:t>
            </a:r>
            <a:endParaRPr lang="en-US" sz="40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pic>
        <p:nvPicPr>
          <p:cNvPr id="4" name="Picture 3" descr="8923alsh3er.jpg"/>
          <p:cNvPicPr>
            <a:picLocks noChangeAspect="1"/>
          </p:cNvPicPr>
          <p:nvPr/>
        </p:nvPicPr>
        <p:blipFill>
          <a:blip r:embed="rId2" cstate="print"/>
          <a:stretch>
            <a:fillRect/>
          </a:stretch>
        </p:blipFill>
        <p:spPr>
          <a:xfrm>
            <a:off x="0" y="0"/>
            <a:ext cx="4724400" cy="6858000"/>
          </a:xfrm>
          <a:prstGeom prst="rect">
            <a:avLst/>
          </a:prstGeom>
        </p:spPr>
      </p:pic>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6AA43987-7E46-1C4E-ABBD-65848A02CF50}"/>
                  </a:ext>
                </a:extLst>
              </p14:cNvPr>
              <p14:cNvContentPartPr/>
              <p14:nvPr/>
            </p14:nvContentPartPr>
            <p14:xfrm>
              <a:off x="2365560" y="-360"/>
              <a:ext cx="3047400" cy="5036400"/>
            </p14:xfrm>
          </p:contentPart>
        </mc:Choice>
        <mc:Fallback>
          <p:pic>
            <p:nvPicPr>
              <p:cNvPr id="5" name="Ink 4">
                <a:extLst>
                  <a:ext uri="{FF2B5EF4-FFF2-40B4-BE49-F238E27FC236}">
                    <a16:creationId xmlns:a16="http://schemas.microsoft.com/office/drawing/2014/main" id="{6AA43987-7E46-1C4E-ABBD-65848A02CF50}"/>
                  </a:ext>
                </a:extLst>
              </p:cNvPr>
              <p:cNvPicPr/>
              <p:nvPr/>
            </p:nvPicPr>
            <p:blipFill>
              <a:blip r:embed="rId4"/>
              <a:stretch>
                <a:fillRect/>
              </a:stretch>
            </p:blipFill>
            <p:spPr>
              <a:xfrm>
                <a:off x="2356200" y="-9720"/>
                <a:ext cx="3066120" cy="505512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1164134"/>
            <a:ext cx="9144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a:ln>
                  <a:noFill/>
                </a:ln>
                <a:solidFill>
                  <a:srgbClr val="000066"/>
                </a:solidFill>
                <a:effectLst/>
                <a:latin typeface="Arial" pitchFamily="34" charset="0"/>
                <a:ea typeface="Times New Roman" pitchFamily="18" charset="0"/>
                <a:cs typeface="Arial" pitchFamily="34" charset="0"/>
              </a:rPr>
              <a:t>عند الدق على الركبة في مكان محدد -كما بالشكل- تُحدث الرجل ركلة صغيرة تسمى هزة الركبة. ويستخدم الأطباء هذا الأسلوب للتأكد من أن الحبل الشوكي عند الإنسان يعمل بشكل مناسب. </a:t>
            </a:r>
            <a:br>
              <a:rPr kumimoji="0" lang="en-US" sz="2800" b="1" i="0" u="none" strike="noStrike" cap="none" normalizeH="0" baseline="0" dirty="0">
                <a:ln>
                  <a:noFill/>
                </a:ln>
                <a:solidFill>
                  <a:srgbClr val="000066"/>
                </a:solidFill>
                <a:effectLst/>
                <a:latin typeface="Arial" pitchFamily="34" charset="0"/>
                <a:ea typeface="Times New Roman" pitchFamily="18" charset="0"/>
                <a:cs typeface="Arial" pitchFamily="34" charset="0"/>
              </a:rPr>
            </a:br>
            <a:r>
              <a:rPr kumimoji="0" lang="ar-SA" sz="2800" b="1" i="0" u="none" strike="noStrike" cap="none" normalizeH="0" baseline="0" dirty="0">
                <a:ln>
                  <a:noFill/>
                </a:ln>
                <a:solidFill>
                  <a:srgbClr val="000066"/>
                </a:solidFill>
                <a:effectLst/>
                <a:latin typeface="Arial" pitchFamily="34" charset="0"/>
                <a:ea typeface="Times New Roman" pitchFamily="18" charset="0"/>
                <a:cs typeface="Arial" pitchFamily="34" charset="0"/>
              </a:rPr>
              <a:t>وقياسًا على ما سبق فإن : </a:t>
            </a:r>
            <a:br>
              <a:rPr kumimoji="0" lang="en-US" sz="2800" b="1" i="0" u="none" strike="noStrike" cap="none" normalizeH="0" baseline="0" dirty="0">
                <a:ln>
                  <a:noFill/>
                </a:ln>
                <a:solidFill>
                  <a:srgbClr val="000066"/>
                </a:solidFill>
                <a:effectLst/>
                <a:latin typeface="Arial" pitchFamily="34" charset="0"/>
                <a:ea typeface="Times New Roman" pitchFamily="18" charset="0"/>
                <a:cs typeface="Arial" pitchFamily="34" charset="0"/>
              </a:rPr>
            </a:br>
            <a:r>
              <a:rPr kumimoji="0" lang="ar-SA" sz="2800" b="1" i="0" u="none" strike="noStrike" cap="none" normalizeH="0" baseline="0" dirty="0">
                <a:ln>
                  <a:noFill/>
                </a:ln>
                <a:solidFill>
                  <a:srgbClr val="000066"/>
                </a:solidFill>
                <a:effectLst/>
                <a:latin typeface="Arial" pitchFamily="34" charset="0"/>
                <a:ea typeface="Times New Roman" pitchFamily="18" charset="0"/>
                <a:cs typeface="Arial" pitchFamily="34" charset="0"/>
              </a:rPr>
              <a:t>سحب اليد بسرعة عند ملامسة جسم ساخن يعتبر مثالاً للفعل المنعكس، ويمكن تعريفه على أنه استجابة تلقائية من الجسم نحو مؤثرات المختلفة، ومثله كذلك ضيق واتساع إنسان العين نتيجة زيادة أو نقص شدة الضوء. </a:t>
            </a:r>
            <a:br>
              <a:rPr kumimoji="0" lang="en-US" sz="2800" b="1" i="0" u="none" strike="noStrike" cap="none" normalizeH="0" baseline="0" dirty="0">
                <a:ln>
                  <a:noFill/>
                </a:ln>
                <a:solidFill>
                  <a:srgbClr val="000066"/>
                </a:solidFill>
                <a:effectLst/>
                <a:latin typeface="Arial" pitchFamily="34" charset="0"/>
                <a:ea typeface="Times New Roman" pitchFamily="18" charset="0"/>
                <a:cs typeface="Arial" pitchFamily="34" charset="0"/>
              </a:rPr>
            </a:br>
            <a:r>
              <a:rPr kumimoji="0" lang="ar-SA" sz="2800" b="1" i="0" u="none" strike="noStrike" cap="none" normalizeH="0" baseline="0" dirty="0">
                <a:ln>
                  <a:noFill/>
                </a:ln>
                <a:solidFill>
                  <a:srgbClr val="000066"/>
                </a:solidFill>
                <a:effectLst/>
                <a:latin typeface="Arial" pitchFamily="34" charset="0"/>
                <a:ea typeface="Times New Roman" pitchFamily="18" charset="0"/>
                <a:cs typeface="Arial" pitchFamily="34" charset="0"/>
              </a:rPr>
              <a:t>لماذا نسحب اليد بعيدًا عن الجسم الساخن ؟</a:t>
            </a:r>
            <a:br>
              <a:rPr kumimoji="0" lang="en-US" sz="2800" b="1" i="0" u="none" strike="noStrike" cap="none" normalizeH="0" baseline="0" dirty="0">
                <a:ln>
                  <a:noFill/>
                </a:ln>
                <a:solidFill>
                  <a:srgbClr val="000066"/>
                </a:solidFill>
                <a:effectLst/>
                <a:latin typeface="Arial" pitchFamily="34" charset="0"/>
                <a:ea typeface="Times New Roman" pitchFamily="18" charset="0"/>
                <a:cs typeface="Arial" pitchFamily="34" charset="0"/>
              </a:rPr>
            </a:br>
            <a:r>
              <a:rPr kumimoji="0" lang="ar-SA" sz="2800" b="1" i="0" u="none" strike="noStrike" cap="none" normalizeH="0" baseline="0" dirty="0">
                <a:ln>
                  <a:noFill/>
                </a:ln>
                <a:solidFill>
                  <a:srgbClr val="000066"/>
                </a:solidFill>
                <a:effectLst/>
                <a:latin typeface="Arial" pitchFamily="34" charset="0"/>
                <a:ea typeface="Times New Roman" pitchFamily="18" charset="0"/>
                <a:cs typeface="Arial" pitchFamily="34" charset="0"/>
              </a:rPr>
              <a:t>تؤثر الحرارة في النهايات العصبية في الأصابع مما يسبب نبضات تمر خلال العصب من الذراع إلى الحبل الشوكي ثم المخ.</a:t>
            </a:r>
            <a:br>
              <a:rPr kumimoji="0" lang="en-US" sz="2800" b="1" i="0" u="none" strike="noStrike" cap="none" normalizeH="0" baseline="0" dirty="0">
                <a:ln>
                  <a:noFill/>
                </a:ln>
                <a:solidFill>
                  <a:srgbClr val="000066"/>
                </a:solidFill>
                <a:effectLst/>
                <a:latin typeface="Arial" pitchFamily="34" charset="0"/>
                <a:ea typeface="Times New Roman" pitchFamily="18" charset="0"/>
                <a:cs typeface="Arial" pitchFamily="34" charset="0"/>
              </a:rPr>
            </a:br>
            <a:r>
              <a:rPr kumimoji="0" lang="ar-SA" sz="2800" b="1" i="0" u="none" strike="noStrike" cap="none" normalizeH="0" baseline="0" dirty="0">
                <a:ln>
                  <a:noFill/>
                </a:ln>
                <a:solidFill>
                  <a:srgbClr val="000066"/>
                </a:solidFill>
                <a:effectLst/>
                <a:latin typeface="Arial" pitchFamily="34" charset="0"/>
                <a:ea typeface="Times New Roman" pitchFamily="18" charset="0"/>
                <a:cs typeface="Arial" pitchFamily="34" charset="0"/>
              </a:rPr>
              <a:t>والإحساس الحقيقي بالسخونة أو الألم يدركه المخ عندما تصل إليه النبضات. </a:t>
            </a:r>
            <a:br>
              <a:rPr kumimoji="0" lang="en-US" sz="2800" b="1" i="0" u="none" strike="noStrike" cap="none" normalizeH="0" baseline="0" dirty="0">
                <a:ln>
                  <a:noFill/>
                </a:ln>
                <a:solidFill>
                  <a:srgbClr val="000066"/>
                </a:solidFill>
                <a:effectLst/>
                <a:latin typeface="Arial" pitchFamily="34" charset="0"/>
                <a:ea typeface="Times New Roman" pitchFamily="18" charset="0"/>
                <a:cs typeface="Arial" pitchFamily="34" charset="0"/>
              </a:rPr>
            </a:br>
            <a:r>
              <a:rPr kumimoji="0" lang="ar-SA" sz="2800" b="1" i="0" u="none" strike="noStrike" cap="none" normalizeH="0" baseline="0" dirty="0">
                <a:ln>
                  <a:noFill/>
                </a:ln>
                <a:solidFill>
                  <a:srgbClr val="000066"/>
                </a:solidFill>
                <a:effectLst/>
                <a:latin typeface="Arial" pitchFamily="34" charset="0"/>
                <a:ea typeface="Times New Roman" pitchFamily="18" charset="0"/>
                <a:cs typeface="Arial" pitchFamily="34" charset="0"/>
              </a:rPr>
              <a:t>ونبضات أخرى تعود من النخاع الشوكي إلى عضلات الذراع مما يؤدي إلى سحب اليد بعيدا عن الجسم الساخن</a:t>
            </a:r>
            <a:r>
              <a:rPr kumimoji="0" lang="en-US" sz="1200" b="1" i="0" u="none" strike="noStrike" cap="none" normalizeH="0" baseline="0" dirty="0">
                <a:ln>
                  <a:noFill/>
                </a:ln>
                <a:solidFill>
                  <a:srgbClr val="000066"/>
                </a:solidFill>
                <a:effectLst/>
                <a:latin typeface="Arial" pitchFamily="34"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2209800" y="0"/>
            <a:ext cx="5486400" cy="12003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r-SA" sz="72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الفعل المنعكس:</a:t>
            </a:r>
            <a:endParaRPr lang="en-US" sz="72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3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3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4" presetClass="entr" presetSubtype="0" fill="hold" grpId="0" nodeType="clickEffect">
                                  <p:stCondLst>
                                    <p:cond delay="0"/>
                                  </p:stCondLst>
                                  <p:childTnLst>
                                    <p:set>
                                      <p:cBhvr>
                                        <p:cTn id="15" dur="1" fill="hold">
                                          <p:stCondLst>
                                            <p:cond delay="0"/>
                                          </p:stCondLst>
                                        </p:cTn>
                                        <p:tgtEl>
                                          <p:spTgt spid="29697"/>
                                        </p:tgtEl>
                                        <p:attrNameLst>
                                          <p:attrName>style.visibility</p:attrName>
                                        </p:attrNameLst>
                                      </p:cBhvr>
                                      <p:to>
                                        <p:strVal val="visible"/>
                                      </p:to>
                                    </p:set>
                                    <p:anim from="(-#ppt_w/2)" to="(#ppt_x)" calcmode="lin" valueType="num">
                                      <p:cBhvr>
                                        <p:cTn id="16" dur="1200" fill="hold">
                                          <p:stCondLst>
                                            <p:cond delay="0"/>
                                          </p:stCondLst>
                                        </p:cTn>
                                        <p:tgtEl>
                                          <p:spTgt spid="29697"/>
                                        </p:tgtEl>
                                        <p:attrNameLst>
                                          <p:attrName>ppt_x</p:attrName>
                                        </p:attrNameLst>
                                      </p:cBhvr>
                                    </p:anim>
                                    <p:anim from="0" to="-1.0" calcmode="lin" valueType="num">
                                      <p:cBhvr>
                                        <p:cTn id="17" dur="400" decel="50000" autoRev="1" fill="hold">
                                          <p:stCondLst>
                                            <p:cond delay="1200"/>
                                          </p:stCondLst>
                                        </p:cTn>
                                        <p:tgtEl>
                                          <p:spTgt spid="29697"/>
                                        </p:tgtEl>
                                        <p:attrNameLst>
                                          <p:attrName>xshear</p:attrName>
                                        </p:attrNameLst>
                                      </p:cBhvr>
                                    </p:anim>
                                    <p:animScale>
                                      <p:cBhvr>
                                        <p:cTn id="18" dur="400" decel="100000" autoRev="1" fill="hold">
                                          <p:stCondLst>
                                            <p:cond delay="1200"/>
                                          </p:stCondLst>
                                        </p:cTn>
                                        <p:tgtEl>
                                          <p:spTgt spid="29697"/>
                                        </p:tgtEl>
                                      </p:cBhvr>
                                      <p:from x="100000" y="100000"/>
                                      <p:to x="80000" y="100000"/>
                                    </p:animScale>
                                    <p:anim by="(#ppt_h/3+#ppt_w*0.1)" calcmode="lin" valueType="num">
                                      <p:cBhvr additive="sum">
                                        <p:cTn id="19" dur="400" decel="100000" autoRev="1" fill="hold">
                                          <p:stCondLst>
                                            <p:cond delay="1200"/>
                                          </p:stCondLst>
                                        </p:cTn>
                                        <p:tgtEl>
                                          <p:spTgt spid="2969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0" y="1348800"/>
            <a:ext cx="9144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1</a:t>
            </a:r>
            <a:r>
              <a:rPr kumimoji="0" lang="ar-SA" sz="3200" b="1" i="0" u="none" strike="noStrike" cap="none" normalizeH="0" baseline="0" dirty="0">
                <a:ln>
                  <a:noFill/>
                </a:ln>
                <a:solidFill>
                  <a:srgbClr val="000066"/>
                </a:solidFill>
                <a:effectLst/>
                <a:latin typeface="Calibri" pitchFamily="34" charset="0"/>
                <a:ea typeface="Times New Roman" pitchFamily="18" charset="0"/>
                <a:cs typeface="Arial" pitchFamily="34" charset="0"/>
              </a:rPr>
              <a:t>.حركة الرموش. </a:t>
            </a:r>
            <a:br>
              <a:rPr kumimoji="0" lang="ar-SA" sz="3200" b="1" i="0" u="none" strike="noStrike" cap="none" normalizeH="0" baseline="0" dirty="0">
                <a:ln>
                  <a:noFill/>
                </a:ln>
                <a:solidFill>
                  <a:srgbClr val="000066"/>
                </a:solidFill>
                <a:effectLst/>
                <a:latin typeface="Calibri" pitchFamily="34" charset="0"/>
                <a:ea typeface="Times New Roman" pitchFamily="18" charset="0"/>
                <a:cs typeface="Arial" pitchFamily="34" charset="0"/>
              </a:rPr>
            </a:br>
            <a:r>
              <a:rPr kumimoji="0" lang="ar-SA" sz="32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2</a:t>
            </a:r>
            <a:r>
              <a:rPr kumimoji="0" lang="ar-SA" sz="3200" b="1" i="0" u="none" strike="noStrike" cap="none" normalizeH="0" baseline="0" dirty="0">
                <a:ln>
                  <a:noFill/>
                </a:ln>
                <a:solidFill>
                  <a:srgbClr val="000066"/>
                </a:solidFill>
                <a:effectLst/>
                <a:latin typeface="Calibri" pitchFamily="34" charset="0"/>
                <a:ea typeface="Times New Roman" pitchFamily="18" charset="0"/>
                <a:cs typeface="Arial" pitchFamily="34" charset="0"/>
              </a:rPr>
              <a:t>.إفرازات العصارات الهاضمة لدى رؤية الطعام. </a:t>
            </a:r>
            <a:br>
              <a:rPr kumimoji="0" lang="ar-SA" sz="3200" b="1" i="0" u="none" strike="noStrike" cap="none" normalizeH="0" baseline="0" dirty="0">
                <a:ln>
                  <a:noFill/>
                </a:ln>
                <a:solidFill>
                  <a:srgbClr val="000066"/>
                </a:solidFill>
                <a:effectLst/>
                <a:latin typeface="Calibri" pitchFamily="34" charset="0"/>
                <a:ea typeface="Times New Roman" pitchFamily="18" charset="0"/>
                <a:cs typeface="Arial" pitchFamily="34" charset="0"/>
              </a:rPr>
            </a:br>
            <a:r>
              <a:rPr kumimoji="0" lang="ar-SA" sz="32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3</a:t>
            </a:r>
            <a:r>
              <a:rPr kumimoji="0" lang="ar-SA" sz="3200" b="1" i="0" u="none" strike="noStrike" cap="none" normalizeH="0" baseline="0" dirty="0">
                <a:ln>
                  <a:noFill/>
                </a:ln>
                <a:solidFill>
                  <a:srgbClr val="000066"/>
                </a:solidFill>
                <a:effectLst/>
                <a:latin typeface="Calibri" pitchFamily="34" charset="0"/>
                <a:ea typeface="Times New Roman" pitchFamily="18" charset="0"/>
                <a:cs typeface="Arial" pitchFamily="34" charset="0"/>
              </a:rPr>
              <a:t>.تحرك أصابع القدم إذا حك باطن القدم . </a:t>
            </a:r>
            <a:br>
              <a:rPr kumimoji="0" lang="ar-SA" sz="3200" b="1" i="0" u="none" strike="noStrike" cap="none" normalizeH="0" baseline="0" dirty="0">
                <a:ln>
                  <a:noFill/>
                </a:ln>
                <a:solidFill>
                  <a:srgbClr val="000066"/>
                </a:solidFill>
                <a:effectLst/>
                <a:latin typeface="Calibri" pitchFamily="34" charset="0"/>
                <a:ea typeface="Times New Roman" pitchFamily="18" charset="0"/>
                <a:cs typeface="Arial" pitchFamily="34" charset="0"/>
              </a:rPr>
            </a:br>
            <a:r>
              <a:rPr kumimoji="0" lang="ar-SA" sz="32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4</a:t>
            </a:r>
            <a:r>
              <a:rPr kumimoji="0" lang="ar-SA" sz="3200" b="1" i="0" u="none" strike="noStrike" cap="none" normalizeH="0" baseline="0" dirty="0">
                <a:ln>
                  <a:noFill/>
                </a:ln>
                <a:solidFill>
                  <a:srgbClr val="000066"/>
                </a:solidFill>
                <a:effectLst/>
                <a:latin typeface="Calibri" pitchFamily="34" charset="0"/>
                <a:ea typeface="Times New Roman" pitchFamily="18" charset="0"/>
                <a:cs typeface="Arial" pitchFamily="34" charset="0"/>
              </a:rPr>
              <a:t>.إعادة اتزان الجسم إذا تعرض للانزلاق. </a:t>
            </a:r>
            <a:br>
              <a:rPr kumimoji="0" lang="ar-SA" sz="3200" b="1" i="0" u="none" strike="noStrike" cap="none" normalizeH="0" baseline="0" dirty="0">
                <a:ln>
                  <a:noFill/>
                </a:ln>
                <a:solidFill>
                  <a:srgbClr val="000066"/>
                </a:solidFill>
                <a:effectLst/>
                <a:latin typeface="Calibri" pitchFamily="34" charset="0"/>
                <a:ea typeface="Times New Roman" pitchFamily="18" charset="0"/>
                <a:cs typeface="Arial" pitchFamily="34" charset="0"/>
              </a:rPr>
            </a:br>
            <a:r>
              <a:rPr kumimoji="0" lang="ar-SA" sz="3200" b="1" i="0" u="none" strike="noStrike" cap="none" normalizeH="0" baseline="0" dirty="0">
                <a:ln>
                  <a:noFill/>
                </a:ln>
                <a:solidFill>
                  <a:srgbClr val="000066"/>
                </a:solidFill>
                <a:effectLst/>
                <a:latin typeface="Calibri" pitchFamily="34" charset="0"/>
                <a:ea typeface="Times New Roman" pitchFamily="18" charset="0"/>
                <a:cs typeface="Arial" pitchFamily="34" charset="0"/>
              </a:rPr>
              <a:t>تتوقف حدة الأفعال المنعكسة على الحالة العامة للجسم كما أنها تتأثر بالعقاقير فتشتد في وجود بعض السموم وتضعف تحت تأثير بعض المواد المهدئة وقد تتوقف كلية في حالات التخدير الشديد.</a:t>
            </a:r>
            <a:br>
              <a:rPr kumimoji="0" lang="ar-SA" sz="3200" b="1" i="0" u="none" strike="noStrike" cap="none" normalizeH="0" baseline="0" dirty="0">
                <a:ln>
                  <a:noFill/>
                </a:ln>
                <a:solidFill>
                  <a:srgbClr val="000066"/>
                </a:solidFill>
                <a:effectLst/>
                <a:latin typeface="Calibri" pitchFamily="34" charset="0"/>
                <a:ea typeface="Times New Roman" pitchFamily="18" charset="0"/>
                <a:cs typeface="Arial" pitchFamily="34" charset="0"/>
              </a:rPr>
            </a:br>
            <a:r>
              <a:rPr kumimoji="0" lang="ar-SA" sz="3200" b="1" i="0" u="none" strike="noStrike" cap="none" normalizeH="0" baseline="0" dirty="0">
                <a:ln>
                  <a:noFill/>
                </a:ln>
                <a:solidFill>
                  <a:srgbClr val="000066"/>
                </a:solidFill>
                <a:effectLst/>
                <a:latin typeface="Calibri" pitchFamily="34" charset="0"/>
                <a:ea typeface="Times New Roman" pitchFamily="18" charset="0"/>
                <a:cs typeface="Arial" pitchFamily="34" charset="0"/>
              </a:rPr>
              <a:t>يتخذ الأطباء من حدة بعض الأفعال المنعكسة دليلاً على سلامة الحالة العصبية العامة كانعكاس الركبة واتساع حدقة العين ( ينعدم انعكاس الركبة في بعض أمراض النخاع الشوكي ويحدث بصورة مبالغ فيها في حالة الهياج العصبي )</a:t>
            </a:r>
            <a:endParaRPr kumimoji="0" lang="ar-SA" sz="32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1295400" y="304800"/>
            <a:ext cx="6739345" cy="923330"/>
          </a:xfrm>
          <a:prstGeom prst="rect">
            <a:avLst/>
          </a:prstGeom>
          <a:noFill/>
        </p:spPr>
        <p:txBody>
          <a:bodyPr wrap="none" lIns="91440" tIns="45720" rIns="91440" bIns="45720">
            <a:spAutoFit/>
          </a:bodyPr>
          <a:lstStyle/>
          <a:p>
            <a:pPr algn="ctr"/>
            <a:r>
              <a:rPr lang="ar-SA" sz="5400" b="1" cap="none" spc="100" dirty="0">
                <a:ln w="18000">
                  <a:solidFill>
                    <a:srgbClr val="FF0000"/>
                  </a:solidFill>
                  <a:prstDash val="solid"/>
                </a:ln>
                <a:solidFill>
                  <a:schemeClr val="accent1">
                    <a:satMod val="280000"/>
                    <a:tint val="100000"/>
                    <a:alpha val="5700"/>
                  </a:schemeClr>
                </a:solidFill>
                <a:effectLst>
                  <a:glow rad="228600">
                    <a:schemeClr val="accent2">
                      <a:lumMod val="50000"/>
                      <a:alpha val="40000"/>
                    </a:schemeClr>
                  </a:glow>
                  <a:outerShdw blurRad="50800" dist="38100" dir="10800000" algn="r" rotWithShape="0">
                    <a:prstClr val="black">
                      <a:alpha val="40000"/>
                    </a:prstClr>
                  </a:outerShdw>
                </a:effectLst>
              </a:rPr>
              <a:t>أمثلة على الأفعال المنعكسة:</a:t>
            </a:r>
            <a:endParaRPr lang="en-US" sz="5400" b="1" cap="none" spc="100" dirty="0">
              <a:ln w="18000">
                <a:solidFill>
                  <a:srgbClr val="FF0000"/>
                </a:solidFill>
                <a:prstDash val="solid"/>
              </a:ln>
              <a:solidFill>
                <a:schemeClr val="accent1">
                  <a:satMod val="280000"/>
                  <a:tint val="100000"/>
                  <a:alpha val="5700"/>
                </a:schemeClr>
              </a:solidFill>
              <a:effectLst>
                <a:glow rad="228600">
                  <a:schemeClr val="accent2">
                    <a:lumMod val="50000"/>
                    <a:alpha val="40000"/>
                  </a:schemeClr>
                </a:glow>
                <a:outerShdw blurRad="50800" dist="38100" dir="10800000" algn="r" rotWithShape="0">
                  <a:prstClr val="black">
                    <a:alpha val="40000"/>
                  </a:prstClr>
                </a:outerShdw>
              </a:effectLst>
            </a:endParaRP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8880A86-074C-A341-838F-22A71DFB75A2}"/>
                  </a:ext>
                </a:extLst>
              </p14:cNvPr>
              <p14:cNvContentPartPr/>
              <p14:nvPr/>
            </p14:nvContentPartPr>
            <p14:xfrm>
              <a:off x="1502280" y="6045480"/>
              <a:ext cx="360" cy="360"/>
            </p14:xfrm>
          </p:contentPart>
        </mc:Choice>
        <mc:Fallback>
          <p:pic>
            <p:nvPicPr>
              <p:cNvPr id="2" name="Ink 1">
                <a:extLst>
                  <a:ext uri="{FF2B5EF4-FFF2-40B4-BE49-F238E27FC236}">
                    <a16:creationId xmlns:a16="http://schemas.microsoft.com/office/drawing/2014/main" id="{78880A86-074C-A341-838F-22A71DFB75A2}"/>
                  </a:ext>
                </a:extLst>
              </p:cNvPr>
              <p:cNvPicPr/>
              <p:nvPr/>
            </p:nvPicPr>
            <p:blipFill>
              <a:blip r:embed="rId3"/>
              <a:stretch>
                <a:fillRect/>
              </a:stretch>
            </p:blipFill>
            <p:spPr>
              <a:xfrm>
                <a:off x="1492920" y="6036120"/>
                <a:ext cx="19080" cy="190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1000" autoRev="1" fill="hold">
                                          <p:stCondLst>
                                            <p:cond delay="0"/>
                                          </p:stCondLst>
                                        </p:cTn>
                                        <p:tgtEl>
                                          <p:spTgt spid="3"/>
                                        </p:tgtEl>
                                        <p:attrNameLst>
                                          <p:attrName>ppt_w</p:attrName>
                                        </p:attrNameLst>
                                      </p:cBhvr>
                                    </p:anim>
                                    <p:anim by="(#ppt_w*0.50)" calcmode="lin" valueType="num">
                                      <p:cBhvr>
                                        <p:cTn id="8" dur="1000" decel="50000" autoRev="1" fill="hold">
                                          <p:stCondLst>
                                            <p:cond delay="0"/>
                                          </p:stCondLst>
                                        </p:cTn>
                                        <p:tgtEl>
                                          <p:spTgt spid="3"/>
                                        </p:tgtEl>
                                        <p:attrNameLst>
                                          <p:attrName>ppt_x</p:attrName>
                                        </p:attrNameLst>
                                      </p:cBhvr>
                                    </p:anim>
                                    <p:anim from="(-#ppt_h/2)" to="(#ppt_y)" calcmode="lin" valueType="num">
                                      <p:cBhvr>
                                        <p:cTn id="9" dur="2000" fill="hold">
                                          <p:stCondLst>
                                            <p:cond delay="0"/>
                                          </p:stCondLst>
                                        </p:cTn>
                                        <p:tgtEl>
                                          <p:spTgt spid="3"/>
                                        </p:tgtEl>
                                        <p:attrNameLst>
                                          <p:attrName>ppt_y</p:attrName>
                                        </p:attrNameLst>
                                      </p:cBhvr>
                                    </p:anim>
                                    <p:animRot by="21600000">
                                      <p:cBhvr>
                                        <p:cTn id="10" dur="2000" fill="hold">
                                          <p:stCondLst>
                                            <p:cond delay="0"/>
                                          </p:stCondLst>
                                        </p:cTn>
                                        <p:tgtEl>
                                          <p:spTgt spid="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30721"/>
                                        </p:tgtEl>
                                        <p:attrNameLst>
                                          <p:attrName>style.visibility</p:attrName>
                                        </p:attrNameLst>
                                      </p:cBhvr>
                                      <p:to>
                                        <p:strVal val="visible"/>
                                      </p:to>
                                    </p:set>
                                    <p:anim calcmode="lin" valueType="num">
                                      <p:cBhvr>
                                        <p:cTn id="15" dur="1000" fill="hold"/>
                                        <p:tgtEl>
                                          <p:spTgt spid="30721"/>
                                        </p:tgtEl>
                                        <p:attrNameLst>
                                          <p:attrName>ppt_w</p:attrName>
                                        </p:attrNameLst>
                                      </p:cBhvr>
                                      <p:tavLst>
                                        <p:tav tm="0">
                                          <p:val>
                                            <p:fltVal val="0"/>
                                          </p:val>
                                        </p:tav>
                                        <p:tav tm="100000">
                                          <p:val>
                                            <p:strVal val="#ppt_w"/>
                                          </p:val>
                                        </p:tav>
                                      </p:tavLst>
                                    </p:anim>
                                    <p:anim calcmode="lin" valueType="num">
                                      <p:cBhvr>
                                        <p:cTn id="16" dur="1000" fill="hold"/>
                                        <p:tgtEl>
                                          <p:spTgt spid="30721"/>
                                        </p:tgtEl>
                                        <p:attrNameLst>
                                          <p:attrName>ppt_h</p:attrName>
                                        </p:attrNameLst>
                                      </p:cBhvr>
                                      <p:tavLst>
                                        <p:tav tm="0">
                                          <p:val>
                                            <p:fltVal val="0"/>
                                          </p:val>
                                        </p:tav>
                                        <p:tav tm="100000">
                                          <p:val>
                                            <p:strVal val="#ppt_h"/>
                                          </p:val>
                                        </p:tav>
                                      </p:tavLst>
                                    </p:anim>
                                    <p:anim calcmode="lin" valueType="num">
                                      <p:cBhvr>
                                        <p:cTn id="17" dur="1000" fill="hold"/>
                                        <p:tgtEl>
                                          <p:spTgt spid="30721"/>
                                        </p:tgtEl>
                                        <p:attrNameLst>
                                          <p:attrName>style.rotation</p:attrName>
                                        </p:attrNameLst>
                                      </p:cBhvr>
                                      <p:tavLst>
                                        <p:tav tm="0">
                                          <p:val>
                                            <p:fltVal val="90"/>
                                          </p:val>
                                        </p:tav>
                                        <p:tav tm="100000">
                                          <p:val>
                                            <p:fltVal val="0"/>
                                          </p:val>
                                        </p:tav>
                                      </p:tavLst>
                                    </p:anim>
                                    <p:animEffect transition="in" filter="fade">
                                      <p:cBhvr>
                                        <p:cTn id="18" dur="1000"/>
                                        <p:tgtEl>
                                          <p:spTgt spid="307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C:\Users\TRY\Pictures\reflex.jpg"/>
          <p:cNvPicPr>
            <a:picLocks noChangeAspect="1" noChangeArrowheads="1"/>
          </p:cNvPicPr>
          <p:nvPr/>
        </p:nvPicPr>
        <p:blipFill>
          <a:blip r:embed="rId2" cstate="print"/>
          <a:srcRect/>
          <a:stretch>
            <a:fillRect/>
          </a:stretch>
        </p:blipFill>
        <p:spPr bwMode="auto">
          <a:xfrm>
            <a:off x="838200" y="762000"/>
            <a:ext cx="7848600" cy="5715000"/>
          </a:xfrm>
          <a:prstGeom prst="rect">
            <a:avLst/>
          </a:prstGeom>
          <a:noFill/>
        </p:spPr>
      </p:pic>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A29E708C-D224-3A43-87AF-65F130B699E2}"/>
                  </a:ext>
                </a:extLst>
              </p14:cNvPr>
              <p14:cNvContentPartPr/>
              <p14:nvPr/>
            </p14:nvContentPartPr>
            <p14:xfrm>
              <a:off x="2890080" y="2351880"/>
              <a:ext cx="5741640" cy="3046680"/>
            </p14:xfrm>
          </p:contentPart>
        </mc:Choice>
        <mc:Fallback>
          <p:pic>
            <p:nvPicPr>
              <p:cNvPr id="2" name="Ink 1">
                <a:extLst>
                  <a:ext uri="{FF2B5EF4-FFF2-40B4-BE49-F238E27FC236}">
                    <a16:creationId xmlns:a16="http://schemas.microsoft.com/office/drawing/2014/main" id="{A29E708C-D224-3A43-87AF-65F130B699E2}"/>
                  </a:ext>
                </a:extLst>
              </p:cNvPr>
              <p:cNvPicPr/>
              <p:nvPr/>
            </p:nvPicPr>
            <p:blipFill>
              <a:blip r:embed="rId4"/>
              <a:stretch>
                <a:fillRect/>
              </a:stretch>
            </p:blipFill>
            <p:spPr>
              <a:xfrm>
                <a:off x="2880720" y="2342520"/>
                <a:ext cx="5760360" cy="30654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randombar(horizontal)">
                                      <p:cBhvr>
                                        <p:cTn id="7" dur="2000"/>
                                        <p:tgtEl>
                                          <p:spTgt spid="63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2022" y="0"/>
            <a:ext cx="6974987" cy="923330"/>
          </a:xfrm>
          <a:prstGeom prst="rect">
            <a:avLst/>
          </a:prstGeom>
          <a:noFill/>
        </p:spPr>
        <p:txBody>
          <a:bodyPr wrap="none" lIns="91440" tIns="45720" rIns="91440" bIns="45720">
            <a:spAutoFit/>
          </a:bodyPr>
          <a:lstStyle/>
          <a:p>
            <a:pPr algn="ctr"/>
            <a:r>
              <a:rPr lang="ar-S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الجهاز العصبي الطرفي الحسي</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Rectangle 2"/>
          <p:cNvSpPr/>
          <p:nvPr/>
        </p:nvSpPr>
        <p:spPr>
          <a:xfrm>
            <a:off x="0" y="914400"/>
            <a:ext cx="8839200" cy="6370975"/>
          </a:xfrm>
          <a:prstGeom prst="rect">
            <a:avLst/>
          </a:prstGeom>
        </p:spPr>
        <p:txBody>
          <a:bodyPr wrap="square">
            <a:spAutoFit/>
          </a:bodyPr>
          <a:lstStyle/>
          <a:p>
            <a:pPr algn="r"/>
            <a:r>
              <a:rPr lang="ar-SA" sz="2400" b="1" dirty="0"/>
              <a:t>يقع  خارج الجهاز العصبي المركزي ويتكون من الأعصاب المتصلة بالمخ والحبل الشوكي، وهو يقوم بتوصيل المعلومات الحسية والاستجابات الحركية بين المخ وجميع أجزاء الجسم وتقسم هذه الأعصاب إلى: </a:t>
            </a:r>
            <a:br>
              <a:rPr lang="ar-SA" sz="2400" b="1" dirty="0"/>
            </a:br>
            <a:r>
              <a:rPr lang="ar-SA" sz="2400" b="1" dirty="0">
                <a:solidFill>
                  <a:srgbClr val="FF0000"/>
                </a:solidFill>
              </a:rPr>
              <a:t>1- أعصاب حسية : </a:t>
            </a:r>
            <a:br>
              <a:rPr lang="ar-SA" sz="2400" b="1" dirty="0"/>
            </a:br>
            <a:r>
              <a:rPr lang="ar-SA" sz="2400" b="1" dirty="0"/>
              <a:t>هي التي تحمل إشارات من المستقبلات مثل ( الجلد ، العين ، الأذن ، الأنف ، اللسان ) إلى الجهاز العصبي المركزي.</a:t>
            </a:r>
            <a:br>
              <a:rPr lang="ar-SA" sz="2400" b="1" dirty="0"/>
            </a:br>
            <a:r>
              <a:rPr lang="ar-SA" sz="2400" b="1" dirty="0">
                <a:solidFill>
                  <a:srgbClr val="FF0000"/>
                </a:solidFill>
              </a:rPr>
              <a:t>2- أعصاب حركية : </a:t>
            </a:r>
            <a:br>
              <a:rPr lang="ar-SA" sz="2400" b="1" dirty="0"/>
            </a:br>
            <a:r>
              <a:rPr lang="ar-SA" sz="2400" b="1" dirty="0"/>
              <a:t>وتشمل الأعصاب التي تحمل النبضات العصبية من الجهاز العصبي المركزي ( المخ والحبل الشوكي ) إلى جميع أجزاء الجسم.</a:t>
            </a:r>
            <a:br>
              <a:rPr lang="ar-SA" sz="2400" b="1" dirty="0"/>
            </a:br>
            <a:r>
              <a:rPr lang="ar-SA" sz="2400" b="1" dirty="0"/>
              <a:t>ويوجد على طول جانبي العمود الفقري خارج الفقرات الأعصاب الذاتية التي تتحكم في الوظائف اللاإرادية والتي لا تخضع مباشرة لسيطرة المخ مثل تنظيم ضربات القلب والحركة الدودية للأمعاء . </a:t>
            </a:r>
            <a:br>
              <a:rPr lang="ar-SA" sz="2400" b="1" dirty="0"/>
            </a:br>
            <a:r>
              <a:rPr lang="ar-SA" sz="2400" b="1" dirty="0"/>
              <a:t>والوظيفة الرئيسية للجهاز العصبي هي حمل الرسائل من إحدى مناطق الجسم إلى منطقة أخرى </a:t>
            </a:r>
            <a:r>
              <a:rPr lang="ar-SA" sz="2400" b="1" dirty="0" err="1"/>
              <a:t>به</a:t>
            </a:r>
            <a:r>
              <a:rPr lang="ar-SA" sz="2400" b="1" dirty="0"/>
              <a:t> </a:t>
            </a:r>
            <a:br>
              <a:rPr lang="ar-SA" sz="2400" b="1" dirty="0"/>
            </a:br>
            <a:r>
              <a:rPr lang="ar-SA" sz="2400" b="1" dirty="0"/>
              <a:t>وقد اكتشف العلماء أن هذه الرسائل تتكون من نبضات كهربية دقيقة تنتقل بسرعة خلال الجهاز العصبي المركزي عبر الأعصاب وتسمى </a:t>
            </a:r>
            <a:r>
              <a:rPr lang="ar-SA" sz="2400" b="1" dirty="0" err="1"/>
              <a:t>بالسيالة</a:t>
            </a:r>
            <a:r>
              <a:rPr lang="ar-SA" sz="2400" b="1" dirty="0"/>
              <a:t> العصبية. </a:t>
            </a:r>
            <a:br>
              <a:rPr lang="ar-SA" sz="2400" b="1" dirty="0"/>
            </a:b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0" fill="hold"/>
                                        <p:tgtEl>
                                          <p:spTgt spid="2"/>
                                        </p:tgtEl>
                                        <p:attrNameLst>
                                          <p:attrName>ppt_x</p:attrName>
                                        </p:attrNameLst>
                                      </p:cBhvr>
                                      <p:tavLst>
                                        <p:tav tm="0">
                                          <p:val>
                                            <p:strVal val="#ppt_x"/>
                                          </p:val>
                                        </p:tav>
                                        <p:tav tm="100000">
                                          <p:val>
                                            <p:strVal val="#ppt_x"/>
                                          </p:val>
                                        </p:tav>
                                      </p:tavLst>
                                    </p:anim>
                                    <p:anim calcmode="lin" valueType="num">
                                      <p:cBhvr additive="base">
                                        <p:cTn id="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plus(in)">
                                      <p:cBhvr>
                                        <p:cTn id="1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1752600"/>
            <a:ext cx="9144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br>
              <a:rPr kumimoji="0" lang="ar-SA" sz="1200" b="1" i="0" u="none" strike="noStrike" cap="none" normalizeH="0" baseline="0" dirty="0">
                <a:ln>
                  <a:noFill/>
                </a:ln>
                <a:solidFill>
                  <a:srgbClr val="000066"/>
                </a:solidFill>
                <a:effectLst/>
                <a:latin typeface="Calibri" pitchFamily="34" charset="0"/>
                <a:ea typeface="Times New Roman" pitchFamily="18" charset="0"/>
                <a:cs typeface="Arial" pitchFamily="34" charset="0"/>
              </a:rPr>
            </a:br>
            <a:r>
              <a:rPr kumimoji="0" lang="ar-SA" sz="28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a:t>
            </a:r>
            <a:r>
              <a:rPr kumimoji="0" lang="ar-SA" sz="36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أ ) أعصاب مخية –: </a:t>
            </a:r>
            <a:r>
              <a:rPr kumimoji="0" lang="ar-SA" sz="2800" b="1" i="0" u="none" strike="noStrike" cap="none" normalizeH="0" baseline="0" dirty="0">
                <a:ln>
                  <a:noFill/>
                </a:ln>
                <a:solidFill>
                  <a:srgbClr val="000066"/>
                </a:solidFill>
                <a:effectLst/>
                <a:latin typeface="Calibri" pitchFamily="34" charset="0"/>
                <a:ea typeface="Times New Roman" pitchFamily="18" charset="0"/>
                <a:cs typeface="Arial" pitchFamily="34" charset="0"/>
              </a:rPr>
              <a:t>هي الأعصاب التي تتصل بالمخ وعددها </a:t>
            </a:r>
            <a:r>
              <a:rPr kumimoji="0" lang="ar-SA" sz="2800" b="1" i="0" u="none" strike="noStrike" cap="none" normalizeH="0" baseline="0" dirty="0">
                <a:ln>
                  <a:noFill/>
                </a:ln>
                <a:solidFill>
                  <a:srgbClr val="C00000"/>
                </a:solidFill>
                <a:effectLst/>
                <a:latin typeface="Calibri" pitchFamily="34" charset="0"/>
                <a:ea typeface="Times New Roman" pitchFamily="18" charset="0"/>
                <a:cs typeface="Arial" pitchFamily="34" charset="0"/>
              </a:rPr>
              <a:t> 12 </a:t>
            </a:r>
            <a:r>
              <a:rPr kumimoji="0" lang="ar-SA" sz="2800" b="1" i="0" u="none" strike="noStrike" cap="none" normalizeH="0" baseline="0" dirty="0">
                <a:ln>
                  <a:noFill/>
                </a:ln>
                <a:solidFill>
                  <a:srgbClr val="000066"/>
                </a:solidFill>
                <a:effectLst/>
                <a:latin typeface="Calibri" pitchFamily="34" charset="0"/>
                <a:ea typeface="Times New Roman" pitchFamily="18" charset="0"/>
                <a:cs typeface="Arial" pitchFamily="34" charset="0"/>
              </a:rPr>
              <a:t>زوجًا؛ منها أعصاب حسية مثل العصب الشمي والبصري والسمعي ، وأخرى حركية مثل العصب تحت اللساني ، ومنها  أعصاب مختلطة ( حسية وحركية ) مثل العصب الوجهي. </a:t>
            </a:r>
            <a:br>
              <a:rPr kumimoji="0" lang="ar-SA" sz="2400" b="1" i="0" u="none" strike="noStrike" cap="none" normalizeH="0" baseline="0" dirty="0">
                <a:ln>
                  <a:noFill/>
                </a:ln>
                <a:solidFill>
                  <a:srgbClr val="000066"/>
                </a:solidFill>
                <a:effectLst/>
                <a:latin typeface="Calibri" pitchFamily="34" charset="0"/>
                <a:ea typeface="Times New Roman" pitchFamily="18" charset="0"/>
                <a:cs typeface="Arial" pitchFamily="34" charset="0"/>
              </a:rPr>
            </a:br>
            <a:r>
              <a:rPr kumimoji="0" lang="ar-SA" sz="3600" b="1" i="0" u="none" strike="noStrike" cap="none" normalizeH="0" baseline="0" dirty="0">
                <a:ln>
                  <a:noFill/>
                </a:ln>
                <a:solidFill>
                  <a:srgbClr val="FF0000"/>
                </a:solidFill>
                <a:effectLst/>
                <a:latin typeface="Calibri" pitchFamily="34" charset="0"/>
                <a:ea typeface="Times New Roman" pitchFamily="18" charset="0"/>
                <a:cs typeface="Arial" pitchFamily="34" charset="0"/>
              </a:rPr>
              <a:t>(ب ) أعصاب شوكية : </a:t>
            </a:r>
            <a:r>
              <a:rPr kumimoji="0" lang="ar-SA" sz="2800" b="1" i="0" u="none" strike="noStrike" cap="none" normalizeH="0" baseline="0" dirty="0">
                <a:ln>
                  <a:noFill/>
                </a:ln>
                <a:solidFill>
                  <a:srgbClr val="000066"/>
                </a:solidFill>
                <a:effectLst/>
                <a:latin typeface="Calibri" pitchFamily="34" charset="0"/>
                <a:ea typeface="Times New Roman" pitchFamily="18" charset="0"/>
                <a:cs typeface="Arial" pitchFamily="34" charset="0"/>
              </a:rPr>
              <a:t>هي الأعصاب التي تتصل بالحبل الشوكي وعددها </a:t>
            </a:r>
            <a:r>
              <a:rPr kumimoji="0" lang="ar-SA" sz="2800" b="1" i="0" u="none" strike="noStrike" cap="none" normalizeH="0" baseline="0" dirty="0">
                <a:ln>
                  <a:noFill/>
                </a:ln>
                <a:solidFill>
                  <a:srgbClr val="C00000"/>
                </a:solidFill>
                <a:effectLst/>
                <a:latin typeface="Calibri" pitchFamily="34" charset="0"/>
                <a:ea typeface="Times New Roman" pitchFamily="18" charset="0"/>
                <a:cs typeface="Arial" pitchFamily="34" charset="0"/>
              </a:rPr>
              <a:t>31</a:t>
            </a:r>
            <a:r>
              <a:rPr kumimoji="0" lang="ar-SA" sz="2800" b="1" i="0" u="none" strike="noStrike" cap="none" normalizeH="0" baseline="0" dirty="0">
                <a:ln>
                  <a:noFill/>
                </a:ln>
                <a:solidFill>
                  <a:srgbClr val="000066"/>
                </a:solidFill>
                <a:effectLst/>
                <a:latin typeface="Calibri" pitchFamily="34" charset="0"/>
                <a:ea typeface="Times New Roman" pitchFamily="18" charset="0"/>
                <a:cs typeface="Arial" pitchFamily="34" charset="0"/>
              </a:rPr>
              <a:t> زوجًا وجميعها أعصاب مختلطة ( حسية و حركية)</a:t>
            </a:r>
            <a:endParaRPr kumimoji="0" lang="ar-SA" sz="2800" b="0" i="0" u="none" strike="noStrike" cap="none" normalizeH="0" baseline="0" dirty="0">
              <a:ln>
                <a:noFill/>
              </a:ln>
              <a:solidFill>
                <a:schemeClr val="tx1"/>
              </a:solidFill>
              <a:effectLst/>
              <a:latin typeface="Arial" pitchFamily="34" charset="0"/>
              <a:cs typeface="Arial" pitchFamily="34" charset="0"/>
            </a:endParaRPr>
          </a:p>
        </p:txBody>
      </p:sp>
      <p:sp>
        <p:nvSpPr>
          <p:cNvPr id="3" name="Rectangle 2"/>
          <p:cNvSpPr/>
          <p:nvPr/>
        </p:nvSpPr>
        <p:spPr>
          <a:xfrm>
            <a:off x="1676400" y="381000"/>
            <a:ext cx="6054863" cy="1200329"/>
          </a:xfrm>
          <a:prstGeom prst="rect">
            <a:avLst/>
          </a:prstGeom>
          <a:noFill/>
        </p:spPr>
        <p:txBody>
          <a:bodyPr wrap="none" lIns="91440" tIns="45720" rIns="91440" bIns="45720">
            <a:spAutoFit/>
          </a:bodyPr>
          <a:lstStyle/>
          <a:p>
            <a:pPr algn="ctr"/>
            <a:r>
              <a:rPr lang="ar-SA" sz="7200" b="1" cap="none" spc="0" dirty="0">
                <a:ln w="24500" cmpd="dbl">
                  <a:solidFill>
                    <a:srgbClr val="C000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tx1">
                      <a:alpha val="60000"/>
                    </a:schemeClr>
                  </a:glow>
                  <a:outerShdw blurRad="38100" dist="38100" dir="7020000" algn="tl">
                    <a:srgbClr val="000000">
                      <a:alpha val="35000"/>
                    </a:srgbClr>
                  </a:outerShdw>
                </a:effectLst>
              </a:rPr>
              <a:t>تقسم </a:t>
            </a:r>
            <a:r>
              <a:rPr lang="ar-SA" sz="7200" b="1" cap="none" spc="0" dirty="0" err="1">
                <a:ln w="24500" cmpd="dbl">
                  <a:solidFill>
                    <a:srgbClr val="C000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tx1">
                      <a:alpha val="60000"/>
                    </a:schemeClr>
                  </a:glow>
                  <a:outerShdw blurRad="38100" dist="38100" dir="7020000" algn="tl">
                    <a:srgbClr val="000000">
                      <a:alpha val="35000"/>
                    </a:srgbClr>
                  </a:outerShdw>
                </a:effectLst>
              </a:rPr>
              <a:t>الاعصاب</a:t>
            </a:r>
            <a:r>
              <a:rPr lang="ar-SA" sz="7200" b="1" cap="none" spc="0" dirty="0">
                <a:ln w="24500" cmpd="dbl">
                  <a:solidFill>
                    <a:srgbClr val="C000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tx1">
                      <a:alpha val="60000"/>
                    </a:schemeClr>
                  </a:glow>
                  <a:outerShdw blurRad="38100" dist="38100" dir="7020000" algn="tl">
                    <a:srgbClr val="000000">
                      <a:alpha val="35000"/>
                    </a:srgbClr>
                  </a:outerShdw>
                </a:effectLst>
              </a:rPr>
              <a:t> </a:t>
            </a:r>
            <a:r>
              <a:rPr lang="ar-SA" sz="7200" b="1" cap="none" spc="0" dirty="0" err="1">
                <a:ln w="24500" cmpd="dbl">
                  <a:solidFill>
                    <a:srgbClr val="C000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tx1">
                      <a:alpha val="60000"/>
                    </a:schemeClr>
                  </a:glow>
                  <a:outerShdw blurRad="38100" dist="38100" dir="7020000" algn="tl">
                    <a:srgbClr val="000000">
                      <a:alpha val="35000"/>
                    </a:srgbClr>
                  </a:outerShdw>
                </a:effectLst>
              </a:rPr>
              <a:t>الى</a:t>
            </a:r>
            <a:r>
              <a:rPr lang="ar-SA" sz="7200" b="1" cap="none" spc="0" dirty="0">
                <a:ln w="24500" cmpd="dbl">
                  <a:solidFill>
                    <a:srgbClr val="C000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tx1">
                      <a:alpha val="60000"/>
                    </a:schemeClr>
                  </a:glow>
                  <a:outerShdw blurRad="38100" dist="38100" dir="7020000" algn="tl">
                    <a:srgbClr val="000000">
                      <a:alpha val="35000"/>
                    </a:srgbClr>
                  </a:outerShdw>
                </a:effectLst>
              </a:rPr>
              <a:t>:</a:t>
            </a:r>
            <a:endParaRPr lang="en-US" sz="7200" b="1" cap="none" spc="0" dirty="0">
              <a:ln w="24500" cmpd="dbl">
                <a:solidFill>
                  <a:srgbClr val="C00000"/>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glow rad="101600">
                  <a:schemeClr val="tx1">
                    <a:alpha val="60000"/>
                  </a:schemeClr>
                </a:glow>
                <a:outerShdw blurRad="38100" dist="38100" dir="7020000" algn="tl">
                  <a:srgbClr val="000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025"/>
                                        </p:tgtEl>
                                        <p:attrNameLst>
                                          <p:attrName>style.visibility</p:attrName>
                                        </p:attrNameLst>
                                      </p:cBhvr>
                                      <p:to>
                                        <p:strVal val="visible"/>
                                      </p:to>
                                    </p:set>
                                    <p:animEffect transition="in" filter="wipe(down)">
                                      <p:cBhvr>
                                        <p:cTn id="13" dur="870">
                                          <p:stCondLst>
                                            <p:cond delay="0"/>
                                          </p:stCondLst>
                                        </p:cTn>
                                        <p:tgtEl>
                                          <p:spTgt spid="1025"/>
                                        </p:tgtEl>
                                      </p:cBhvr>
                                    </p:animEffect>
                                    <p:anim calcmode="lin" valueType="num">
                                      <p:cBhvr>
                                        <p:cTn id="14" dur="2733" tmFilter="0,0; 0.14,0.36; 0.43,0.73; 0.71,0.91; 1.0,1.0">
                                          <p:stCondLst>
                                            <p:cond delay="0"/>
                                          </p:stCondLst>
                                        </p:cTn>
                                        <p:tgtEl>
                                          <p:spTgt spid="1025"/>
                                        </p:tgtEl>
                                        <p:attrNameLst>
                                          <p:attrName>ppt_x</p:attrName>
                                        </p:attrNameLst>
                                      </p:cBhvr>
                                      <p:tavLst>
                                        <p:tav tm="0">
                                          <p:val>
                                            <p:strVal val="#ppt_x-0.25"/>
                                          </p:val>
                                        </p:tav>
                                        <p:tav tm="100000">
                                          <p:val>
                                            <p:strVal val="#ppt_x"/>
                                          </p:val>
                                        </p:tav>
                                      </p:tavLst>
                                    </p:anim>
                                    <p:anim calcmode="lin" valueType="num">
                                      <p:cBhvr>
                                        <p:cTn id="15" dur="996" tmFilter="0.0,0.0; 0.25,0.07; 0.50,0.2; 0.75,0.467; 1.0,1.0">
                                          <p:stCondLst>
                                            <p:cond delay="0"/>
                                          </p:stCondLst>
                                        </p:cTn>
                                        <p:tgtEl>
                                          <p:spTgt spid="1025"/>
                                        </p:tgtEl>
                                        <p:attrNameLst>
                                          <p:attrName>ppt_y</p:attrName>
                                        </p:attrNameLst>
                                      </p:cBhvr>
                                      <p:tavLst>
                                        <p:tav tm="0" fmla="#ppt_y-sin(pi*$)/3">
                                          <p:val>
                                            <p:fltVal val="0.5"/>
                                          </p:val>
                                        </p:tav>
                                        <p:tav tm="100000">
                                          <p:val>
                                            <p:fltVal val="1"/>
                                          </p:val>
                                        </p:tav>
                                      </p:tavLst>
                                    </p:anim>
                                    <p:anim calcmode="lin" valueType="num">
                                      <p:cBhvr>
                                        <p:cTn id="16" dur="996" tmFilter="0, 0; 0.125,0.2665; 0.25,0.4; 0.375,0.465; 0.5,0.5;  0.625,0.535; 0.75,0.6; 0.875,0.7335; 1,1">
                                          <p:stCondLst>
                                            <p:cond delay="996"/>
                                          </p:stCondLst>
                                        </p:cTn>
                                        <p:tgtEl>
                                          <p:spTgt spid="1025"/>
                                        </p:tgtEl>
                                        <p:attrNameLst>
                                          <p:attrName>ppt_y</p:attrName>
                                        </p:attrNameLst>
                                      </p:cBhvr>
                                      <p:tavLst>
                                        <p:tav tm="0" fmla="#ppt_y-sin(pi*$)/9">
                                          <p:val>
                                            <p:fltVal val="0"/>
                                          </p:val>
                                        </p:tav>
                                        <p:tav tm="100000">
                                          <p:val>
                                            <p:fltVal val="1"/>
                                          </p:val>
                                        </p:tav>
                                      </p:tavLst>
                                    </p:anim>
                                    <p:anim calcmode="lin" valueType="num">
                                      <p:cBhvr>
                                        <p:cTn id="17" dur="498" tmFilter="0, 0; 0.125,0.2665; 0.25,0.4; 0.375,0.465; 0.5,0.5;  0.625,0.535; 0.75,0.6; 0.875,0.7335; 1,1">
                                          <p:stCondLst>
                                            <p:cond delay="1986"/>
                                          </p:stCondLst>
                                        </p:cTn>
                                        <p:tgtEl>
                                          <p:spTgt spid="1025"/>
                                        </p:tgtEl>
                                        <p:attrNameLst>
                                          <p:attrName>ppt_y</p:attrName>
                                        </p:attrNameLst>
                                      </p:cBhvr>
                                      <p:tavLst>
                                        <p:tav tm="0" fmla="#ppt_y-sin(pi*$)/27">
                                          <p:val>
                                            <p:fltVal val="0"/>
                                          </p:val>
                                        </p:tav>
                                        <p:tav tm="100000">
                                          <p:val>
                                            <p:fltVal val="1"/>
                                          </p:val>
                                        </p:tav>
                                      </p:tavLst>
                                    </p:anim>
                                    <p:anim calcmode="lin" valueType="num">
                                      <p:cBhvr>
                                        <p:cTn id="18" dur="246" tmFilter="0, 0; 0.125,0.2665; 0.25,0.4; 0.375,0.465; 0.5,0.5;  0.625,0.535; 0.75,0.6; 0.875,0.7335; 1,1">
                                          <p:stCondLst>
                                            <p:cond delay="2484"/>
                                          </p:stCondLst>
                                        </p:cTn>
                                        <p:tgtEl>
                                          <p:spTgt spid="1025"/>
                                        </p:tgtEl>
                                        <p:attrNameLst>
                                          <p:attrName>ppt_y</p:attrName>
                                        </p:attrNameLst>
                                      </p:cBhvr>
                                      <p:tavLst>
                                        <p:tav tm="0" fmla="#ppt_y-sin(pi*$)/81">
                                          <p:val>
                                            <p:fltVal val="0"/>
                                          </p:val>
                                        </p:tav>
                                        <p:tav tm="100000">
                                          <p:val>
                                            <p:fltVal val="1"/>
                                          </p:val>
                                        </p:tav>
                                      </p:tavLst>
                                    </p:anim>
                                    <p:animScale>
                                      <p:cBhvr>
                                        <p:cTn id="19" dur="39">
                                          <p:stCondLst>
                                            <p:cond delay="975"/>
                                          </p:stCondLst>
                                        </p:cTn>
                                        <p:tgtEl>
                                          <p:spTgt spid="1025"/>
                                        </p:tgtEl>
                                      </p:cBhvr>
                                      <p:to x="100000" y="60000"/>
                                    </p:animScale>
                                    <p:animScale>
                                      <p:cBhvr>
                                        <p:cTn id="20" dur="249" decel="50000">
                                          <p:stCondLst>
                                            <p:cond delay="1014"/>
                                          </p:stCondLst>
                                        </p:cTn>
                                        <p:tgtEl>
                                          <p:spTgt spid="1025"/>
                                        </p:tgtEl>
                                      </p:cBhvr>
                                      <p:to x="100000" y="100000"/>
                                    </p:animScale>
                                    <p:animScale>
                                      <p:cBhvr>
                                        <p:cTn id="21" dur="39">
                                          <p:stCondLst>
                                            <p:cond delay="1968"/>
                                          </p:stCondLst>
                                        </p:cTn>
                                        <p:tgtEl>
                                          <p:spTgt spid="1025"/>
                                        </p:tgtEl>
                                      </p:cBhvr>
                                      <p:to x="100000" y="80000"/>
                                    </p:animScale>
                                    <p:animScale>
                                      <p:cBhvr>
                                        <p:cTn id="22" dur="249" decel="50000">
                                          <p:stCondLst>
                                            <p:cond delay="2007"/>
                                          </p:stCondLst>
                                        </p:cTn>
                                        <p:tgtEl>
                                          <p:spTgt spid="1025"/>
                                        </p:tgtEl>
                                      </p:cBhvr>
                                      <p:to x="100000" y="100000"/>
                                    </p:animScale>
                                    <p:animScale>
                                      <p:cBhvr>
                                        <p:cTn id="23" dur="39">
                                          <p:stCondLst>
                                            <p:cond delay="2463"/>
                                          </p:stCondLst>
                                        </p:cTn>
                                        <p:tgtEl>
                                          <p:spTgt spid="1025"/>
                                        </p:tgtEl>
                                      </p:cBhvr>
                                      <p:to x="100000" y="90000"/>
                                    </p:animScale>
                                    <p:animScale>
                                      <p:cBhvr>
                                        <p:cTn id="24" dur="249" decel="50000">
                                          <p:stCondLst>
                                            <p:cond delay="2502"/>
                                          </p:stCondLst>
                                        </p:cTn>
                                        <p:tgtEl>
                                          <p:spTgt spid="1025"/>
                                        </p:tgtEl>
                                      </p:cBhvr>
                                      <p:to x="100000" y="100000"/>
                                    </p:animScale>
                                    <p:animScale>
                                      <p:cBhvr>
                                        <p:cTn id="25" dur="39">
                                          <p:stCondLst>
                                            <p:cond delay="2712"/>
                                          </p:stCondLst>
                                        </p:cTn>
                                        <p:tgtEl>
                                          <p:spTgt spid="1025"/>
                                        </p:tgtEl>
                                      </p:cBhvr>
                                      <p:to x="100000" y="95000"/>
                                    </p:animScale>
                                    <p:animScale>
                                      <p:cBhvr>
                                        <p:cTn id="26" dur="249" decel="50000">
                                          <p:stCondLst>
                                            <p:cond delay="2751"/>
                                          </p:stCondLst>
                                        </p:cTn>
                                        <p:tgtEl>
                                          <p:spTgt spid="10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الضُّعف - اضطرابات الدماغ والنخاع الشوكي والأعصاب - دليل MSD الإرشادي إصدار  المُستخدِم">
            <a:extLst>
              <a:ext uri="{FF2B5EF4-FFF2-40B4-BE49-F238E27FC236}">
                <a16:creationId xmlns:a16="http://schemas.microsoft.com/office/drawing/2014/main" id="{15885FEF-5D2E-0F42-B83B-E187145E4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750" y="450850"/>
            <a:ext cx="3746500" cy="595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062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أعصاب قحفية - ويكيبيديا">
            <a:extLst>
              <a:ext uri="{FF2B5EF4-FFF2-40B4-BE49-F238E27FC236}">
                <a16:creationId xmlns:a16="http://schemas.microsoft.com/office/drawing/2014/main" id="{3B64EA72-CDC7-C346-ABBD-40C31E5B1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062786"/>
            <a:ext cx="3632200" cy="432231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أعصاب قحفية - ويكيبيديا">
            <a:extLst>
              <a:ext uri="{FF2B5EF4-FFF2-40B4-BE49-F238E27FC236}">
                <a16:creationId xmlns:a16="http://schemas.microsoft.com/office/drawing/2014/main" id="{42F3483A-EAF7-7D44-BB5D-B8715ECDD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750745"/>
            <a:ext cx="2755900" cy="29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68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شاهد بالصور كيف يعمل الدماغ البشري؟ - ويب طب">
            <a:extLst>
              <a:ext uri="{FF2B5EF4-FFF2-40B4-BE49-F238E27FC236}">
                <a16:creationId xmlns:a16="http://schemas.microsoft.com/office/drawing/2014/main" id="{EF156992-A327-0643-AE34-ACEC7BD304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066800"/>
            <a:ext cx="4394200" cy="439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3090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جهاز عصبي محيطي - ويكيبيديا">
            <a:extLst>
              <a:ext uri="{FF2B5EF4-FFF2-40B4-BE49-F238E27FC236}">
                <a16:creationId xmlns:a16="http://schemas.microsoft.com/office/drawing/2014/main" id="{C521FE91-FD78-6E4F-AFB5-934CE57091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600" y="533400"/>
            <a:ext cx="5130800" cy="5698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417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3156" y="381000"/>
            <a:ext cx="6835526" cy="923330"/>
          </a:xfrm>
          <a:prstGeom prst="rect">
            <a:avLst/>
          </a:prstGeom>
          <a:noFill/>
        </p:spPr>
        <p:txBody>
          <a:bodyPr wrap="none" lIns="91440" tIns="45720" rIns="91440" bIns="45720">
            <a:spAutoFit/>
          </a:bodyPr>
          <a:lstStyle/>
          <a:p>
            <a:pPr algn="ctr"/>
            <a:r>
              <a:rPr lang="ar-AE" sz="5400" b="1" cap="none" spc="0" dirty="0">
                <a:ln w="31550" cmpd="sng">
                  <a:solidFill>
                    <a:srgbClr val="CC3399"/>
                  </a:solidFill>
                  <a:prstDash val="solid"/>
                </a:ln>
                <a:solidFill>
                  <a:srgbClr val="FF0066"/>
                </a:solidFill>
                <a:effectLst>
                  <a:glow rad="101600">
                    <a:srgbClr val="00B050">
                      <a:alpha val="60000"/>
                    </a:srgbClr>
                  </a:glow>
                  <a:outerShdw blurRad="50800" dist="40000" dir="5400000" algn="tl" rotWithShape="0">
                    <a:srgbClr val="000000">
                      <a:shade val="5000"/>
                      <a:satMod val="120000"/>
                      <a:alpha val="33000"/>
                    </a:srgbClr>
                  </a:outerShdw>
                </a:effectLst>
              </a:rPr>
              <a:t>اقسام الجهاز العصبي </a:t>
            </a:r>
            <a:r>
              <a:rPr lang="ar-SA" sz="5400" b="1" dirty="0">
                <a:ln w="31550" cmpd="sng">
                  <a:solidFill>
                    <a:srgbClr val="CC3399"/>
                  </a:solidFill>
                  <a:prstDash val="solid"/>
                </a:ln>
                <a:solidFill>
                  <a:srgbClr val="FF0066"/>
                </a:solidFill>
                <a:effectLst>
                  <a:glow rad="101600">
                    <a:srgbClr val="00B050">
                      <a:alpha val="60000"/>
                    </a:srgbClr>
                  </a:glow>
                  <a:outerShdw blurRad="50800" dist="40000" dir="5400000" algn="tl" rotWithShape="0">
                    <a:srgbClr val="000000">
                      <a:shade val="5000"/>
                      <a:satMod val="120000"/>
                      <a:alpha val="33000"/>
                    </a:srgbClr>
                  </a:outerShdw>
                </a:effectLst>
              </a:rPr>
              <a:t>المستقل</a:t>
            </a:r>
            <a:endParaRPr lang="en-US" sz="5400" b="1" cap="none" spc="0" dirty="0">
              <a:ln w="31550" cmpd="sng">
                <a:solidFill>
                  <a:srgbClr val="CC3399"/>
                </a:solidFill>
                <a:prstDash val="solid"/>
              </a:ln>
              <a:solidFill>
                <a:srgbClr val="FF0066"/>
              </a:solidFill>
              <a:effectLst>
                <a:glow rad="101600">
                  <a:srgbClr val="00B050">
                    <a:alpha val="60000"/>
                  </a:srgbClr>
                </a:glow>
                <a:outerShdw blurRad="50800" dist="40000" dir="5400000" algn="tl" rotWithShape="0">
                  <a:srgbClr val="000000">
                    <a:shade val="5000"/>
                    <a:satMod val="120000"/>
                    <a:alpha val="33000"/>
                  </a:srgbClr>
                </a:outerShdw>
              </a:effectLst>
            </a:endParaRPr>
          </a:p>
        </p:txBody>
      </p:sp>
      <p:pic>
        <p:nvPicPr>
          <p:cNvPr id="12290" name="Picture 2" descr="مدونه النفس2 الحديثه: الجهاز العصبي: تشريحة ووظائفه">
            <a:extLst>
              <a:ext uri="{FF2B5EF4-FFF2-40B4-BE49-F238E27FC236}">
                <a16:creationId xmlns:a16="http://schemas.microsoft.com/office/drawing/2014/main" id="{02DE3435-64D9-1241-8441-003FFA2E4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999" y="1981200"/>
            <a:ext cx="7369325" cy="38709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بحث تطبيقي في علاج الشلل النصفي موح بالصور | mohammed9060">
            <a:extLst>
              <a:ext uri="{FF2B5EF4-FFF2-40B4-BE49-F238E27FC236}">
                <a16:creationId xmlns:a16="http://schemas.microsoft.com/office/drawing/2014/main" id="{CF276939-0492-214F-BB17-15B804A58D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79400"/>
            <a:ext cx="7620000" cy="629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32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457200"/>
            <a:ext cx="4735380" cy="1107996"/>
          </a:xfrm>
          <a:prstGeom prst="rect">
            <a:avLst/>
          </a:prstGeom>
        </p:spPr>
        <p:style>
          <a:lnRef idx="1">
            <a:schemeClr val="dk1"/>
          </a:lnRef>
          <a:fillRef idx="2">
            <a:schemeClr val="dk1"/>
          </a:fillRef>
          <a:effectRef idx="1">
            <a:schemeClr val="dk1"/>
          </a:effectRef>
          <a:fontRef idx="minor">
            <a:schemeClr val="dk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اعضاء الحس</a:t>
            </a:r>
            <a:endParaRPr lang="en-US" sz="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64514" name="Picture 2" descr="C:\Users\TRY\Pictures\sens.jpg"/>
          <p:cNvPicPr>
            <a:picLocks noChangeAspect="1" noChangeArrowheads="1"/>
          </p:cNvPicPr>
          <p:nvPr/>
        </p:nvPicPr>
        <p:blipFill>
          <a:blip r:embed="rId2" cstate="print"/>
          <a:srcRect/>
          <a:stretch>
            <a:fillRect/>
          </a:stretch>
        </p:blipFill>
        <p:spPr bwMode="auto">
          <a:xfrm>
            <a:off x="838200" y="1600200"/>
            <a:ext cx="7467599" cy="49403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514"/>
                                        </p:tgtEl>
                                        <p:attrNameLst>
                                          <p:attrName>style.visibility</p:attrName>
                                        </p:attrNameLst>
                                      </p:cBhvr>
                                      <p:to>
                                        <p:strVal val="visible"/>
                                      </p:to>
                                    </p:set>
                                    <p:animEffect transition="in" filter="fade">
                                      <p:cBhvr>
                                        <p:cTn id="12" dur="20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97838"/>
            <a:ext cx="8077200" cy="3970318"/>
          </a:xfrm>
          <a:prstGeom prst="rect">
            <a:avLst/>
          </a:prstGeom>
        </p:spPr>
        <p:txBody>
          <a:bodyPr wrap="square">
            <a:spAutoFit/>
          </a:bodyPr>
          <a:lstStyle/>
          <a:p>
            <a:pPr algn="r"/>
            <a:r>
              <a:rPr lang="ar-AE" sz="2800" b="1" dirty="0"/>
              <a:t>الإحساس: هو قدرة الإنسان على الشعور بالمنبهات ( المثيرات) الخارجية والداخلية والاستجابة لها وفقا لهذه المنبهات وذلك بواسطة أعضاء خاصة هى اعضاء الحس التى تستقبل هذه المنبهات او المثيرات.</a:t>
            </a:r>
            <a:br>
              <a:rPr lang="ar-AE" sz="2800" b="1" dirty="0"/>
            </a:br>
            <a:r>
              <a:rPr lang="ar-AE" sz="2800" b="1" dirty="0"/>
              <a:t>المستقبلات الحسية: عبارة عن نهايات حسية منخصصة للاستجابة لمنبه أو مؤثر من نوع واحد فقط ، وذلك عن طريق التأثير بنوع معين من الطاقة ، ثم تحويل هذه الطاقة الى اشارة عصبية تنتقل الى الجهاز العصبى المركزى والذى بدوره يستجيب لهذه الأثارة</a:t>
            </a:r>
            <a:r>
              <a:rPr lang="ar-AE" sz="2800" dirty="0"/>
              <a:t>.</a:t>
            </a:r>
            <a:br>
              <a:rPr lang="ar-AE" sz="2800" dirty="0"/>
            </a:br>
            <a:endParaRPr lang="ar-AE" sz="2800" dirty="0"/>
          </a:p>
        </p:txBody>
      </p:sp>
      <p:sp>
        <p:nvSpPr>
          <p:cNvPr id="3" name="Rectangle 2"/>
          <p:cNvSpPr/>
          <p:nvPr/>
        </p:nvSpPr>
        <p:spPr>
          <a:xfrm>
            <a:off x="2286000" y="533400"/>
            <a:ext cx="4618572" cy="1200329"/>
          </a:xfrm>
          <a:prstGeom prst="rect">
            <a:avLst/>
          </a:prstGeom>
          <a:noFill/>
        </p:spPr>
        <p:txBody>
          <a:bodyPr wrap="none" lIns="91440" tIns="45720" rIns="91440" bIns="45720">
            <a:spAutoFit/>
          </a:bodyPr>
          <a:lstStyle/>
          <a:p>
            <a:pPr algn="ctr"/>
            <a:r>
              <a:rPr lang="ar-AE" sz="7200"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rPr>
              <a:t>اعضاء الحس</a:t>
            </a:r>
            <a:endParaRPr lang="en-US" sz="7200" b="1" cap="none"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anim calcmode="lin" valueType="num">
                                      <p:cBhvr>
                                        <p:cTn id="15" dur="500" fill="hold"/>
                                        <p:tgtEl>
                                          <p:spTgt spid="2"/>
                                        </p:tgtEl>
                                        <p:attrNameLst>
                                          <p:attrName>ppt_x</p:attrName>
                                        </p:attrNameLst>
                                      </p:cBhvr>
                                      <p:tavLst>
                                        <p:tav tm="0">
                                          <p:val>
                                            <p:strVal val="#ppt_x-.1"/>
                                          </p:val>
                                        </p:tav>
                                        <p:tav tm="100000">
                                          <p:val>
                                            <p:strVal val="#ppt_x"/>
                                          </p:val>
                                        </p:tav>
                                      </p:tavLst>
                                    </p:anim>
                                    <p:anim calcmode="lin" valueType="num">
                                      <p:cBhvr>
                                        <p:cTn id="1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720840"/>
            <a:ext cx="8077200" cy="5262979"/>
          </a:xfrm>
          <a:prstGeom prst="rect">
            <a:avLst/>
          </a:prstGeom>
        </p:spPr>
        <p:txBody>
          <a:bodyPr wrap="square">
            <a:spAutoFit/>
          </a:bodyPr>
          <a:lstStyle/>
          <a:p>
            <a:pPr algn="r"/>
            <a:r>
              <a:rPr lang="ar-AE" sz="2800" b="1" u="sng" dirty="0"/>
              <a:t>يوجد عدة طرق لتقسيم هذه المستقبلات :</a:t>
            </a:r>
            <a:br>
              <a:rPr lang="ar-AE" sz="2800" b="1" dirty="0"/>
            </a:br>
            <a:r>
              <a:rPr lang="ar-AE" sz="2800" b="1" u="sng" dirty="0">
                <a:solidFill>
                  <a:srgbClr val="FF0000"/>
                </a:solidFill>
              </a:rPr>
              <a:t>1- طبقا لموقعها فى الجسم يمكن تقسيمها الى نوعين :</a:t>
            </a:r>
            <a:br>
              <a:rPr lang="ar-AE" sz="2800" b="1" u="sng" dirty="0"/>
            </a:br>
            <a:endParaRPr lang="ar-AE" sz="2800" b="1" u="sng" dirty="0"/>
          </a:p>
          <a:p>
            <a:pPr algn="r"/>
            <a:r>
              <a:rPr lang="ar-AE" sz="2800" b="1" u="sng" dirty="0">
                <a:solidFill>
                  <a:srgbClr val="0033CC"/>
                </a:solidFill>
              </a:rPr>
              <a:t>أ- مستقبلات خارجية </a:t>
            </a:r>
            <a:r>
              <a:rPr lang="ar-AE" sz="2800" u="sng" dirty="0">
                <a:solidFill>
                  <a:srgbClr val="0033CC"/>
                </a:solidFill>
              </a:rPr>
              <a:t>:</a:t>
            </a:r>
            <a:br>
              <a:rPr lang="ar-AE" sz="2800" dirty="0"/>
            </a:br>
            <a:r>
              <a:rPr lang="ar-AE" sz="2800" b="1" dirty="0"/>
              <a:t>موجودة على سطح الجسم وتتأثر بالمؤثرات الخارجية ، كالضوء والصوت والحراة والبرودة ، وعادة تسمى اعضاء الحس وتشمل العين ، الأذن ، اللسان ، الانف والجلد.</a:t>
            </a:r>
            <a:br>
              <a:rPr lang="ar-AE" sz="2800" b="1" dirty="0"/>
            </a:br>
            <a:r>
              <a:rPr lang="ar-AE" sz="2800" b="1" u="sng" dirty="0">
                <a:solidFill>
                  <a:srgbClr val="0033CC"/>
                </a:solidFill>
              </a:rPr>
              <a:t>ب- مستقبلات داخلية :</a:t>
            </a:r>
            <a:br>
              <a:rPr lang="ar-AE" sz="2800" b="1" dirty="0"/>
            </a:br>
            <a:r>
              <a:rPr lang="ar-AE" sz="2800" b="1" dirty="0"/>
              <a:t>موجودة داخل الجسم وتتأثر بالمؤثرات الداخلية كالتى توجد فى الأحشاء والعضلات والأوتار والمفاصل والأربطة وتعرف بالمستقبلات الذاتية.</a:t>
            </a:r>
            <a:br>
              <a:rPr lang="ar-AE" sz="2800" b="1" dirty="0"/>
            </a:br>
            <a:endParaRPr lang="ar-AE" sz="2800" b="1" dirty="0"/>
          </a:p>
        </p:txBody>
      </p:sp>
      <p:sp>
        <p:nvSpPr>
          <p:cNvPr id="3" name="Rectangle 2"/>
          <p:cNvSpPr/>
          <p:nvPr/>
        </p:nvSpPr>
        <p:spPr>
          <a:xfrm>
            <a:off x="1828800" y="533400"/>
            <a:ext cx="5763116" cy="923330"/>
          </a:xfrm>
          <a:prstGeom prst="rect">
            <a:avLst/>
          </a:prstGeom>
          <a:noFill/>
        </p:spPr>
        <p:txBody>
          <a:bodyPr wrap="none" lIns="91440" tIns="45720" rIns="91440" bIns="45720">
            <a:spAutoFit/>
          </a:bodyPr>
          <a:lstStyle/>
          <a:p>
            <a:pPr algn="ctr"/>
            <a:r>
              <a:rPr lang="ar-AE"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انواع المستقبلات الحسية</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196892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2"/>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 calcmode="lin" valueType="num">
                                      <p:cBhvr>
                                        <p:cTn id="16" dur="500" fill="hold"/>
                                        <p:tgtEl>
                                          <p:spTgt spid="2"/>
                                        </p:tgtEl>
                                        <p:attrNameLst>
                                          <p:attrName>style.rotation</p:attrName>
                                        </p:attrNameLst>
                                      </p:cBhvr>
                                      <p:tavLst>
                                        <p:tav tm="0">
                                          <p:val>
                                            <p:fltVal val="90"/>
                                          </p:val>
                                        </p:tav>
                                        <p:tav tm="100000">
                                          <p:val>
                                            <p:fltVal val="0"/>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304800" y="228600"/>
            <a:ext cx="85344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lang="en-US" sz="3200" b="1" u="sng" dirty="0">
                <a:solidFill>
                  <a:srgbClr val="FF0000"/>
                </a:solidFill>
                <a:latin typeface="Arial" pitchFamily="34" charset="0"/>
                <a:ea typeface="Times New Roman" pitchFamily="18" charset="0"/>
                <a:cs typeface="Arial" pitchFamily="34" charset="0"/>
              </a:rPr>
              <a:t>2</a:t>
            </a:r>
            <a:r>
              <a:rPr kumimoji="0" lang="ar-AE" sz="3200" b="1" i="0" u="sng" strike="noStrike" cap="none" normalizeH="0" baseline="0" dirty="0">
                <a:ln>
                  <a:noFill/>
                </a:ln>
                <a:solidFill>
                  <a:srgbClr val="FF0000"/>
                </a:solidFill>
                <a:effectLst/>
                <a:latin typeface="Arial" pitchFamily="34" charset="0"/>
                <a:ea typeface="Times New Roman" pitchFamily="18" charset="0"/>
                <a:cs typeface="Arial" pitchFamily="34" charset="0"/>
              </a:rPr>
              <a:t>- طبقا لنوع المؤثر أو الطاقة التى تتأثر بها تقسم الى :</a:t>
            </a:r>
            <a:br>
              <a:rPr kumimoji="0" lang="ar-AE" sz="3200" b="1" i="0" u="none" strike="noStrike" cap="none" normalizeH="0" baseline="0" dirty="0">
                <a:ln>
                  <a:noFill/>
                </a:ln>
                <a:effectLst/>
                <a:latin typeface="Arial" pitchFamily="34" charset="0"/>
                <a:ea typeface="Times New Roman" pitchFamily="18" charset="0"/>
                <a:cs typeface="Arial" pitchFamily="34" charset="0"/>
              </a:rPr>
            </a:br>
            <a:endParaRPr kumimoji="0" lang="ar-AE" sz="3200" b="1" i="0" u="none" strike="noStrike" cap="none" normalizeH="0" baseline="0" dirty="0">
              <a:ln>
                <a:noFill/>
              </a:ln>
              <a:effectLst/>
              <a:latin typeface="Arial" pitchFamily="34" charset="0"/>
              <a:ea typeface="Times New Roman" pitchFamily="18" charset="0"/>
              <a:cs typeface="Arial" pitchFamily="34" charset="0"/>
            </a:endParaRPr>
          </a:p>
          <a:p>
            <a:pPr marL="0" marR="0" lvl="0" indent="0" algn="r" defTabSz="914400" rtl="1" eaLnBrk="1" fontAlgn="base" latinLnBrk="0" hangingPunct="1">
              <a:lnSpc>
                <a:spcPct val="100000"/>
              </a:lnSpc>
              <a:spcBef>
                <a:spcPct val="0"/>
              </a:spcBef>
              <a:spcAft>
                <a:spcPct val="0"/>
              </a:spcAft>
              <a:buClrTx/>
              <a:buSzTx/>
              <a:buFontTx/>
              <a:buNone/>
              <a:tabLst/>
            </a:pPr>
            <a:r>
              <a:rPr kumimoji="0" lang="ar-AE" sz="3200" b="1" i="0" u="sng" strike="noStrike" cap="none" normalizeH="0" baseline="0" dirty="0">
                <a:ln>
                  <a:noFill/>
                </a:ln>
                <a:solidFill>
                  <a:srgbClr val="0033CC"/>
                </a:solidFill>
                <a:effectLst/>
                <a:latin typeface="Arial" pitchFamily="34" charset="0"/>
                <a:ea typeface="Times New Roman" pitchFamily="18" charset="0"/>
                <a:cs typeface="Arial" pitchFamily="34" charset="0"/>
              </a:rPr>
              <a:t>أ- مستقبلات الحرارة : </a:t>
            </a:r>
            <a:r>
              <a:rPr kumimoji="0" lang="ar-AE" sz="3200" b="1" i="0" u="none" strike="noStrike" cap="none" normalizeH="0" baseline="0" dirty="0">
                <a:ln>
                  <a:noFill/>
                </a:ln>
                <a:effectLst/>
                <a:latin typeface="Arial" pitchFamily="34" charset="0"/>
                <a:ea typeface="Times New Roman" pitchFamily="18" charset="0"/>
                <a:cs typeface="Arial" pitchFamily="34" charset="0"/>
              </a:rPr>
              <a:t>وتتأثر بالتغير فى درجة الحرارة.</a:t>
            </a:r>
            <a:br>
              <a:rPr kumimoji="0" lang="ar-AE" sz="3200" b="1" i="0" u="none" strike="noStrike" cap="none" normalizeH="0" baseline="0" dirty="0">
                <a:ln>
                  <a:noFill/>
                </a:ln>
                <a:effectLst/>
                <a:latin typeface="Arial" pitchFamily="34" charset="0"/>
                <a:ea typeface="Times New Roman" pitchFamily="18" charset="0"/>
                <a:cs typeface="Arial" pitchFamily="34" charset="0"/>
              </a:rPr>
            </a:br>
            <a:r>
              <a:rPr kumimoji="0" lang="ar-AE" sz="3200" b="1" i="0" u="sng" strike="noStrike" cap="none" normalizeH="0" baseline="0" dirty="0">
                <a:ln>
                  <a:noFill/>
                </a:ln>
                <a:solidFill>
                  <a:srgbClr val="0033CC"/>
                </a:solidFill>
                <a:effectLst/>
                <a:latin typeface="Arial" pitchFamily="34" charset="0"/>
                <a:ea typeface="Times New Roman" pitchFamily="18" charset="0"/>
                <a:cs typeface="Arial" pitchFamily="34" charset="0"/>
              </a:rPr>
              <a:t>ب- مستقبلات كيميائية : </a:t>
            </a:r>
            <a:r>
              <a:rPr kumimoji="0" lang="ar-AE" sz="3200" b="1" i="0" u="none" strike="noStrike" cap="none" normalizeH="0" baseline="0" dirty="0">
                <a:ln>
                  <a:noFill/>
                </a:ln>
                <a:effectLst/>
                <a:latin typeface="Arial" pitchFamily="34" charset="0"/>
                <a:ea typeface="Times New Roman" pitchFamily="18" charset="0"/>
                <a:cs typeface="Arial" pitchFamily="34" charset="0"/>
              </a:rPr>
              <a:t>يتأثر بالمواد الكيميائية كمستقبلات التذوق على اللسان ، ومستقبلات الشم الموجودة فى الغشاء المبطن للأنف.</a:t>
            </a:r>
            <a:br>
              <a:rPr kumimoji="0" lang="ar-AE" sz="3200" b="1" i="0" u="none" strike="noStrike" cap="none" normalizeH="0" baseline="0" dirty="0">
                <a:ln>
                  <a:noFill/>
                </a:ln>
                <a:effectLst/>
                <a:latin typeface="Arial" pitchFamily="34" charset="0"/>
                <a:ea typeface="Times New Roman" pitchFamily="18" charset="0"/>
                <a:cs typeface="Arial" pitchFamily="34" charset="0"/>
              </a:rPr>
            </a:br>
            <a:r>
              <a:rPr kumimoji="0" lang="ar-AE" sz="3200" b="1" i="0" u="sng" strike="noStrike" cap="none" normalizeH="0" baseline="0" dirty="0">
                <a:ln>
                  <a:noFill/>
                </a:ln>
                <a:solidFill>
                  <a:srgbClr val="0033CC"/>
                </a:solidFill>
                <a:effectLst/>
                <a:latin typeface="Arial" pitchFamily="34" charset="0"/>
                <a:ea typeface="Times New Roman" pitchFamily="18" charset="0"/>
                <a:cs typeface="Arial" pitchFamily="34" charset="0"/>
              </a:rPr>
              <a:t>ج- مستقبلات الضوء : </a:t>
            </a:r>
            <a:r>
              <a:rPr kumimoji="0" lang="ar-AE" sz="3200" b="1" i="0" u="none" strike="noStrike" cap="none" normalizeH="0" baseline="0" dirty="0">
                <a:ln>
                  <a:noFill/>
                </a:ln>
                <a:effectLst/>
                <a:latin typeface="Arial" pitchFamily="34" charset="0"/>
                <a:ea typeface="Times New Roman" pitchFamily="18" charset="0"/>
                <a:cs typeface="Arial" pitchFamily="34" charset="0"/>
              </a:rPr>
              <a:t>ويتأثر هذا النوع بالضوء ولذا توجد فى شبكية العين والمستقبلات هنا نوعين العصى والتى تتأثر بالضوء الخافت والمخاريط والتى تتأثر بضوء النهار وكذلك تميز الألوان.</a:t>
            </a:r>
            <a:br>
              <a:rPr kumimoji="0" lang="ar-AE" sz="3200" b="1" i="0" u="none" strike="noStrike" cap="none" normalizeH="0" baseline="0" dirty="0">
                <a:ln>
                  <a:noFill/>
                </a:ln>
                <a:effectLst/>
                <a:latin typeface="Arial" pitchFamily="34" charset="0"/>
                <a:ea typeface="Times New Roman" pitchFamily="18" charset="0"/>
                <a:cs typeface="Arial" pitchFamily="34" charset="0"/>
              </a:rPr>
            </a:br>
            <a:r>
              <a:rPr kumimoji="0" lang="ar-AE" sz="3200" b="1" i="0" u="sng" strike="noStrike" cap="none" normalizeH="0" baseline="0" dirty="0">
                <a:ln>
                  <a:noFill/>
                </a:ln>
                <a:solidFill>
                  <a:srgbClr val="0033CC"/>
                </a:solidFill>
                <a:effectLst/>
                <a:latin typeface="Arial" pitchFamily="34" charset="0"/>
                <a:ea typeface="Times New Roman" pitchFamily="18" charset="0"/>
                <a:cs typeface="Arial" pitchFamily="34" charset="0"/>
              </a:rPr>
              <a:t>د- مستقبلات ميكانيكية: </a:t>
            </a:r>
            <a:r>
              <a:rPr kumimoji="0" lang="ar-AE" sz="3200" b="1" i="0" u="none" strike="noStrike" cap="none" normalizeH="0" baseline="0" dirty="0">
                <a:ln>
                  <a:noFill/>
                </a:ln>
                <a:effectLst/>
                <a:latin typeface="Arial" pitchFamily="34" charset="0"/>
                <a:ea typeface="Times New Roman" pitchFamily="18" charset="0"/>
                <a:cs typeface="Arial" pitchFamily="34" charset="0"/>
              </a:rPr>
              <a:t>والتى تتأثر ميكانيكيا كمستقبلات اللمس والضغط الموجودة بالجلد وكذلك مستقبلات السمه ومستقبلات الاتزان الموجودة فى الأذن.</a:t>
            </a:r>
            <a:endParaRPr kumimoji="0" lang="ar-AE" sz="2800" b="1" i="0" u="none" strike="noStrike" cap="none" normalizeH="0" baseline="0" dirty="0">
              <a:ln>
                <a:noFill/>
              </a:ln>
              <a:effectLst/>
              <a:latin typeface="Arial" pitchFamily="34" charset="0"/>
              <a:cs typeface="Arial" pitchFamily="34" charset="0"/>
            </a:endParaRPr>
          </a:p>
        </p:txBody>
      </p:sp>
    </p:spTree>
    <p:extLst>
      <p:ext uri="{BB962C8B-B14F-4D97-AF65-F5344CB8AC3E}">
        <p14:creationId xmlns:p14="http://schemas.microsoft.com/office/powerpoint/2010/main" val="55624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5537"/>
                                        </p:tgtEl>
                                        <p:attrNameLst>
                                          <p:attrName>style.visibility</p:attrName>
                                        </p:attrNameLst>
                                      </p:cBhvr>
                                      <p:to>
                                        <p:strVal val="visible"/>
                                      </p:to>
                                    </p:set>
                                    <p:animEffect transition="in" filter="fade">
                                      <p:cBhvr>
                                        <p:cTn id="7" dur="2000"/>
                                        <p:tgtEl>
                                          <p:spTgt spid="65537"/>
                                        </p:tgtEl>
                                      </p:cBhvr>
                                    </p:animEffect>
                                    <p:anim calcmode="lin" valueType="num">
                                      <p:cBhvr>
                                        <p:cTn id="8" dur="2000" fill="hold"/>
                                        <p:tgtEl>
                                          <p:spTgt spid="65537"/>
                                        </p:tgtEl>
                                        <p:attrNameLst>
                                          <p:attrName>style.rotation</p:attrName>
                                        </p:attrNameLst>
                                      </p:cBhvr>
                                      <p:tavLst>
                                        <p:tav tm="0">
                                          <p:val>
                                            <p:fltVal val="720"/>
                                          </p:val>
                                        </p:tav>
                                        <p:tav tm="100000">
                                          <p:val>
                                            <p:fltVal val="0"/>
                                          </p:val>
                                        </p:tav>
                                      </p:tavLst>
                                    </p:anim>
                                    <p:anim calcmode="lin" valueType="num">
                                      <p:cBhvr>
                                        <p:cTn id="9" dur="2000" fill="hold"/>
                                        <p:tgtEl>
                                          <p:spTgt spid="65537"/>
                                        </p:tgtEl>
                                        <p:attrNameLst>
                                          <p:attrName>ppt_h</p:attrName>
                                        </p:attrNameLst>
                                      </p:cBhvr>
                                      <p:tavLst>
                                        <p:tav tm="0">
                                          <p:val>
                                            <p:fltVal val="0"/>
                                          </p:val>
                                        </p:tav>
                                        <p:tav tm="100000">
                                          <p:val>
                                            <p:strVal val="#ppt_h"/>
                                          </p:val>
                                        </p:tav>
                                      </p:tavLst>
                                    </p:anim>
                                    <p:anim calcmode="lin" valueType="num">
                                      <p:cBhvr>
                                        <p:cTn id="10" dur="2000" fill="hold"/>
                                        <p:tgtEl>
                                          <p:spTgt spid="6553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up.alwaha.com/mypic/alwaha_22993896.gif"/>
          <p:cNvPicPr>
            <a:picLocks noChangeAspect="1" noChangeArrowheads="1"/>
          </p:cNvPicPr>
          <p:nvPr/>
        </p:nvPicPr>
        <p:blipFill>
          <a:blip r:embed="rId2" cstate="print"/>
          <a:srcRect/>
          <a:stretch>
            <a:fillRect/>
          </a:stretch>
        </p:blipFill>
        <p:spPr bwMode="auto">
          <a:xfrm>
            <a:off x="304800" y="206504"/>
            <a:ext cx="6019800" cy="64228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3" name="Rectangle 2"/>
          <p:cNvSpPr/>
          <p:nvPr/>
        </p:nvSpPr>
        <p:spPr>
          <a:xfrm>
            <a:off x="6400800" y="2895600"/>
            <a:ext cx="2483787" cy="144655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الأذن</a:t>
            </a:r>
            <a:endParaRPr lang="en-US" sz="8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803172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70658"/>
                                        </p:tgtEl>
                                        <p:attrNameLst>
                                          <p:attrName>style.visibility</p:attrName>
                                        </p:attrNameLst>
                                      </p:cBhvr>
                                      <p:to>
                                        <p:strVal val="visible"/>
                                      </p:to>
                                    </p:set>
                                    <p:animEffect transition="in" filter="plus(in)">
                                      <p:cBhvr>
                                        <p:cTn id="15" dur="2000"/>
                                        <p:tgtEl>
                                          <p:spTgt spid="70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
            <a:ext cx="8915400" cy="6401753"/>
          </a:xfrm>
          <a:prstGeom prst="rect">
            <a:avLst/>
          </a:prstGeom>
        </p:spPr>
        <p:txBody>
          <a:bodyPr wrap="square">
            <a:spAutoFit/>
          </a:bodyPr>
          <a:lstStyle/>
          <a:p>
            <a:pPr algn="r"/>
            <a:endParaRPr lang="en-US" b="1" dirty="0"/>
          </a:p>
          <a:p>
            <a:pPr algn="r"/>
            <a:r>
              <a:rPr lang="ar-SA" b="1" dirty="0">
                <a:solidFill>
                  <a:srgbClr val="FF0000"/>
                </a:solidFill>
                <a:cs typeface="ACS  Almass Extra Bold" pitchFamily="2" charset="-78"/>
              </a:rPr>
              <a:t> </a:t>
            </a:r>
            <a:r>
              <a:rPr lang="ar-SA" sz="2800" b="1" dirty="0">
                <a:solidFill>
                  <a:srgbClr val="FF0000"/>
                </a:solidFill>
                <a:cs typeface="ACS  Almass Extra Bold" pitchFamily="2" charset="-78"/>
              </a:rPr>
              <a:t>كيف نسمع ؟</a:t>
            </a:r>
            <a:br>
              <a:rPr lang="ar-SA" sz="2800" b="1" dirty="0">
                <a:solidFill>
                  <a:srgbClr val="FF0000"/>
                </a:solidFill>
                <a:cs typeface="ACS  Almass Extra Bold" pitchFamily="2" charset="-78"/>
              </a:rPr>
            </a:br>
            <a:br>
              <a:rPr lang="ar-SA" sz="2800" b="1" dirty="0"/>
            </a:br>
            <a:r>
              <a:rPr lang="ar-SA" sz="2800" b="1" dirty="0"/>
              <a:t>- تسمع الأصوات في الأدنين كسلسلة من موجات الضغط الهوائي.</a:t>
            </a:r>
            <a:br>
              <a:rPr lang="ar-SA" sz="2800" b="1" dirty="0"/>
            </a:br>
            <a:r>
              <a:rPr lang="ar-SA" sz="2800" b="1" dirty="0"/>
              <a:t>- تعمل الأذن الخارجية كبوق يجمّع الصوت ويركّزه على طبلة الأذن، الأمر الذي يسبب إهتزازها.</a:t>
            </a:r>
            <a:br>
              <a:rPr lang="ar-SA" sz="2800" b="1" dirty="0"/>
            </a:br>
            <a:r>
              <a:rPr lang="ar-SA" sz="2800" b="1" dirty="0"/>
              <a:t>- تنتقل هذه الإهتزازات لاحقآ إلى الأذن الوسطى حيث توجد ثلاث عظيمات متصلة (هي المطرقة والسندان وعظم الركاب)</a:t>
            </a:r>
            <a:br>
              <a:rPr lang="ar-SA" sz="2800" b="1" dirty="0"/>
            </a:br>
            <a:r>
              <a:rPr lang="ar-SA" sz="2800" b="1" dirty="0"/>
              <a:t>وتعمل على إرسال هذه الأصوات إلى الأذن الباطنة وتضخّمها.</a:t>
            </a:r>
            <a:br>
              <a:rPr lang="ar-SA" sz="2800" b="1" dirty="0"/>
            </a:br>
            <a:r>
              <a:rPr lang="ar-SA" sz="2800" b="1" dirty="0"/>
              <a:t>- تدخل الأصوات إلى الأذن الباطنة عند موصل يسمى (النافذة البيضوية) وتنتقل إلى عضو سمعي متخصص يسمى القوقعة.</a:t>
            </a:r>
            <a:br>
              <a:rPr lang="ar-SA" sz="2800" b="1" dirty="0"/>
            </a:br>
            <a:r>
              <a:rPr lang="ar-SA" sz="2800" b="1" dirty="0"/>
              <a:t>- تحوّل القوقعة الحلزونية الموجات الصوتية إلى دفعات عصبية ترسلها لاحقآ إلى الدماغ عبر العصب القوقعي، وهناك يتم تمييزها على أنها أصوات. </a:t>
            </a:r>
            <a:br>
              <a:rPr lang="ar-SA" sz="2800" b="1" dirty="0"/>
            </a:br>
            <a:br>
              <a:rPr lang="ar-SA" sz="2800" b="1" dirty="0"/>
            </a:br>
            <a:endParaRPr lang="ar-AE" sz="2800" dirty="0"/>
          </a:p>
        </p:txBody>
      </p:sp>
    </p:spTree>
    <p:extLst>
      <p:ext uri="{BB962C8B-B14F-4D97-AF65-F5344CB8AC3E}">
        <p14:creationId xmlns:p14="http://schemas.microsoft.com/office/powerpoint/2010/main" val="392331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t0.gstatic.com/images?q=tbn:Bn3MHVhMBLaXmM:">
            <a:hlinkClick r:id="rId2"/>
          </p:cNvPr>
          <p:cNvPicPr>
            <a:picLocks noChangeAspect="1" noChangeArrowheads="1"/>
          </p:cNvPicPr>
          <p:nvPr/>
        </p:nvPicPr>
        <p:blipFill>
          <a:blip r:embed="rId3" cstate="print"/>
          <a:srcRect/>
          <a:stretch>
            <a:fillRect/>
          </a:stretch>
        </p:blipFill>
        <p:spPr bwMode="auto">
          <a:xfrm>
            <a:off x="457200" y="2743200"/>
            <a:ext cx="7467600" cy="39435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447800" y="457200"/>
            <a:ext cx="6324600" cy="1862048"/>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AE" sz="11500" b="1" cap="none" spc="0" dirty="0">
                <a:ln/>
                <a:solidFill>
                  <a:srgbClr val="33CC33"/>
                </a:solidFill>
                <a:effectLst/>
              </a:rPr>
              <a:t>البصر</a:t>
            </a:r>
            <a:endParaRPr lang="en-US" sz="11500" b="1" cap="none" spc="0" dirty="0">
              <a:ln/>
              <a:solidFill>
                <a:srgbClr val="33CC33"/>
              </a:solidFill>
              <a:effectLst/>
            </a:endParaRPr>
          </a:p>
        </p:txBody>
      </p:sp>
    </p:spTree>
    <p:extLst>
      <p:ext uri="{BB962C8B-B14F-4D97-AF65-F5344CB8AC3E}">
        <p14:creationId xmlns:p14="http://schemas.microsoft.com/office/powerpoint/2010/main" val="12941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ppt_x"/>
                                          </p:val>
                                        </p:tav>
                                        <p:tav tm="100000">
                                          <p:val>
                                            <p:strVal val="#ppt_x"/>
                                          </p:val>
                                        </p:tav>
                                      </p:tavLst>
                                    </p:anim>
                                    <p:anim calcmode="lin" valueType="num">
                                      <p:cBhvr additive="base">
                                        <p:cTn id="8"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nodeType="clickEffect">
                                  <p:stCondLst>
                                    <p:cond delay="0"/>
                                  </p:stCondLst>
                                  <p:childTnLst>
                                    <p:set>
                                      <p:cBhvr>
                                        <p:cTn id="12" dur="1" fill="hold">
                                          <p:stCondLst>
                                            <p:cond delay="0"/>
                                          </p:stCondLst>
                                        </p:cTn>
                                        <p:tgtEl>
                                          <p:spTgt spid="77826"/>
                                        </p:tgtEl>
                                        <p:attrNameLst>
                                          <p:attrName>style.visibility</p:attrName>
                                        </p:attrNameLst>
                                      </p:cBhvr>
                                      <p:to>
                                        <p:strVal val="visible"/>
                                      </p:to>
                                    </p:set>
                                    <p:animEffect transition="in" filter="strips(downLeft)">
                                      <p:cBhvr>
                                        <p:cTn id="13" dur="500"/>
                                        <p:tgtEl>
                                          <p:spTgt spid="778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2359"/>
            <a:ext cx="8915400" cy="6555641"/>
          </a:xfrm>
          <a:prstGeom prst="rect">
            <a:avLst/>
          </a:prstGeom>
        </p:spPr>
        <p:txBody>
          <a:bodyPr wrap="square">
            <a:spAutoFit/>
          </a:bodyPr>
          <a:lstStyle/>
          <a:p>
            <a:pPr algn="r"/>
            <a:r>
              <a:rPr lang="ar-AE" sz="2400" b="1" dirty="0">
                <a:solidFill>
                  <a:srgbClr val="FF0000"/>
                </a:solidFill>
                <a:cs typeface="ACS  Almass Extra Bold" pitchFamily="2" charset="-78"/>
              </a:rPr>
              <a:t>عملية الرؤيه بالعين :</a:t>
            </a:r>
            <a:br>
              <a:rPr lang="ar-AE" sz="2400" b="1" dirty="0">
                <a:solidFill>
                  <a:srgbClr val="FF0000"/>
                </a:solidFill>
                <a:cs typeface="ACS  Almass Extra Bold" pitchFamily="2" charset="-78"/>
              </a:rPr>
            </a:br>
            <a:br>
              <a:rPr lang="ar-AE" sz="2400" b="1" dirty="0"/>
            </a:br>
            <a:r>
              <a:rPr lang="ar-AE" sz="2400" b="1" dirty="0"/>
              <a:t>القرنيه، العدسه المحدبه والزجاجيه، هي التي تكون الصوره .</a:t>
            </a:r>
            <a:br>
              <a:rPr lang="ar-AE" sz="2400" b="1" dirty="0"/>
            </a:br>
            <a:r>
              <a:rPr lang="ar-AE" sz="2400" b="1" dirty="0"/>
              <a:t>الضوء الذي يعبر خلالها ينكسر ويكون صوره مصغره ومعكوسه على الشبكيه.</a:t>
            </a:r>
            <a:br>
              <a:rPr lang="ar-AE" sz="2400" b="1" dirty="0"/>
            </a:br>
            <a:r>
              <a:rPr lang="ar-AE" sz="2400" b="1" dirty="0"/>
              <a:t>الصوره معكوسه، ومع ذلك نرى الأجسام بحالتها الصحيحه وذلك بفضل الدماغ .</a:t>
            </a:r>
            <a:br>
              <a:rPr lang="ar-AE" sz="2400" b="1" dirty="0"/>
            </a:br>
            <a:br>
              <a:rPr lang="ar-AE" sz="2400" b="1" dirty="0"/>
            </a:br>
            <a:r>
              <a:rPr lang="ar-AE" sz="2400" b="1" dirty="0">
                <a:solidFill>
                  <a:srgbClr val="FF0000"/>
                </a:solidFill>
                <a:cs typeface="ACS  Almass Extra Bold" pitchFamily="2" charset="-78"/>
              </a:rPr>
              <a:t>كيف يحدث ذلك ؟</a:t>
            </a:r>
            <a:br>
              <a:rPr lang="ar-AE" sz="2400" b="1" dirty="0"/>
            </a:br>
            <a:r>
              <a:rPr lang="ar-AE" sz="2400" b="1" dirty="0"/>
              <a:t>تستقبل الشبكيه الصوره بواسطة مستقبلات حساسه للضوء .</a:t>
            </a:r>
            <a:br>
              <a:rPr lang="ar-AE" sz="2400" b="1" dirty="0"/>
            </a:br>
            <a:r>
              <a:rPr lang="ar-AE" sz="2400" b="1" dirty="0"/>
              <a:t>المعلومات التي استقبلتها مستقبلات الرؤيه تنتقل الى الدماغ وتترجم في الدماغ الى الصوره التي رأيناها .</a:t>
            </a:r>
            <a:br>
              <a:rPr lang="ar-AE" sz="2400" b="1" dirty="0"/>
            </a:br>
            <a:r>
              <a:rPr lang="ar-AE" sz="2400" b="1" dirty="0"/>
              <a:t>الأضواء التي تستقبلها مستقبلات الرؤيه تثير في عصب البصر إشارات كهربائيه. تسري هذه الإشارات الكهربائيه في عصب البصر الى الدماغ. يستقبل الدماغ هذه الإشارات الكهربائيه . </a:t>
            </a:r>
            <a:br>
              <a:rPr lang="ar-AE" sz="2400" b="1" dirty="0"/>
            </a:br>
            <a:r>
              <a:rPr lang="ar-AE" sz="2400" b="1" dirty="0"/>
              <a:t>فقط بواسطة الدماغ نحن نرى ونفهم ما نراه .</a:t>
            </a:r>
            <a:br>
              <a:rPr lang="ar-AE" sz="2400" b="1" dirty="0"/>
            </a:br>
            <a:r>
              <a:rPr lang="ar-AE" sz="2400" b="1" dirty="0"/>
              <a:t>لا يختص الدماغ كله بالبصر بل مناطق معينه منه. أحدها هو مركز الرؤيه .</a:t>
            </a:r>
            <a:br>
              <a:rPr lang="ar-AE" sz="2400" b="1" dirty="0"/>
            </a:br>
            <a:r>
              <a:rPr lang="ar-AE" sz="2400" b="1" dirty="0"/>
              <a:t>رؤيتنا المتطوره هي ثمرة العمل المشترك للعين والدماغ .</a:t>
            </a:r>
            <a:br>
              <a:rPr lang="ar-AE" sz="2400" b="1" dirty="0"/>
            </a:br>
            <a:br>
              <a:rPr lang="ar-AE" b="1" dirty="0"/>
            </a:br>
            <a:endParaRPr lang="ar-AE" dirty="0"/>
          </a:p>
        </p:txBody>
      </p:sp>
    </p:spTree>
    <p:extLst>
      <p:ext uri="{BB962C8B-B14F-4D97-AF65-F5344CB8AC3E}">
        <p14:creationId xmlns:p14="http://schemas.microsoft.com/office/powerpoint/2010/main" val="69929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2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2000" fill="hold"/>
                                        <p:tgtEl>
                                          <p:spTgt spid="2"/>
                                        </p:tgtEl>
                                        <p:attrNameLst>
                                          <p:attrName>ppt_y</p:attrName>
                                        </p:attrNameLst>
                                      </p:cBhvr>
                                      <p:tavLst>
                                        <p:tav tm="0">
                                          <p:val>
                                            <p:strVal val="#ppt_y"/>
                                          </p:val>
                                        </p:tav>
                                        <p:tav tm="100000">
                                          <p:val>
                                            <p:strVal val="#ppt_y"/>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4428</TotalTime>
  <Words>1893</Words>
  <Application>Microsoft Macintosh PowerPoint</Application>
  <PresentationFormat>On-screen Show (4:3)</PresentationFormat>
  <Paragraphs>85</Paragraphs>
  <Slides>36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Open Sans</vt:lpstr>
      <vt:lpstr>Office Theme</vt:lpstr>
      <vt:lpstr>محاضرات في علم النفس العام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ansam.alshaikh</cp:lastModifiedBy>
  <cp:revision>237</cp:revision>
  <dcterms:created xsi:type="dcterms:W3CDTF">2010-12-17T12:11:18Z</dcterms:created>
  <dcterms:modified xsi:type="dcterms:W3CDTF">2020-12-28T07:25:04Z</dcterms:modified>
</cp:coreProperties>
</file>