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trictFirstAndLastChars="0"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r" defTabSz="914400" rtl="1" eaLnBrk="1" latinLnBrk="0" hangingPunct="1">
      <a:defRPr kern="1200">
        <a:solidFill>
          <a:schemeClr val="tx1"/>
        </a:solidFill>
        <a:latin typeface="Times New Roman" pitchFamily="18" charset="0"/>
        <a:ea typeface="+mn-ea"/>
        <a:cs typeface="+mn-cs"/>
      </a:defRPr>
    </a:lvl6pPr>
    <a:lvl7pPr marL="2743200" algn="r" defTabSz="914400" rtl="1" eaLnBrk="1" latinLnBrk="0" hangingPunct="1">
      <a:defRPr kern="1200">
        <a:solidFill>
          <a:schemeClr val="tx1"/>
        </a:solidFill>
        <a:latin typeface="Times New Roman" pitchFamily="18" charset="0"/>
        <a:ea typeface="+mn-ea"/>
        <a:cs typeface="+mn-cs"/>
      </a:defRPr>
    </a:lvl7pPr>
    <a:lvl8pPr marL="3200400" algn="r" defTabSz="914400" rtl="1" eaLnBrk="1" latinLnBrk="0" hangingPunct="1">
      <a:defRPr kern="1200">
        <a:solidFill>
          <a:schemeClr val="tx1"/>
        </a:solidFill>
        <a:latin typeface="Times New Roman" pitchFamily="18" charset="0"/>
        <a:ea typeface="+mn-ea"/>
        <a:cs typeface="+mn-cs"/>
      </a:defRPr>
    </a:lvl8pPr>
    <a:lvl9pPr marL="3657600" algn="r" defTabSz="914400" rtl="1"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Freeform 2"/>
          <p:cNvSpPr>
            <a:spLocks/>
          </p:cNvSpPr>
          <p:nvPr/>
        </p:nvSpPr>
        <p:spPr bwMode="auto">
          <a:xfrm>
            <a:off x="1663700" y="3327400"/>
            <a:ext cx="7480300" cy="3087688"/>
          </a:xfrm>
          <a:custGeom>
            <a:avLst/>
            <a:gdLst>
              <a:gd name="T0" fmla="*/ 104 w 4712"/>
              <a:gd name="T1" fmla="*/ 1944 h 1945"/>
              <a:gd name="T2" fmla="*/ 144 w 4712"/>
              <a:gd name="T3" fmla="*/ 1912 h 1945"/>
              <a:gd name="T4" fmla="*/ 1320 w 4712"/>
              <a:gd name="T5" fmla="*/ 1568 h 1945"/>
              <a:gd name="T6" fmla="*/ 2000 w 4712"/>
              <a:gd name="T7" fmla="*/ 1264 h 1945"/>
              <a:gd name="T8" fmla="*/ 2104 w 4712"/>
              <a:gd name="T9" fmla="*/ 1208 h 1945"/>
              <a:gd name="T10" fmla="*/ 2312 w 4712"/>
              <a:gd name="T11" fmla="*/ 1056 h 1945"/>
              <a:gd name="T12" fmla="*/ 2416 w 4712"/>
              <a:gd name="T13" fmla="*/ 936 h 1945"/>
              <a:gd name="T14" fmla="*/ 2464 w 4712"/>
              <a:gd name="T15" fmla="*/ 824 h 1945"/>
              <a:gd name="T16" fmla="*/ 3376 w 4712"/>
              <a:gd name="T17" fmla="*/ 504 h 1945"/>
              <a:gd name="T18" fmla="*/ 3648 w 4712"/>
              <a:gd name="T19" fmla="*/ 496 h 1945"/>
              <a:gd name="T20" fmla="*/ 4160 w 4712"/>
              <a:gd name="T21" fmla="*/ 400 h 1945"/>
              <a:gd name="T22" fmla="*/ 4416 w 4712"/>
              <a:gd name="T23" fmla="*/ 304 h 1945"/>
              <a:gd name="T24" fmla="*/ 4472 w 4712"/>
              <a:gd name="T25" fmla="*/ 296 h 1945"/>
              <a:gd name="T26" fmla="*/ 4711 w 4712"/>
              <a:gd name="T27" fmla="*/ 224 h 1945"/>
              <a:gd name="T28" fmla="*/ 4711 w 4712"/>
              <a:gd name="T29" fmla="*/ 0 h 1945"/>
              <a:gd name="T30" fmla="*/ 2440 w 4712"/>
              <a:gd name="T31" fmla="*/ 768 h 1945"/>
              <a:gd name="T32" fmla="*/ 2232 w 4712"/>
              <a:gd name="T33" fmla="*/ 760 h 1945"/>
              <a:gd name="T34" fmla="*/ 1784 w 4712"/>
              <a:gd name="T35" fmla="*/ 808 h 1945"/>
              <a:gd name="T36" fmla="*/ 1600 w 4712"/>
              <a:gd name="T37" fmla="*/ 848 h 1945"/>
              <a:gd name="T38" fmla="*/ 760 w 4712"/>
              <a:gd name="T39" fmla="*/ 1056 h 1945"/>
              <a:gd name="T40" fmla="*/ 0 w 4712"/>
              <a:gd name="T41" fmla="*/ 1288 h 1945"/>
              <a:gd name="T42" fmla="*/ 104 w 4712"/>
              <a:gd name="T43" fmla="*/ 1384 h 1945"/>
              <a:gd name="T44" fmla="*/ 104 w 4712"/>
              <a:gd name="T45" fmla="*/ 1944 h 1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75" name="Group 3"/>
          <p:cNvGrpSpPr>
            <a:grpSpLocks/>
          </p:cNvGrpSpPr>
          <p:nvPr/>
        </p:nvGrpSpPr>
        <p:grpSpPr bwMode="auto">
          <a:xfrm>
            <a:off x="123825" y="165100"/>
            <a:ext cx="2471738"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1" name="Freeform 9"/>
              <p:cNvSpPr>
                <a:spLocks/>
              </p:cNvSpPr>
              <p:nvPr/>
            </p:nvSpPr>
            <p:spPr bwMode="auto">
              <a:xfrm>
                <a:off x="168" y="3221"/>
                <a:ext cx="281" cy="863"/>
              </a:xfrm>
              <a:custGeom>
                <a:avLst/>
                <a:gdLst>
                  <a:gd name="T0" fmla="*/ 171 w 281"/>
                  <a:gd name="T1" fmla="*/ 0 h 863"/>
                  <a:gd name="T2" fmla="*/ 0 w 281"/>
                  <a:gd name="T3" fmla="*/ 241 h 863"/>
                  <a:gd name="T4" fmla="*/ 0 w 281"/>
                  <a:gd name="T5" fmla="*/ 818 h 863"/>
                  <a:gd name="T6" fmla="*/ 90 w 281"/>
                  <a:gd name="T7" fmla="*/ 844 h 863"/>
                  <a:gd name="T8" fmla="*/ 153 w 281"/>
                  <a:gd name="T9" fmla="*/ 853 h 863"/>
                  <a:gd name="T10" fmla="*/ 230 w 281"/>
                  <a:gd name="T11" fmla="*/ 862 h 863"/>
                  <a:gd name="T12" fmla="*/ 230 w 281"/>
                  <a:gd name="T13" fmla="*/ 294 h 863"/>
                  <a:gd name="T14" fmla="*/ 280 w 281"/>
                  <a:gd name="T15" fmla="*/ 21 h 863"/>
                  <a:gd name="T16" fmla="*/ 256 w 281"/>
                  <a:gd name="T17" fmla="*/ 21 h 863"/>
                  <a:gd name="T18" fmla="*/ 204 w 281"/>
                  <a:gd name="T19" fmla="*/ 13 h 863"/>
                  <a:gd name="T20" fmla="*/ 171 w 281"/>
                  <a:gd name="T21"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3" name="Freeform 11"/>
              <p:cNvSpPr>
                <a:spLocks/>
              </p:cNvSpPr>
              <p:nvPr/>
            </p:nvSpPr>
            <p:spPr bwMode="auto">
              <a:xfrm>
                <a:off x="223" y="3261"/>
                <a:ext cx="132" cy="801"/>
              </a:xfrm>
              <a:custGeom>
                <a:avLst/>
                <a:gdLst>
                  <a:gd name="T0" fmla="*/ 0 w 132"/>
                  <a:gd name="T1" fmla="*/ 254 h 801"/>
                  <a:gd name="T2" fmla="*/ 0 w 132"/>
                  <a:gd name="T3" fmla="*/ 795 h 801"/>
                  <a:gd name="T4" fmla="*/ 40 w 132"/>
                  <a:gd name="T5" fmla="*/ 800 h 801"/>
                  <a:gd name="T6" fmla="*/ 40 w 132"/>
                  <a:gd name="T7" fmla="*/ 263 h 801"/>
                  <a:gd name="T8" fmla="*/ 131 w 132"/>
                  <a:gd name="T9" fmla="*/ 8 h 801"/>
                  <a:gd name="T10" fmla="*/ 114 w 132"/>
                  <a:gd name="T11" fmla="*/ 0 h 801"/>
                  <a:gd name="T12" fmla="*/ 0 w 132"/>
                  <a:gd name="T13" fmla="*/ 254 h 801"/>
                </a:gdLst>
                <a:ahLst/>
                <a:cxnLst>
                  <a:cxn ang="0">
                    <a:pos x="T0" y="T1"/>
                  </a:cxn>
                  <a:cxn ang="0">
                    <a:pos x="T2" y="T3"/>
                  </a:cxn>
                  <a:cxn ang="0">
                    <a:pos x="T4" y="T5"/>
                  </a:cxn>
                  <a:cxn ang="0">
                    <a:pos x="T6" y="T7"/>
                  </a:cxn>
                  <a:cxn ang="0">
                    <a:pos x="T8" y="T9"/>
                  </a:cxn>
                  <a:cxn ang="0">
                    <a:pos x="T10" y="T11"/>
                  </a:cxn>
                  <a:cxn ang="0">
                    <a:pos x="T12" y="T13"/>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4" name="Freeform 12"/>
              <p:cNvSpPr>
                <a:spLocks/>
              </p:cNvSpPr>
              <p:nvPr/>
            </p:nvSpPr>
            <p:spPr bwMode="auto">
              <a:xfrm>
                <a:off x="914" y="3239"/>
                <a:ext cx="245" cy="797"/>
              </a:xfrm>
              <a:custGeom>
                <a:avLst/>
                <a:gdLst>
                  <a:gd name="T0" fmla="*/ 244 w 245"/>
                  <a:gd name="T1" fmla="*/ 224 h 797"/>
                  <a:gd name="T2" fmla="*/ 244 w 245"/>
                  <a:gd name="T3" fmla="*/ 765 h 797"/>
                  <a:gd name="T4" fmla="*/ 203 w 245"/>
                  <a:gd name="T5" fmla="*/ 796 h 797"/>
                  <a:gd name="T6" fmla="*/ 203 w 245"/>
                  <a:gd name="T7" fmla="*/ 233 h 797"/>
                  <a:gd name="T8" fmla="*/ 0 w 245"/>
                  <a:gd name="T9" fmla="*/ 8 h 797"/>
                  <a:gd name="T10" fmla="*/ 18 w 245"/>
                  <a:gd name="T11" fmla="*/ 0 h 797"/>
                  <a:gd name="T12" fmla="*/ 244 w 245"/>
                  <a:gd name="T13" fmla="*/ 224 h 797"/>
                </a:gdLst>
                <a:ahLst/>
                <a:cxnLst>
                  <a:cxn ang="0">
                    <a:pos x="T0" y="T1"/>
                  </a:cxn>
                  <a:cxn ang="0">
                    <a:pos x="T2" y="T3"/>
                  </a:cxn>
                  <a:cxn ang="0">
                    <a:pos x="T4" y="T5"/>
                  </a:cxn>
                  <a:cxn ang="0">
                    <a:pos x="T6" y="T7"/>
                  </a:cxn>
                  <a:cxn ang="0">
                    <a:pos x="T8" y="T9"/>
                  </a:cxn>
                  <a:cxn ang="0">
                    <a:pos x="T10" y="T11"/>
                  </a:cxn>
                  <a:cxn ang="0">
                    <a:pos x="T12" y="T13"/>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3089" name="Freeform 17"/>
              <p:cNvSpPr>
                <a:spLocks/>
              </p:cNvSpPr>
              <p:nvPr/>
            </p:nvSpPr>
            <p:spPr bwMode="auto">
              <a:xfrm>
                <a:off x="123" y="3464"/>
                <a:ext cx="322" cy="76"/>
              </a:xfrm>
              <a:custGeom>
                <a:avLst/>
                <a:gdLst>
                  <a:gd name="T0" fmla="*/ 0 w 322"/>
                  <a:gd name="T1" fmla="*/ 0 h 76"/>
                  <a:gd name="T2" fmla="*/ 49 w 322"/>
                  <a:gd name="T3" fmla="*/ 30 h 76"/>
                  <a:gd name="T4" fmla="*/ 85 w 322"/>
                  <a:gd name="T5" fmla="*/ 44 h 76"/>
                  <a:gd name="T6" fmla="*/ 153 w 322"/>
                  <a:gd name="T7" fmla="*/ 61 h 76"/>
                  <a:gd name="T8" fmla="*/ 212 w 322"/>
                  <a:gd name="T9" fmla="*/ 70 h 76"/>
                  <a:gd name="T10" fmla="*/ 275 w 322"/>
                  <a:gd name="T11" fmla="*/ 75 h 76"/>
                  <a:gd name="T12" fmla="*/ 321 w 322"/>
                  <a:gd name="T13" fmla="*/ 70 h 76"/>
                  <a:gd name="T14" fmla="*/ 248 w 322"/>
                  <a:gd name="T15" fmla="*/ 61 h 76"/>
                  <a:gd name="T16" fmla="*/ 171 w 322"/>
                  <a:gd name="T17" fmla="*/ 44 h 76"/>
                  <a:gd name="T18" fmla="*/ 94 w 322"/>
                  <a:gd name="T19" fmla="*/ 22 h 76"/>
                  <a:gd name="T20" fmla="*/ 31 w 322"/>
                  <a:gd name="T21" fmla="*/ 4 h 76"/>
                  <a:gd name="T22" fmla="*/ 0 w 322"/>
                  <a:gd name="T2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0" name="Freeform 18"/>
              <p:cNvSpPr>
                <a:spLocks/>
              </p:cNvSpPr>
              <p:nvPr/>
            </p:nvSpPr>
            <p:spPr bwMode="auto">
              <a:xfrm>
                <a:off x="715" y="3091"/>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1" name="Freeform 19"/>
              <p:cNvSpPr>
                <a:spLocks/>
              </p:cNvSpPr>
              <p:nvPr/>
            </p:nvSpPr>
            <p:spPr bwMode="auto">
              <a:xfrm>
                <a:off x="842" y="3342"/>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2" name="Freeform 20"/>
              <p:cNvSpPr>
                <a:spLocks/>
              </p:cNvSpPr>
              <p:nvPr/>
            </p:nvSpPr>
            <p:spPr bwMode="auto">
              <a:xfrm>
                <a:off x="322" y="3175"/>
                <a:ext cx="181" cy="49"/>
              </a:xfrm>
              <a:custGeom>
                <a:avLst/>
                <a:gdLst>
                  <a:gd name="T0" fmla="*/ 180 w 181"/>
                  <a:gd name="T1" fmla="*/ 48 h 49"/>
                  <a:gd name="T2" fmla="*/ 94 w 181"/>
                  <a:gd name="T3" fmla="*/ 39 h 49"/>
                  <a:gd name="T4" fmla="*/ 40 w 181"/>
                  <a:gd name="T5" fmla="*/ 26 h 49"/>
                  <a:gd name="T6" fmla="*/ 0 w 181"/>
                  <a:gd name="T7" fmla="*/ 13 h 49"/>
                  <a:gd name="T8" fmla="*/ 13 w 181"/>
                  <a:gd name="T9" fmla="*/ 0 h 49"/>
                  <a:gd name="T10" fmla="*/ 54 w 181"/>
                  <a:gd name="T11" fmla="*/ 17 h 49"/>
                  <a:gd name="T12" fmla="*/ 112 w 181"/>
                  <a:gd name="T13" fmla="*/ 30 h 49"/>
                  <a:gd name="T14" fmla="*/ 171 w 181"/>
                  <a:gd name="T15" fmla="*/ 30 h 49"/>
                  <a:gd name="T16" fmla="*/ 180 w 181"/>
                  <a:gd name="T1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3" name="Freeform 21"/>
              <p:cNvSpPr>
                <a:spLocks/>
              </p:cNvSpPr>
              <p:nvPr/>
            </p:nvSpPr>
            <p:spPr bwMode="auto">
              <a:xfrm>
                <a:off x="516" y="3274"/>
                <a:ext cx="200" cy="230"/>
              </a:xfrm>
              <a:custGeom>
                <a:avLst/>
                <a:gdLst>
                  <a:gd name="T0" fmla="*/ 104 w 200"/>
                  <a:gd name="T1" fmla="*/ 4 h 230"/>
                  <a:gd name="T2" fmla="*/ 199 w 200"/>
                  <a:gd name="T3" fmla="*/ 0 h 230"/>
                  <a:gd name="T4" fmla="*/ 162 w 200"/>
                  <a:gd name="T5" fmla="*/ 79 h 230"/>
                  <a:gd name="T6" fmla="*/ 144 w 200"/>
                  <a:gd name="T7" fmla="*/ 127 h 230"/>
                  <a:gd name="T8" fmla="*/ 117 w 200"/>
                  <a:gd name="T9" fmla="*/ 171 h 230"/>
                  <a:gd name="T10" fmla="*/ 104 w 200"/>
                  <a:gd name="T11" fmla="*/ 229 h 230"/>
                  <a:gd name="T12" fmla="*/ 0 w 200"/>
                  <a:gd name="T13" fmla="*/ 229 h 230"/>
                  <a:gd name="T14" fmla="*/ 18 w 200"/>
                  <a:gd name="T15" fmla="*/ 176 h 230"/>
                  <a:gd name="T16" fmla="*/ 63 w 200"/>
                  <a:gd name="T17" fmla="*/ 123 h 230"/>
                  <a:gd name="T18" fmla="*/ 72 w 200"/>
                  <a:gd name="T19" fmla="*/ 79 h 230"/>
                  <a:gd name="T20" fmla="*/ 90 w 200"/>
                  <a:gd name="T21" fmla="*/ 35 h 230"/>
                  <a:gd name="T22" fmla="*/ 104 w 200"/>
                  <a:gd name="T23" fmla="*/ 4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gd name="T0" fmla="*/ 598 w 762"/>
                  <a:gd name="T1" fmla="*/ 140 h 2316"/>
                  <a:gd name="T2" fmla="*/ 523 w 762"/>
                  <a:gd name="T3" fmla="*/ 358 h 2316"/>
                  <a:gd name="T4" fmla="*/ 440 w 762"/>
                  <a:gd name="T5" fmla="*/ 644 h 2316"/>
                  <a:gd name="T6" fmla="*/ 354 w 762"/>
                  <a:gd name="T7" fmla="*/ 916 h 2316"/>
                  <a:gd name="T8" fmla="*/ 257 w 762"/>
                  <a:gd name="T9" fmla="*/ 1286 h 2316"/>
                  <a:gd name="T10" fmla="*/ 130 w 762"/>
                  <a:gd name="T11" fmla="*/ 1703 h 2316"/>
                  <a:gd name="T12" fmla="*/ 51 w 762"/>
                  <a:gd name="T13" fmla="*/ 2079 h 2316"/>
                  <a:gd name="T14" fmla="*/ 15 w 762"/>
                  <a:gd name="T15" fmla="*/ 2224 h 2316"/>
                  <a:gd name="T16" fmla="*/ 0 w 762"/>
                  <a:gd name="T17" fmla="*/ 2315 h 2316"/>
                  <a:gd name="T18" fmla="*/ 63 w 762"/>
                  <a:gd name="T19" fmla="*/ 2264 h 2316"/>
                  <a:gd name="T20" fmla="*/ 268 w 762"/>
                  <a:gd name="T21" fmla="*/ 2103 h 2316"/>
                  <a:gd name="T22" fmla="*/ 124 w 762"/>
                  <a:gd name="T23" fmla="*/ 2084 h 2316"/>
                  <a:gd name="T24" fmla="*/ 286 w 762"/>
                  <a:gd name="T25" fmla="*/ 2088 h 2316"/>
                  <a:gd name="T26" fmla="*/ 313 w 762"/>
                  <a:gd name="T27" fmla="*/ 2040 h 2316"/>
                  <a:gd name="T28" fmla="*/ 135 w 762"/>
                  <a:gd name="T29" fmla="*/ 2042 h 2316"/>
                  <a:gd name="T30" fmla="*/ 322 w 762"/>
                  <a:gd name="T31" fmla="*/ 2022 h 2316"/>
                  <a:gd name="T32" fmla="*/ 372 w 762"/>
                  <a:gd name="T33" fmla="*/ 1941 h 2316"/>
                  <a:gd name="T34" fmla="*/ 162 w 762"/>
                  <a:gd name="T35" fmla="*/ 1945 h 2316"/>
                  <a:gd name="T36" fmla="*/ 379 w 762"/>
                  <a:gd name="T37" fmla="*/ 1923 h 2316"/>
                  <a:gd name="T38" fmla="*/ 426 w 762"/>
                  <a:gd name="T39" fmla="*/ 1837 h 2316"/>
                  <a:gd name="T40" fmla="*/ 480 w 762"/>
                  <a:gd name="T41" fmla="*/ 1712 h 2316"/>
                  <a:gd name="T42" fmla="*/ 526 w 762"/>
                  <a:gd name="T43" fmla="*/ 1569 h 2316"/>
                  <a:gd name="T44" fmla="*/ 246 w 762"/>
                  <a:gd name="T45" fmla="*/ 1587 h 2316"/>
                  <a:gd name="T46" fmla="*/ 530 w 762"/>
                  <a:gd name="T47" fmla="*/ 1545 h 2316"/>
                  <a:gd name="T48" fmla="*/ 546 w 762"/>
                  <a:gd name="T49" fmla="*/ 1497 h 2316"/>
                  <a:gd name="T50" fmla="*/ 284 w 762"/>
                  <a:gd name="T51" fmla="*/ 1530 h 2316"/>
                  <a:gd name="T52" fmla="*/ 557 w 762"/>
                  <a:gd name="T53" fmla="*/ 1475 h 2316"/>
                  <a:gd name="T54" fmla="*/ 602 w 762"/>
                  <a:gd name="T55" fmla="*/ 1308 h 2316"/>
                  <a:gd name="T56" fmla="*/ 372 w 762"/>
                  <a:gd name="T57" fmla="*/ 1358 h 2316"/>
                  <a:gd name="T58" fmla="*/ 611 w 762"/>
                  <a:gd name="T59" fmla="*/ 1277 h 2316"/>
                  <a:gd name="T60" fmla="*/ 636 w 762"/>
                  <a:gd name="T61" fmla="*/ 1204 h 2316"/>
                  <a:gd name="T62" fmla="*/ 381 w 762"/>
                  <a:gd name="T63" fmla="*/ 1283 h 2316"/>
                  <a:gd name="T64" fmla="*/ 639 w 762"/>
                  <a:gd name="T65" fmla="*/ 1182 h 2316"/>
                  <a:gd name="T66" fmla="*/ 654 w 762"/>
                  <a:gd name="T67" fmla="*/ 1127 h 2316"/>
                  <a:gd name="T68" fmla="*/ 695 w 762"/>
                  <a:gd name="T69" fmla="*/ 958 h 2316"/>
                  <a:gd name="T70" fmla="*/ 503 w 762"/>
                  <a:gd name="T71" fmla="*/ 1042 h 2316"/>
                  <a:gd name="T72" fmla="*/ 700 w 762"/>
                  <a:gd name="T73" fmla="*/ 923 h 2316"/>
                  <a:gd name="T74" fmla="*/ 758 w 762"/>
                  <a:gd name="T75" fmla="*/ 679 h 2316"/>
                  <a:gd name="T76" fmla="*/ 541 w 762"/>
                  <a:gd name="T77" fmla="*/ 743 h 2316"/>
                  <a:gd name="T78" fmla="*/ 758 w 762"/>
                  <a:gd name="T79" fmla="*/ 655 h 2316"/>
                  <a:gd name="T80" fmla="*/ 758 w 762"/>
                  <a:gd name="T81" fmla="*/ 479 h 2316"/>
                  <a:gd name="T82" fmla="*/ 575 w 762"/>
                  <a:gd name="T83" fmla="*/ 560 h 2316"/>
                  <a:gd name="T84" fmla="*/ 761 w 762"/>
                  <a:gd name="T85" fmla="*/ 433 h 2316"/>
                  <a:gd name="T86" fmla="*/ 761 w 762"/>
                  <a:gd name="T87" fmla="*/ 261 h 2316"/>
                  <a:gd name="T88" fmla="*/ 727 w 762"/>
                  <a:gd name="T89" fmla="*/ 149 h 2316"/>
                  <a:gd name="T90" fmla="*/ 661 w 762"/>
                  <a:gd name="T91" fmla="*/ 0 h 2316"/>
                  <a:gd name="T92" fmla="*/ 598 w 762"/>
                  <a:gd name="T93" fmla="*/ 140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6" name="Freeform 24"/>
              <p:cNvSpPr>
                <a:spLocks/>
              </p:cNvSpPr>
              <p:nvPr/>
            </p:nvSpPr>
            <p:spPr bwMode="auto">
              <a:xfrm>
                <a:off x="630" y="114"/>
                <a:ext cx="915" cy="3071"/>
              </a:xfrm>
              <a:custGeom>
                <a:avLst/>
                <a:gdLst>
                  <a:gd name="T0" fmla="*/ 0 w 915"/>
                  <a:gd name="T1" fmla="*/ 3070 h 3071"/>
                  <a:gd name="T2" fmla="*/ 372 w 915"/>
                  <a:gd name="T3" fmla="*/ 1696 h 3071"/>
                  <a:gd name="T4" fmla="*/ 432 w 915"/>
                  <a:gd name="T5" fmla="*/ 1458 h 3071"/>
                  <a:gd name="T6" fmla="*/ 484 w 915"/>
                  <a:gd name="T7" fmla="*/ 1276 h 3071"/>
                  <a:gd name="T8" fmla="*/ 570 w 915"/>
                  <a:gd name="T9" fmla="*/ 982 h 3071"/>
                  <a:gd name="T10" fmla="*/ 670 w 915"/>
                  <a:gd name="T11" fmla="*/ 658 h 3071"/>
                  <a:gd name="T12" fmla="*/ 782 w 915"/>
                  <a:gd name="T13" fmla="*/ 316 h 3071"/>
                  <a:gd name="T14" fmla="*/ 844 w 915"/>
                  <a:gd name="T15" fmla="*/ 144 h 3071"/>
                  <a:gd name="T16" fmla="*/ 888 w 915"/>
                  <a:gd name="T17" fmla="*/ 42 h 3071"/>
                  <a:gd name="T18" fmla="*/ 914 w 915"/>
                  <a:gd name="T19" fmla="*/ 0 h 3071"/>
                  <a:gd name="T20" fmla="*/ 866 w 915"/>
                  <a:gd name="T21" fmla="*/ 116 h 3071"/>
                  <a:gd name="T22" fmla="*/ 806 w 915"/>
                  <a:gd name="T23" fmla="*/ 296 h 3071"/>
                  <a:gd name="T24" fmla="*/ 520 w 915"/>
                  <a:gd name="T25" fmla="*/ 1230 h 3071"/>
                  <a:gd name="T26" fmla="*/ 442 w 915"/>
                  <a:gd name="T27" fmla="*/ 1518 h 3071"/>
                  <a:gd name="T28" fmla="*/ 378 w 915"/>
                  <a:gd name="T29" fmla="*/ 1774 h 3071"/>
                  <a:gd name="T30" fmla="*/ 314 w 915"/>
                  <a:gd name="T31" fmla="*/ 2028 h 3071"/>
                  <a:gd name="T32" fmla="*/ 266 w 915"/>
                  <a:gd name="T33" fmla="*/ 2238 h 3071"/>
                  <a:gd name="T34" fmla="*/ 258 w 915"/>
                  <a:gd name="T35" fmla="*/ 2294 h 3071"/>
                  <a:gd name="T36" fmla="*/ 186 w 915"/>
                  <a:gd name="T37" fmla="*/ 2558 h 3071"/>
                  <a:gd name="T38" fmla="*/ 50 w 915"/>
                  <a:gd name="T39" fmla="*/ 3070 h 3071"/>
                  <a:gd name="T40" fmla="*/ 0 w 915"/>
                  <a:gd name="T41" fmla="*/ 3070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sp>
        <p:nvSpPr>
          <p:cNvPr id="3099" name="Rectangle 27"/>
          <p:cNvSpPr>
            <a:spLocks noGrp="1" noChangeArrowheads="1"/>
          </p:cNvSpPr>
          <p:nvPr>
            <p:ph type="dt" sz="quarter" idx="2"/>
          </p:nvPr>
        </p:nvSpPr>
        <p:spPr>
          <a:xfrm>
            <a:off x="228600" y="6261100"/>
            <a:ext cx="2527300" cy="457200"/>
          </a:xfrm>
        </p:spPr>
        <p:txBody>
          <a:bodyPr/>
          <a:lstStyle>
            <a:lvl1pPr>
              <a:defRPr/>
            </a:lvl1pPr>
          </a:lstStyle>
          <a:p>
            <a:endParaRPr lang="ar-EG"/>
          </a:p>
        </p:txBody>
      </p:sp>
      <p:sp>
        <p:nvSpPr>
          <p:cNvPr id="3100" name="Rectangle 28"/>
          <p:cNvSpPr>
            <a:spLocks noGrp="1" noChangeArrowheads="1"/>
          </p:cNvSpPr>
          <p:nvPr>
            <p:ph type="ftr" sz="quarter" idx="3"/>
          </p:nvPr>
        </p:nvSpPr>
        <p:spPr>
          <a:xfrm>
            <a:off x="2925763" y="6272213"/>
            <a:ext cx="3457575" cy="457200"/>
          </a:xfrm>
        </p:spPr>
        <p:txBody>
          <a:bodyPr/>
          <a:lstStyle>
            <a:lvl1pPr>
              <a:defRPr/>
            </a:lvl1pPr>
          </a:lstStyle>
          <a:p>
            <a:endParaRPr lang="ar-EG"/>
          </a:p>
        </p:txBody>
      </p:sp>
      <p:sp>
        <p:nvSpPr>
          <p:cNvPr id="3101" name="Rectangle 29"/>
          <p:cNvSpPr>
            <a:spLocks noGrp="1" noChangeArrowheads="1"/>
          </p:cNvSpPr>
          <p:nvPr>
            <p:ph type="sldNum" sz="quarter" idx="4"/>
          </p:nvPr>
        </p:nvSpPr>
        <p:spPr>
          <a:xfrm>
            <a:off x="6553200" y="6248400"/>
            <a:ext cx="2443163" cy="457200"/>
          </a:xfrm>
        </p:spPr>
        <p:txBody>
          <a:bodyPr/>
          <a:lstStyle>
            <a:lvl1pPr>
              <a:defRPr/>
            </a:lvl1pPr>
          </a:lstStyle>
          <a:p>
            <a:endParaRPr lang="ar-EG"/>
          </a:p>
        </p:txBody>
      </p:sp>
      <p:sp>
        <p:nvSpPr>
          <p:cNvPr id="3103" name="Rectangle 31"/>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ar-EG" noProof="0" smtClean="0"/>
              <a:t>Click to edit Master subtitle style</a:t>
            </a:r>
          </a:p>
        </p:txBody>
      </p:sp>
      <p:sp>
        <p:nvSpPr>
          <p:cNvPr id="3104" name="Rectangle 32"/>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ar-EG"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3442297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122238"/>
            <a:ext cx="2200275" cy="6100762"/>
          </a:xfrm>
        </p:spPr>
        <p:txBody>
          <a:bodyPr vert="eaVert"/>
          <a:lstStyle/>
          <a:p>
            <a:r>
              <a:rPr lang="ar-EG" smtClean="0"/>
              <a:t>Click to edit Master title style</a:t>
            </a:r>
            <a:endParaRPr lang="ar-EG"/>
          </a:p>
        </p:txBody>
      </p:sp>
      <p:sp>
        <p:nvSpPr>
          <p:cNvPr id="3" name="Vertical Text Placeholder 2"/>
          <p:cNvSpPr>
            <a:spLocks noGrp="1"/>
          </p:cNvSpPr>
          <p:nvPr>
            <p:ph type="body" orient="vert" idx="1"/>
          </p:nvPr>
        </p:nvSpPr>
        <p:spPr>
          <a:xfrm>
            <a:off x="182563" y="122238"/>
            <a:ext cx="6450012" cy="6100762"/>
          </a:xfrm>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2912791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idx="1"/>
          </p:nvPr>
        </p:nvSpPr>
        <p:spPr/>
        <p:txBody>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409294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ar-EG"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EG" smtClean="0"/>
              <a:t>Click to edit Master text styles</a:t>
            </a:r>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962192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Content Placeholder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127633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EG"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7" name="Date Placeholder 6"/>
          <p:cNvSpPr>
            <a:spLocks noGrp="1"/>
          </p:cNvSpPr>
          <p:nvPr>
            <p:ph type="dt" sz="half" idx="10"/>
          </p:nvPr>
        </p:nvSpPr>
        <p:spPr/>
        <p:txBody>
          <a:bodyPr/>
          <a:lstStyle>
            <a:lvl1pPr>
              <a:defRPr/>
            </a:lvl1pPr>
          </a:lstStyle>
          <a:p>
            <a:endParaRPr lang="ar-EG"/>
          </a:p>
        </p:txBody>
      </p:sp>
      <p:sp>
        <p:nvSpPr>
          <p:cNvPr id="8" name="Footer Placeholder 7"/>
          <p:cNvSpPr>
            <a:spLocks noGrp="1"/>
          </p:cNvSpPr>
          <p:nvPr>
            <p:ph type="ftr" sz="quarter" idx="11"/>
          </p:nvPr>
        </p:nvSpPr>
        <p:spPr/>
        <p:txBody>
          <a:bodyPr/>
          <a:lstStyle>
            <a:lvl1pPr>
              <a:defRPr/>
            </a:lvl1pPr>
          </a:lstStyle>
          <a:p>
            <a:endParaRPr lang="ar-EG"/>
          </a:p>
        </p:txBody>
      </p:sp>
      <p:sp>
        <p:nvSpPr>
          <p:cNvPr id="9" name="Slide Number Placeholder 8"/>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657474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endParaRPr lang="ar-EG"/>
          </a:p>
        </p:txBody>
      </p:sp>
      <p:sp>
        <p:nvSpPr>
          <p:cNvPr id="4" name="Footer Placeholder 3"/>
          <p:cNvSpPr>
            <a:spLocks noGrp="1"/>
          </p:cNvSpPr>
          <p:nvPr>
            <p:ph type="ftr" sz="quarter" idx="11"/>
          </p:nvPr>
        </p:nvSpPr>
        <p:spPr/>
        <p:txBody>
          <a:bodyPr/>
          <a:lstStyle>
            <a:lvl1pPr>
              <a:defRPr/>
            </a:lvl1pPr>
          </a:lstStyle>
          <a:p>
            <a:endParaRPr lang="ar-EG"/>
          </a:p>
        </p:txBody>
      </p:sp>
      <p:sp>
        <p:nvSpPr>
          <p:cNvPr id="5" name="Slide Number Placeholder 4"/>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297195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ar-EG"/>
          </a:p>
        </p:txBody>
      </p:sp>
      <p:sp>
        <p:nvSpPr>
          <p:cNvPr id="3" name="Footer Placeholder 2"/>
          <p:cNvSpPr>
            <a:spLocks noGrp="1"/>
          </p:cNvSpPr>
          <p:nvPr>
            <p:ph type="ftr" sz="quarter" idx="11"/>
          </p:nvPr>
        </p:nvSpPr>
        <p:spPr/>
        <p:txBody>
          <a:bodyPr/>
          <a:lstStyle>
            <a:lvl1pPr>
              <a:defRPr/>
            </a:lvl1pPr>
          </a:lstStyle>
          <a:p>
            <a:endParaRPr lang="ar-EG"/>
          </a:p>
        </p:txBody>
      </p:sp>
      <p:sp>
        <p:nvSpPr>
          <p:cNvPr id="4" name="Slide Number Placeholder 3"/>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67829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ar-EG"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52745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ar-EG"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EG" smtClean="0"/>
              <a:t>Click icon to add picture</a:t>
            </a:r>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315321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gd name="T0" fmla="*/ 0 w 3376"/>
              <a:gd name="T1" fmla="*/ 1525 h 1528"/>
              <a:gd name="T2" fmla="*/ 79 w 3376"/>
              <a:gd name="T3" fmla="*/ 1498 h 1528"/>
              <a:gd name="T4" fmla="*/ 753 w 3376"/>
              <a:gd name="T5" fmla="*/ 1223 h 1528"/>
              <a:gd name="T6" fmla="*/ 1048 w 3376"/>
              <a:gd name="T7" fmla="*/ 1054 h 1528"/>
              <a:gd name="T8" fmla="*/ 1122 w 3376"/>
              <a:gd name="T9" fmla="*/ 1007 h 1528"/>
              <a:gd name="T10" fmla="*/ 1164 w 3376"/>
              <a:gd name="T11" fmla="*/ 974 h 1528"/>
              <a:gd name="T12" fmla="*/ 1164 w 3376"/>
              <a:gd name="T13" fmla="*/ 918 h 1528"/>
              <a:gd name="T14" fmla="*/ 1637 w 3376"/>
              <a:gd name="T15" fmla="*/ 734 h 1528"/>
              <a:gd name="T16" fmla="*/ 1715 w 3376"/>
              <a:gd name="T17" fmla="*/ 731 h 1528"/>
              <a:gd name="T18" fmla="*/ 1787 w 3376"/>
              <a:gd name="T19" fmla="*/ 725 h 1528"/>
              <a:gd name="T20" fmla="*/ 1901 w 3376"/>
              <a:gd name="T21" fmla="*/ 707 h 1528"/>
              <a:gd name="T22" fmla="*/ 2015 w 3376"/>
              <a:gd name="T23" fmla="*/ 678 h 1528"/>
              <a:gd name="T24" fmla="*/ 2162 w 3376"/>
              <a:gd name="T25" fmla="*/ 620 h 1528"/>
              <a:gd name="T26" fmla="*/ 2069 w 3376"/>
              <a:gd name="T27" fmla="*/ 578 h 1528"/>
              <a:gd name="T28" fmla="*/ 2195 w 3376"/>
              <a:gd name="T29" fmla="*/ 605 h 1528"/>
              <a:gd name="T30" fmla="*/ 2276 w 3376"/>
              <a:gd name="T31" fmla="*/ 578 h 1528"/>
              <a:gd name="T32" fmla="*/ 2186 w 3376"/>
              <a:gd name="T33" fmla="*/ 533 h 1528"/>
              <a:gd name="T34" fmla="*/ 2309 w 3376"/>
              <a:gd name="T35" fmla="*/ 560 h 1528"/>
              <a:gd name="T36" fmla="*/ 2399 w 3376"/>
              <a:gd name="T37" fmla="*/ 521 h 1528"/>
              <a:gd name="T38" fmla="*/ 2315 w 3376"/>
              <a:gd name="T39" fmla="*/ 470 h 1528"/>
              <a:gd name="T40" fmla="*/ 2453 w 3376"/>
              <a:gd name="T41" fmla="*/ 494 h 1528"/>
              <a:gd name="T42" fmla="*/ 2619 w 3376"/>
              <a:gd name="T43" fmla="*/ 430 h 1528"/>
              <a:gd name="T44" fmla="*/ 2888 w 3376"/>
              <a:gd name="T45" fmla="*/ 302 h 1528"/>
              <a:gd name="T46" fmla="*/ 3099 w 3376"/>
              <a:gd name="T47" fmla="*/ 182 h 1528"/>
              <a:gd name="T48" fmla="*/ 3376 w 3376"/>
              <a:gd name="T49" fmla="*/ 0 h 1528"/>
              <a:gd name="T50" fmla="*/ 3016 w 3376"/>
              <a:gd name="T51" fmla="*/ 144 h 1528"/>
              <a:gd name="T52" fmla="*/ 2801 w 3376"/>
              <a:gd name="T53" fmla="*/ 230 h 1528"/>
              <a:gd name="T54" fmla="*/ 2619 w 3376"/>
              <a:gd name="T55" fmla="*/ 302 h 1528"/>
              <a:gd name="T56" fmla="*/ 2386 w 3376"/>
              <a:gd name="T57" fmla="*/ 398 h 1528"/>
              <a:gd name="T58" fmla="*/ 2146 w 3376"/>
              <a:gd name="T59" fmla="*/ 478 h 1528"/>
              <a:gd name="T60" fmla="*/ 1792 w 3376"/>
              <a:gd name="T61" fmla="*/ 624 h 1528"/>
              <a:gd name="T62" fmla="*/ 1601 w 3376"/>
              <a:gd name="T63" fmla="*/ 710 h 1528"/>
              <a:gd name="T64" fmla="*/ 1135 w 3376"/>
              <a:gd name="T65" fmla="*/ 886 h 1528"/>
              <a:gd name="T66" fmla="*/ 1098 w 3376"/>
              <a:gd name="T67" fmla="*/ 871 h 1528"/>
              <a:gd name="T68" fmla="*/ 993 w 3376"/>
              <a:gd name="T69" fmla="*/ 871 h 1528"/>
              <a:gd name="T70" fmla="*/ 450 w 3376"/>
              <a:gd name="T71" fmla="*/ 1039 h 1528"/>
              <a:gd name="T72" fmla="*/ 8 w 3376"/>
              <a:gd name="T73" fmla="*/ 1214 h 1528"/>
              <a:gd name="T74" fmla="*/ 27 w 3376"/>
              <a:gd name="T75" fmla="*/ 1240 h 1528"/>
              <a:gd name="T76" fmla="*/ 35 w 3376"/>
              <a:gd name="T77" fmla="*/ 1237 h 1528"/>
              <a:gd name="T78" fmla="*/ 10 w 3376"/>
              <a:gd name="T79" fmla="*/ 1528 h 1528"/>
              <a:gd name="T80" fmla="*/ 0 w 3376"/>
              <a:gd name="T81" fmla="*/ 1525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2051" name="Group 3"/>
          <p:cNvGrpSpPr>
            <a:grpSpLocks/>
          </p:cNvGrpSpPr>
          <p:nvPr/>
        </p:nvGrpSpPr>
        <p:grpSpPr bwMode="auto">
          <a:xfrm>
            <a:off x="296863" y="3022600"/>
            <a:ext cx="976312"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5" name="Oval 7"/>
              <p:cNvSpPr>
                <a:spLocks noChangeArrowheads="1"/>
              </p:cNvSpPr>
              <p:nvPr/>
            </p:nvSpPr>
            <p:spPr bwMode="auto">
              <a:xfrm>
                <a:off x="275" y="3207"/>
                <a:ext cx="267" cy="8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9" name="Oval 11"/>
              <p:cNvSpPr>
                <a:spLocks noChangeArrowheads="1"/>
              </p:cNvSpPr>
              <p:nvPr/>
            </p:nvSpPr>
            <p:spPr bwMode="auto">
              <a:xfrm>
                <a:off x="187" y="3329"/>
                <a:ext cx="436" cy="91"/>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0" name="Freeform 12"/>
              <p:cNvSpPr>
                <a:spLocks/>
              </p:cNvSpPr>
              <p:nvPr/>
            </p:nvSpPr>
            <p:spPr bwMode="auto">
              <a:xfrm>
                <a:off x="216" y="3282"/>
                <a:ext cx="113" cy="393"/>
              </a:xfrm>
              <a:custGeom>
                <a:avLst/>
                <a:gdLst>
                  <a:gd name="T0" fmla="*/ 68 w 113"/>
                  <a:gd name="T1" fmla="*/ 0 h 393"/>
                  <a:gd name="T2" fmla="*/ 0 w 113"/>
                  <a:gd name="T3" fmla="*/ 110 h 393"/>
                  <a:gd name="T4" fmla="*/ 3 w 113"/>
                  <a:gd name="T5" fmla="*/ 361 h 393"/>
                  <a:gd name="T6" fmla="*/ 36 w 113"/>
                  <a:gd name="T7" fmla="*/ 379 h 393"/>
                  <a:gd name="T8" fmla="*/ 63 w 113"/>
                  <a:gd name="T9" fmla="*/ 385 h 393"/>
                  <a:gd name="T10" fmla="*/ 92 w 113"/>
                  <a:gd name="T11" fmla="*/ 392 h 393"/>
                  <a:gd name="T12" fmla="*/ 90 w 113"/>
                  <a:gd name="T13" fmla="*/ 136 h 393"/>
                  <a:gd name="T14" fmla="*/ 112 w 113"/>
                  <a:gd name="T15" fmla="*/ 10 h 393"/>
                  <a:gd name="T16" fmla="*/ 102 w 113"/>
                  <a:gd name="T17" fmla="*/ 10 h 393"/>
                  <a:gd name="T18" fmla="*/ 81 w 113"/>
                  <a:gd name="T19" fmla="*/ 6 h 393"/>
                  <a:gd name="T20" fmla="*/ 68 w 113"/>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3" name="Freeform 15"/>
              <p:cNvSpPr>
                <a:spLocks/>
              </p:cNvSpPr>
              <p:nvPr/>
            </p:nvSpPr>
            <p:spPr bwMode="auto">
              <a:xfrm>
                <a:off x="232" y="3283"/>
                <a:ext cx="67" cy="369"/>
              </a:xfrm>
              <a:custGeom>
                <a:avLst/>
                <a:gdLst>
                  <a:gd name="T0" fmla="*/ 0 w 67"/>
                  <a:gd name="T1" fmla="*/ 133 h 369"/>
                  <a:gd name="T2" fmla="*/ 0 w 67"/>
                  <a:gd name="T3" fmla="*/ 357 h 369"/>
                  <a:gd name="T4" fmla="*/ 20 w 67"/>
                  <a:gd name="T5" fmla="*/ 368 h 369"/>
                  <a:gd name="T6" fmla="*/ 20 w 67"/>
                  <a:gd name="T7" fmla="*/ 141 h 369"/>
                  <a:gd name="T8" fmla="*/ 20 w 67"/>
                  <a:gd name="T9" fmla="*/ 125 h 369"/>
                  <a:gd name="T10" fmla="*/ 29 w 67"/>
                  <a:gd name="T11" fmla="*/ 111 h 369"/>
                  <a:gd name="T12" fmla="*/ 66 w 67"/>
                  <a:gd name="T13" fmla="*/ 4 h 369"/>
                  <a:gd name="T14" fmla="*/ 59 w 67"/>
                  <a:gd name="T15" fmla="*/ 0 h 369"/>
                  <a:gd name="T16" fmla="*/ 8 w 67"/>
                  <a:gd name="T17" fmla="*/ 113 h 369"/>
                  <a:gd name="T18" fmla="*/ 0 w 67"/>
                  <a:gd name="T19" fmla="*/ 13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4" name="Freeform 16"/>
              <p:cNvSpPr>
                <a:spLocks/>
              </p:cNvSpPr>
              <p:nvPr/>
            </p:nvSpPr>
            <p:spPr bwMode="auto">
              <a:xfrm>
                <a:off x="521" y="3275"/>
                <a:ext cx="99" cy="363"/>
              </a:xfrm>
              <a:custGeom>
                <a:avLst/>
                <a:gdLst>
                  <a:gd name="T0" fmla="*/ 98 w 99"/>
                  <a:gd name="T1" fmla="*/ 102 h 363"/>
                  <a:gd name="T2" fmla="*/ 98 w 99"/>
                  <a:gd name="T3" fmla="*/ 348 h 363"/>
                  <a:gd name="T4" fmla="*/ 81 w 99"/>
                  <a:gd name="T5" fmla="*/ 362 h 363"/>
                  <a:gd name="T6" fmla="*/ 81 w 99"/>
                  <a:gd name="T7" fmla="*/ 106 h 363"/>
                  <a:gd name="T8" fmla="*/ 0 w 99"/>
                  <a:gd name="T9" fmla="*/ 4 h 363"/>
                  <a:gd name="T10" fmla="*/ 7 w 99"/>
                  <a:gd name="T11" fmla="*/ 0 h 363"/>
                  <a:gd name="T12" fmla="*/ 98 w 99"/>
                  <a:gd name="T13" fmla="*/ 102 h 363"/>
                </a:gdLst>
                <a:ahLst/>
                <a:cxnLst>
                  <a:cxn ang="0">
                    <a:pos x="T0" y="T1"/>
                  </a:cxn>
                  <a:cxn ang="0">
                    <a:pos x="T2" y="T3"/>
                  </a:cxn>
                  <a:cxn ang="0">
                    <a:pos x="T4" y="T5"/>
                  </a:cxn>
                  <a:cxn ang="0">
                    <a:pos x="T6" y="T7"/>
                  </a:cxn>
                  <a:cxn ang="0">
                    <a:pos x="T8" y="T9"/>
                  </a:cxn>
                  <a:cxn ang="0">
                    <a:pos x="T10" y="T11"/>
                  </a:cxn>
                  <a:cxn ang="0">
                    <a:pos x="T12" y="T13"/>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5" name="Freeform 17"/>
              <p:cNvSpPr>
                <a:spLocks/>
              </p:cNvSpPr>
              <p:nvPr/>
            </p:nvSpPr>
            <p:spPr bwMode="auto">
              <a:xfrm>
                <a:off x="441" y="3215"/>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6" name="Freeform 18"/>
              <p:cNvSpPr>
                <a:spLocks/>
              </p:cNvSpPr>
              <p:nvPr/>
            </p:nvSpPr>
            <p:spPr bwMode="auto">
              <a:xfrm>
                <a:off x="492" y="3327"/>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7" name="Freeform 19"/>
              <p:cNvSpPr>
                <a:spLocks/>
              </p:cNvSpPr>
              <p:nvPr/>
            </p:nvSpPr>
            <p:spPr bwMode="auto">
              <a:xfrm>
                <a:off x="286" y="3250"/>
                <a:ext cx="73" cy="23"/>
              </a:xfrm>
              <a:custGeom>
                <a:avLst/>
                <a:gdLst>
                  <a:gd name="T0" fmla="*/ 72 w 73"/>
                  <a:gd name="T1" fmla="*/ 22 h 23"/>
                  <a:gd name="T2" fmla="*/ 37 w 73"/>
                  <a:gd name="T3" fmla="*/ 18 h 23"/>
                  <a:gd name="T4" fmla="*/ 16 w 73"/>
                  <a:gd name="T5" fmla="*/ 12 h 23"/>
                  <a:gd name="T6" fmla="*/ 0 w 73"/>
                  <a:gd name="T7" fmla="*/ 6 h 23"/>
                  <a:gd name="T8" fmla="*/ 5 w 73"/>
                  <a:gd name="T9" fmla="*/ 0 h 23"/>
                  <a:gd name="T10" fmla="*/ 21 w 73"/>
                  <a:gd name="T11" fmla="*/ 8 h 23"/>
                  <a:gd name="T12" fmla="*/ 45 w 73"/>
                  <a:gd name="T13" fmla="*/ 14 h 23"/>
                  <a:gd name="T14" fmla="*/ 68 w 73"/>
                  <a:gd name="T15" fmla="*/ 14 h 23"/>
                  <a:gd name="T16" fmla="*/ 72 w 73"/>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8" name="Freeform 20"/>
              <p:cNvSpPr>
                <a:spLocks/>
              </p:cNvSpPr>
              <p:nvPr/>
            </p:nvSpPr>
            <p:spPr bwMode="auto">
              <a:xfrm>
                <a:off x="338" y="3284"/>
                <a:ext cx="81" cy="118"/>
              </a:xfrm>
              <a:custGeom>
                <a:avLst/>
                <a:gdLst>
                  <a:gd name="T0" fmla="*/ 40 w 81"/>
                  <a:gd name="T1" fmla="*/ 0 h 118"/>
                  <a:gd name="T2" fmla="*/ 80 w 81"/>
                  <a:gd name="T3" fmla="*/ 4 h 118"/>
                  <a:gd name="T4" fmla="*/ 65 w 81"/>
                  <a:gd name="T5" fmla="*/ 40 h 118"/>
                  <a:gd name="T6" fmla="*/ 58 w 81"/>
                  <a:gd name="T7" fmla="*/ 62 h 118"/>
                  <a:gd name="T8" fmla="*/ 47 w 81"/>
                  <a:gd name="T9" fmla="*/ 82 h 118"/>
                  <a:gd name="T10" fmla="*/ 40 w 81"/>
                  <a:gd name="T11" fmla="*/ 105 h 118"/>
                  <a:gd name="T12" fmla="*/ 37 w 81"/>
                  <a:gd name="T13" fmla="*/ 117 h 118"/>
                  <a:gd name="T14" fmla="*/ 16 w 81"/>
                  <a:gd name="T15" fmla="*/ 114 h 118"/>
                  <a:gd name="T16" fmla="*/ 0 w 81"/>
                  <a:gd name="T17" fmla="*/ 108 h 118"/>
                  <a:gd name="T18" fmla="*/ 7 w 81"/>
                  <a:gd name="T19" fmla="*/ 84 h 118"/>
                  <a:gd name="T20" fmla="*/ 25 w 81"/>
                  <a:gd name="T21" fmla="*/ 60 h 118"/>
                  <a:gd name="T22" fmla="*/ 29 w 81"/>
                  <a:gd name="T23" fmla="*/ 40 h 118"/>
                  <a:gd name="T24" fmla="*/ 36 w 81"/>
                  <a:gd name="T25" fmla="*/ 20 h 118"/>
                  <a:gd name="T26" fmla="*/ 40 w 81"/>
                  <a:gd name="T2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9" name="Freeform 21"/>
              <p:cNvSpPr>
                <a:spLocks/>
              </p:cNvSpPr>
              <p:nvPr/>
            </p:nvSpPr>
            <p:spPr bwMode="auto">
              <a:xfrm>
                <a:off x="282" y="3265"/>
                <a:ext cx="261" cy="35"/>
              </a:xfrm>
              <a:custGeom>
                <a:avLst/>
                <a:gdLst>
                  <a:gd name="T0" fmla="*/ 0 w 261"/>
                  <a:gd name="T1" fmla="*/ 0 h 35"/>
                  <a:gd name="T2" fmla="*/ 25 w 261"/>
                  <a:gd name="T3" fmla="*/ 10 h 35"/>
                  <a:gd name="T4" fmla="*/ 66 w 261"/>
                  <a:gd name="T5" fmla="*/ 18 h 35"/>
                  <a:gd name="T6" fmla="*/ 122 w 261"/>
                  <a:gd name="T7" fmla="*/ 19 h 35"/>
                  <a:gd name="T8" fmla="*/ 177 w 261"/>
                  <a:gd name="T9" fmla="*/ 19 h 35"/>
                  <a:gd name="T10" fmla="*/ 218 w 261"/>
                  <a:gd name="T11" fmla="*/ 12 h 35"/>
                  <a:gd name="T12" fmla="*/ 240 w 261"/>
                  <a:gd name="T13" fmla="*/ 6 h 35"/>
                  <a:gd name="T14" fmla="*/ 248 w 261"/>
                  <a:gd name="T15" fmla="*/ 0 h 35"/>
                  <a:gd name="T16" fmla="*/ 260 w 261"/>
                  <a:gd name="T17" fmla="*/ 15 h 35"/>
                  <a:gd name="T18" fmla="*/ 221 w 261"/>
                  <a:gd name="T19" fmla="*/ 28 h 35"/>
                  <a:gd name="T20" fmla="*/ 164 w 261"/>
                  <a:gd name="T21" fmla="*/ 34 h 35"/>
                  <a:gd name="T22" fmla="*/ 98 w 261"/>
                  <a:gd name="T23" fmla="*/ 33 h 35"/>
                  <a:gd name="T24" fmla="*/ 39 w 261"/>
                  <a:gd name="T25" fmla="*/ 24 h 35"/>
                  <a:gd name="T26" fmla="*/ 5 w 261"/>
                  <a:gd name="T27" fmla="*/ 9 h 35"/>
                  <a:gd name="T28" fmla="*/ 0 w 261"/>
                  <a:gd name="T2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0" name="Freeform 22"/>
            <p:cNvSpPr>
              <a:spLocks/>
            </p:cNvSpPr>
            <p:nvPr/>
          </p:nvSpPr>
          <p:spPr bwMode="auto">
            <a:xfrm>
              <a:off x="379" y="1904"/>
              <a:ext cx="423" cy="1366"/>
            </a:xfrm>
            <a:custGeom>
              <a:avLst/>
              <a:gdLst>
                <a:gd name="T0" fmla="*/ 356 w 423"/>
                <a:gd name="T1" fmla="*/ 64 h 1366"/>
                <a:gd name="T2" fmla="*/ 326 w 423"/>
                <a:gd name="T3" fmla="*/ 163 h 1366"/>
                <a:gd name="T4" fmla="*/ 292 w 423"/>
                <a:gd name="T5" fmla="*/ 293 h 1366"/>
                <a:gd name="T6" fmla="*/ 258 w 423"/>
                <a:gd name="T7" fmla="*/ 417 h 1366"/>
                <a:gd name="T8" fmla="*/ 219 w 423"/>
                <a:gd name="T9" fmla="*/ 585 h 1366"/>
                <a:gd name="T10" fmla="*/ 168 w 423"/>
                <a:gd name="T11" fmla="*/ 775 h 1366"/>
                <a:gd name="T12" fmla="*/ 126 w 423"/>
                <a:gd name="T13" fmla="*/ 952 h 1366"/>
                <a:gd name="T14" fmla="*/ 89 w 423"/>
                <a:gd name="T15" fmla="*/ 1085 h 1366"/>
                <a:gd name="T16" fmla="*/ 0 w 423"/>
                <a:gd name="T17" fmla="*/ 1362 h 1366"/>
                <a:gd name="T18" fmla="*/ 29 w 423"/>
                <a:gd name="T19" fmla="*/ 1365 h 1366"/>
                <a:gd name="T20" fmla="*/ 132 w 423"/>
                <a:gd name="T21" fmla="*/ 1061 h 1366"/>
                <a:gd name="T22" fmla="*/ 223 w 423"/>
                <a:gd name="T23" fmla="*/ 957 h 1366"/>
                <a:gd name="T24" fmla="*/ 271 w 423"/>
                <a:gd name="T25" fmla="*/ 866 h 1366"/>
                <a:gd name="T26" fmla="*/ 308 w 423"/>
                <a:gd name="T27" fmla="*/ 798 h 1366"/>
                <a:gd name="T28" fmla="*/ 214 w 423"/>
                <a:gd name="T29" fmla="*/ 790 h 1366"/>
                <a:gd name="T30" fmla="*/ 311 w 423"/>
                <a:gd name="T31" fmla="*/ 782 h 1366"/>
                <a:gd name="T32" fmla="*/ 325 w 423"/>
                <a:gd name="T33" fmla="*/ 751 h 1366"/>
                <a:gd name="T34" fmla="*/ 231 w 423"/>
                <a:gd name="T35" fmla="*/ 742 h 1366"/>
                <a:gd name="T36" fmla="*/ 329 w 423"/>
                <a:gd name="T37" fmla="*/ 738 h 1366"/>
                <a:gd name="T38" fmla="*/ 344 w 423"/>
                <a:gd name="T39" fmla="*/ 690 h 1366"/>
                <a:gd name="T40" fmla="*/ 240 w 423"/>
                <a:gd name="T41" fmla="*/ 690 h 1366"/>
                <a:gd name="T42" fmla="*/ 351 w 423"/>
                <a:gd name="T43" fmla="*/ 664 h 1366"/>
                <a:gd name="T44" fmla="*/ 387 w 423"/>
                <a:gd name="T45" fmla="*/ 486 h 1366"/>
                <a:gd name="T46" fmla="*/ 411 w 423"/>
                <a:gd name="T47" fmla="*/ 322 h 1366"/>
                <a:gd name="T48" fmla="*/ 422 w 423"/>
                <a:gd name="T49" fmla="*/ 197 h 1366"/>
                <a:gd name="T50" fmla="*/ 422 w 423"/>
                <a:gd name="T51" fmla="*/ 119 h 1366"/>
                <a:gd name="T52" fmla="*/ 408 w 423"/>
                <a:gd name="T53" fmla="*/ 68 h 1366"/>
                <a:gd name="T54" fmla="*/ 381 w 423"/>
                <a:gd name="T55" fmla="*/ 0 h 1366"/>
                <a:gd name="T56" fmla="*/ 356 w 423"/>
                <a:gd name="T57" fmla="*/ 64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1" name="Freeform 23"/>
          <p:cNvSpPr>
            <a:spLocks/>
          </p:cNvSpPr>
          <p:nvPr/>
        </p:nvSpPr>
        <p:spPr bwMode="auto">
          <a:xfrm>
            <a:off x="600075" y="3163888"/>
            <a:ext cx="560388" cy="2022475"/>
          </a:xfrm>
          <a:custGeom>
            <a:avLst/>
            <a:gdLst>
              <a:gd name="T0" fmla="*/ 0 w 353"/>
              <a:gd name="T1" fmla="*/ 1272 h 1274"/>
              <a:gd name="T2" fmla="*/ 352 w 353"/>
              <a:gd name="T3" fmla="*/ 0 h 1274"/>
              <a:gd name="T4" fmla="*/ 26 w 353"/>
              <a:gd name="T5" fmla="*/ 1273 h 1274"/>
              <a:gd name="T6" fmla="*/ 0 w 353"/>
              <a:gd name="T7" fmla="*/ 1272 h 1274"/>
            </a:gdLst>
            <a:ahLst/>
            <a:cxnLst>
              <a:cxn ang="0">
                <a:pos x="T0" y="T1"/>
              </a:cxn>
              <a:cxn ang="0">
                <a:pos x="T2" y="T3"/>
              </a:cxn>
              <a:cxn ang="0">
                <a:pos x="T4" y="T5"/>
              </a:cxn>
              <a:cxn ang="0">
                <a:pos x="T6" y="T7"/>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72" name="Rectangle 24"/>
          <p:cNvSpPr>
            <a:spLocks noGrp="1" noChangeArrowheads="1"/>
          </p:cNvSpPr>
          <p:nvPr>
            <p:ph type="title"/>
          </p:nvPr>
        </p:nvSpPr>
        <p:spPr bwMode="auto">
          <a:xfrm>
            <a:off x="182563" y="122238"/>
            <a:ext cx="8802687"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ar-EG" smtClean="0"/>
              <a:t>Click to edit Master title style</a:t>
            </a:r>
          </a:p>
        </p:txBody>
      </p:sp>
      <p:sp>
        <p:nvSpPr>
          <p:cNvPr id="2073" name="Rectangle 25"/>
          <p:cNvSpPr>
            <a:spLocks noGrp="1" noChangeArrowheads="1"/>
          </p:cNvSpPr>
          <p:nvPr>
            <p:ph type="body" idx="1"/>
          </p:nvPr>
        </p:nvSpPr>
        <p:spPr bwMode="auto">
          <a:xfrm>
            <a:off x="190500" y="1447800"/>
            <a:ext cx="8775700" cy="477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p>
        </p:txBody>
      </p:sp>
      <p:sp>
        <p:nvSpPr>
          <p:cNvPr id="2074" name="Rectangle 26"/>
          <p:cNvSpPr>
            <a:spLocks noGrp="1" noChangeArrowheads="1"/>
          </p:cNvSpPr>
          <p:nvPr>
            <p:ph type="dt" sz="half" idx="2"/>
          </p:nvPr>
        </p:nvSpPr>
        <p:spPr bwMode="auto">
          <a:xfrm>
            <a:off x="169863" y="6273800"/>
            <a:ext cx="2497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endParaRPr lang="ar-EG"/>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ar-EG"/>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endParaRPr lang="ar-EG"/>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1" eaLnBrk="1" fontAlgn="base" hangingPunct="1">
        <a:spcBef>
          <a:spcPct val="0"/>
        </a:spcBef>
        <a:spcAft>
          <a:spcPct val="0"/>
        </a:spcAft>
        <a:defRPr kumimoji="1" sz="4400">
          <a:solidFill>
            <a:schemeClr val="tx2"/>
          </a:solidFill>
          <a:latin typeface="+mj-lt"/>
          <a:ea typeface="+mj-ea"/>
          <a:cs typeface="+mj-cs"/>
        </a:defRPr>
      </a:lvl1pPr>
      <a:lvl2pPr algn="ctr" rtl="1" eaLnBrk="1" fontAlgn="base" hangingPunct="1">
        <a:spcBef>
          <a:spcPct val="0"/>
        </a:spcBef>
        <a:spcAft>
          <a:spcPct val="0"/>
        </a:spcAft>
        <a:defRPr kumimoji="1" sz="4400">
          <a:solidFill>
            <a:schemeClr val="tx2"/>
          </a:solidFill>
          <a:latin typeface="Times New Roman" pitchFamily="18" charset="0"/>
        </a:defRPr>
      </a:lvl2pPr>
      <a:lvl3pPr algn="ctr" rtl="1" eaLnBrk="1" fontAlgn="base" hangingPunct="1">
        <a:spcBef>
          <a:spcPct val="0"/>
        </a:spcBef>
        <a:spcAft>
          <a:spcPct val="0"/>
        </a:spcAft>
        <a:defRPr kumimoji="1" sz="4400">
          <a:solidFill>
            <a:schemeClr val="tx2"/>
          </a:solidFill>
          <a:latin typeface="Times New Roman" pitchFamily="18" charset="0"/>
        </a:defRPr>
      </a:lvl3pPr>
      <a:lvl4pPr algn="ctr" rtl="1" eaLnBrk="1" fontAlgn="base" hangingPunct="1">
        <a:spcBef>
          <a:spcPct val="0"/>
        </a:spcBef>
        <a:spcAft>
          <a:spcPct val="0"/>
        </a:spcAft>
        <a:defRPr kumimoji="1" sz="4400">
          <a:solidFill>
            <a:schemeClr val="tx2"/>
          </a:solidFill>
          <a:latin typeface="Times New Roman" pitchFamily="18" charset="0"/>
        </a:defRPr>
      </a:lvl4pPr>
      <a:lvl5pPr algn="ctr" rtl="1" eaLnBrk="1" fontAlgn="base" hangingPunct="1">
        <a:spcBef>
          <a:spcPct val="0"/>
        </a:spcBef>
        <a:spcAft>
          <a:spcPct val="0"/>
        </a:spcAft>
        <a:defRPr kumimoji="1" sz="4400">
          <a:solidFill>
            <a:schemeClr val="tx2"/>
          </a:solidFill>
          <a:latin typeface="Times New Roman" pitchFamily="18" charset="0"/>
        </a:defRPr>
      </a:lvl5pPr>
      <a:lvl6pPr marL="457200" algn="ctr" rtl="1" eaLnBrk="1" fontAlgn="base" hangingPunct="1">
        <a:spcBef>
          <a:spcPct val="0"/>
        </a:spcBef>
        <a:spcAft>
          <a:spcPct val="0"/>
        </a:spcAft>
        <a:defRPr kumimoji="1" sz="4400">
          <a:solidFill>
            <a:schemeClr val="tx2"/>
          </a:solidFill>
          <a:latin typeface="Times New Roman" pitchFamily="18" charset="0"/>
        </a:defRPr>
      </a:lvl6pPr>
      <a:lvl7pPr marL="914400" algn="ctr" rtl="1" eaLnBrk="1" fontAlgn="base" hangingPunct="1">
        <a:spcBef>
          <a:spcPct val="0"/>
        </a:spcBef>
        <a:spcAft>
          <a:spcPct val="0"/>
        </a:spcAft>
        <a:defRPr kumimoji="1" sz="4400">
          <a:solidFill>
            <a:schemeClr val="tx2"/>
          </a:solidFill>
          <a:latin typeface="Times New Roman" pitchFamily="18" charset="0"/>
        </a:defRPr>
      </a:lvl7pPr>
      <a:lvl8pPr marL="1371600" algn="ctr" rtl="1" eaLnBrk="1" fontAlgn="base" hangingPunct="1">
        <a:spcBef>
          <a:spcPct val="0"/>
        </a:spcBef>
        <a:spcAft>
          <a:spcPct val="0"/>
        </a:spcAft>
        <a:defRPr kumimoji="1" sz="4400">
          <a:solidFill>
            <a:schemeClr val="tx2"/>
          </a:solidFill>
          <a:latin typeface="Times New Roman" pitchFamily="18" charset="0"/>
        </a:defRPr>
      </a:lvl8pPr>
      <a:lvl9pPr marL="1828800" algn="ctr" rtl="1"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kumimoji="1" sz="2800">
          <a:solidFill>
            <a:schemeClr val="tx1"/>
          </a:solidFill>
          <a:latin typeface="+mn-lt"/>
        </a:defRPr>
      </a:lvl2pPr>
      <a:lvl3pPr marL="1143000" indent="-228600" algn="r" rtl="1" eaLnBrk="1" fontAlgn="base" hangingPunct="1">
        <a:spcBef>
          <a:spcPct val="20000"/>
        </a:spcBef>
        <a:spcAft>
          <a:spcPct val="0"/>
        </a:spcAft>
        <a:buChar char="•"/>
        <a:defRPr kumimoji="1" sz="2400">
          <a:solidFill>
            <a:schemeClr val="tx1"/>
          </a:solidFill>
          <a:latin typeface="+mn-lt"/>
        </a:defRPr>
      </a:lvl3pPr>
      <a:lvl4pPr marL="1600200" indent="-228600" algn="r" rtl="1" eaLnBrk="1" fontAlgn="base" hangingPunct="1">
        <a:spcBef>
          <a:spcPct val="20000"/>
        </a:spcBef>
        <a:spcAft>
          <a:spcPct val="0"/>
        </a:spcAft>
        <a:buChar char="•"/>
        <a:defRPr kumimoji="1" sz="2000">
          <a:solidFill>
            <a:schemeClr val="tx1"/>
          </a:solidFill>
          <a:latin typeface="+mn-lt"/>
        </a:defRPr>
      </a:lvl4pPr>
      <a:lvl5pPr marL="2057400" indent="-228600" algn="r" rtl="1" eaLnBrk="1" fontAlgn="base" hangingPunct="1">
        <a:spcBef>
          <a:spcPct val="20000"/>
        </a:spcBef>
        <a:spcAft>
          <a:spcPct val="0"/>
        </a:spcAft>
        <a:buChar char="•"/>
        <a:defRPr kumimoji="1" sz="2000">
          <a:solidFill>
            <a:schemeClr val="tx1"/>
          </a:solidFill>
          <a:latin typeface="+mn-lt"/>
        </a:defRPr>
      </a:lvl5pPr>
      <a:lvl6pPr marL="2514600" indent="-228600" algn="r" rtl="1" eaLnBrk="1" fontAlgn="base" hangingPunct="1">
        <a:spcBef>
          <a:spcPct val="20000"/>
        </a:spcBef>
        <a:spcAft>
          <a:spcPct val="0"/>
        </a:spcAft>
        <a:buChar char="•"/>
        <a:defRPr kumimoji="1" sz="2000">
          <a:solidFill>
            <a:schemeClr val="tx1"/>
          </a:solidFill>
          <a:latin typeface="+mn-lt"/>
        </a:defRPr>
      </a:lvl6pPr>
      <a:lvl7pPr marL="2971800" indent="-228600" algn="r" rtl="1" eaLnBrk="1" fontAlgn="base" hangingPunct="1">
        <a:spcBef>
          <a:spcPct val="20000"/>
        </a:spcBef>
        <a:spcAft>
          <a:spcPct val="0"/>
        </a:spcAft>
        <a:buChar char="•"/>
        <a:defRPr kumimoji="1" sz="2000">
          <a:solidFill>
            <a:schemeClr val="tx1"/>
          </a:solidFill>
          <a:latin typeface="+mn-lt"/>
        </a:defRPr>
      </a:lvl7pPr>
      <a:lvl8pPr marL="3429000" indent="-228600" algn="r" rtl="1" eaLnBrk="1" fontAlgn="base" hangingPunct="1">
        <a:spcBef>
          <a:spcPct val="20000"/>
        </a:spcBef>
        <a:spcAft>
          <a:spcPct val="0"/>
        </a:spcAft>
        <a:buChar char="•"/>
        <a:defRPr kumimoji="1" sz="2000">
          <a:solidFill>
            <a:schemeClr val="tx1"/>
          </a:solidFill>
          <a:latin typeface="+mn-lt"/>
        </a:defRPr>
      </a:lvl8pPr>
      <a:lvl9pPr marL="3886200" indent="-228600" algn="r" rtl="1" eaLnBrk="1" fontAlgn="base" hangingPunct="1">
        <a:spcBef>
          <a:spcPct val="20000"/>
        </a:spcBef>
        <a:spcAft>
          <a:spcPct val="0"/>
        </a:spcAft>
        <a:buChar char="•"/>
        <a:defRPr kumimoji="1" sz="20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6288" y="16768"/>
            <a:ext cx="9144000" cy="6858000"/>
            <a:chOff x="0" y="504825"/>
            <a:chExt cx="9144000" cy="5848350"/>
          </a:xfrm>
        </p:grpSpPr>
        <p:pic>
          <p:nvPicPr>
            <p:cNvPr id="3" name="Picture 2" descr="C:\Users\Ienovo\Desktop\امينة ونعمة\نعمة\New folder (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825"/>
              <a:ext cx="9144000" cy="58483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نتيجة بحث الصور عن اداب بنها"/>
            <p:cNvPicPr/>
            <p:nvPr/>
          </p:nvPicPr>
          <p:blipFill>
            <a:blip r:embed="rId3">
              <a:extLst>
                <a:ext uri="{28A0092B-C50C-407E-A947-70E740481C1C}">
                  <a14:useLocalDpi xmlns:a14="http://schemas.microsoft.com/office/drawing/2010/main" val="0"/>
                </a:ext>
              </a:extLst>
            </a:blip>
            <a:srcRect/>
            <a:stretch>
              <a:fillRect/>
            </a:stretch>
          </p:blipFill>
          <p:spPr bwMode="auto">
            <a:xfrm>
              <a:off x="7020272" y="721057"/>
              <a:ext cx="1777008" cy="1195775"/>
            </a:xfrm>
            <a:prstGeom prst="rect">
              <a:avLst/>
            </a:prstGeom>
            <a:noFill/>
            <a:ln>
              <a:noFill/>
            </a:ln>
          </p:spPr>
        </p:pic>
      </p:grpSp>
      <p:sp>
        <p:nvSpPr>
          <p:cNvPr id="5" name="Rectangle 4"/>
          <p:cNvSpPr/>
          <p:nvPr/>
        </p:nvSpPr>
        <p:spPr>
          <a:xfrm>
            <a:off x="3203848" y="3236549"/>
            <a:ext cx="5884502" cy="2640723"/>
          </a:xfrm>
          <a:prstGeom prst="rect">
            <a:avLst/>
          </a:prstGeom>
        </p:spPr>
        <p:txBody>
          <a:bodyPr wrap="square">
            <a:spAutoFit/>
          </a:bodyPr>
          <a:lstStyle/>
          <a:p>
            <a:pPr algn="ctr">
              <a:lnSpc>
                <a:spcPct val="115000"/>
              </a:lnSpc>
            </a:pPr>
            <a:r>
              <a:rPr lang="ar-EG" sz="4800" dirty="0" smtClean="0">
                <a:solidFill>
                  <a:prstClr val="white"/>
                </a:solidFill>
                <a:cs typeface="PT Bold Heading" panose="02010400000000000000" pitchFamily="2" charset="-78"/>
              </a:rPr>
              <a:t>الطب النفسى</a:t>
            </a:r>
          </a:p>
          <a:p>
            <a:pPr algn="ctr">
              <a:lnSpc>
                <a:spcPct val="115000"/>
              </a:lnSpc>
            </a:pPr>
            <a:r>
              <a:rPr lang="ar-EG" sz="4800" dirty="0" smtClean="0">
                <a:solidFill>
                  <a:prstClr val="white"/>
                </a:solidFill>
                <a:cs typeface="PT Bold Heading" panose="02010400000000000000" pitchFamily="2" charset="-78"/>
              </a:rPr>
              <a:t>الفرقة الرابعة</a:t>
            </a:r>
          </a:p>
          <a:p>
            <a:pPr algn="ctr">
              <a:lnSpc>
                <a:spcPct val="115000"/>
              </a:lnSpc>
            </a:pPr>
            <a:r>
              <a:rPr lang="ar-EG" sz="4800" dirty="0" smtClean="0">
                <a:solidFill>
                  <a:prstClr val="white"/>
                </a:solidFill>
                <a:cs typeface="PT Bold Heading" panose="02010400000000000000" pitchFamily="2" charset="-78"/>
              </a:rPr>
              <a:t>د.أمنية خيرى</a:t>
            </a:r>
            <a:endParaRPr lang="en-US" sz="4800" dirty="0">
              <a:solidFill>
                <a:prstClr val="white"/>
              </a:solidFill>
              <a:cs typeface="PT Bold Heading" panose="02010400000000000000" pitchFamily="2" charset="-78"/>
            </a:endParaRPr>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06" y="3212976"/>
            <a:ext cx="3560298"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9845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20688"/>
            <a:ext cx="7740352" cy="6001643"/>
          </a:xfrm>
          <a:prstGeom prst="rect">
            <a:avLst/>
          </a:prstGeom>
        </p:spPr>
        <p:txBody>
          <a:bodyPr wrap="square">
            <a:spAutoFit/>
          </a:bodyPr>
          <a:lstStyle/>
          <a:p>
            <a:pPr algn="just" rtl="1"/>
            <a:r>
              <a:rPr lang="ar-EG" sz="4800" b="1" dirty="0"/>
              <a:t>5- الهذاءات </a:t>
            </a:r>
            <a:endParaRPr lang="en-US" sz="4800" dirty="0"/>
          </a:p>
          <a:p>
            <a:pPr algn="just" rtl="1"/>
            <a:r>
              <a:rPr lang="ar-EG" sz="4800" b="1" dirty="0"/>
              <a:t>6- الهلاوس</a:t>
            </a:r>
            <a:r>
              <a:rPr lang="ar-EG" sz="4800" dirty="0"/>
              <a:t> </a:t>
            </a:r>
            <a:endParaRPr lang="en-US" sz="4800" dirty="0"/>
          </a:p>
          <a:p>
            <a:pPr algn="just" rtl="1"/>
            <a:r>
              <a:rPr lang="ar-EG" sz="4800" b="1" dirty="0"/>
              <a:t>7- اضطراب السلوك </a:t>
            </a:r>
            <a:endParaRPr lang="en-US" sz="4800" dirty="0"/>
          </a:p>
          <a:p>
            <a:pPr algn="just" rtl="1"/>
            <a:r>
              <a:rPr lang="ar-EG" sz="4800" dirty="0"/>
              <a:t>وهناك من يقسمها إلى فئتين أساسيتين هما:- فئة الأعراض الموجبة وفئة الأعراض السالبة بالاضافة إلى بعض الأعراض الأخرى التى لا يمكن ادراجها تحت أى من الفئتين السابقتين </a:t>
            </a:r>
            <a:endParaRPr lang="en-US" sz="4800" dirty="0"/>
          </a:p>
        </p:txBody>
      </p:sp>
    </p:spTree>
    <p:extLst>
      <p:ext uri="{BB962C8B-B14F-4D97-AF65-F5344CB8AC3E}">
        <p14:creationId xmlns:p14="http://schemas.microsoft.com/office/powerpoint/2010/main" val="4275141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88640"/>
            <a:ext cx="7776864" cy="6740307"/>
          </a:xfrm>
          <a:prstGeom prst="rect">
            <a:avLst/>
          </a:prstGeom>
        </p:spPr>
        <p:txBody>
          <a:bodyPr wrap="square">
            <a:spAutoFit/>
          </a:bodyPr>
          <a:lstStyle/>
          <a:p>
            <a:pPr algn="just" rtl="1"/>
            <a:r>
              <a:rPr lang="ar-EG" sz="3600" dirty="0"/>
              <a:t>ا. </a:t>
            </a:r>
            <a:r>
              <a:rPr lang="ar-EG" sz="3600" b="1" dirty="0"/>
              <a:t>فئة الأعراض الموجبة</a:t>
            </a:r>
            <a:r>
              <a:rPr lang="ar-EG" sz="3600" dirty="0"/>
              <a:t>: وتشمل هذه الفئة ما يلى: (الكلام غير المنظم أو اضطراب شكل التفكير الهذاءات، ضلالات العظمة</a:t>
            </a:r>
            <a:r>
              <a:rPr lang="ar-SA" sz="3600" dirty="0"/>
              <a:t>،</a:t>
            </a:r>
            <a:r>
              <a:rPr lang="ar-EG" sz="3600" dirty="0"/>
              <a:t> الاستسلام للأحاسيس الجسدية التى يعتقد بأنها فُرضت عليه بواسطة قوة خارجية، زرع أو ادخال الأفكار، اذاعة الأفكار ، سحب الأفكار (سرقة الأفكار) ، التحكم بالمشاعر  فقدان القدرة على التحكم فى الافعال الارادية ، عدم القدرة على التحكم بالاندفاعات الهلاوس ، فقدان الشعور بالواقع.</a:t>
            </a:r>
            <a:endParaRPr lang="en-US" sz="3600" dirty="0"/>
          </a:p>
          <a:p>
            <a:pPr algn="just" rtl="1"/>
            <a:r>
              <a:rPr lang="ar-EG" sz="3600" b="1" dirty="0"/>
              <a:t>ب. فئة الأعراض السالبة: </a:t>
            </a:r>
            <a:r>
              <a:rPr lang="ar-EG" sz="3600" dirty="0"/>
              <a:t>وتشمل الفئة ما يلى: (فقدان الاهتمامات أو اللامبالاة</a:t>
            </a:r>
            <a:r>
              <a:rPr lang="ar-SA" sz="3600" dirty="0"/>
              <a:t>، </a:t>
            </a:r>
            <a:r>
              <a:rPr lang="ar-EG" sz="3600" dirty="0"/>
              <a:t>قلة الكلام وفقر محتواه، سطحية المشاعر). </a:t>
            </a:r>
            <a:endParaRPr lang="en-US" sz="3600" dirty="0"/>
          </a:p>
        </p:txBody>
      </p:sp>
    </p:spTree>
    <p:extLst>
      <p:ext uri="{BB962C8B-B14F-4D97-AF65-F5344CB8AC3E}">
        <p14:creationId xmlns:p14="http://schemas.microsoft.com/office/powerpoint/2010/main" val="480126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76672"/>
            <a:ext cx="7920880" cy="6001643"/>
          </a:xfrm>
          <a:prstGeom prst="rect">
            <a:avLst/>
          </a:prstGeom>
        </p:spPr>
        <p:txBody>
          <a:bodyPr wrap="square">
            <a:spAutoFit/>
          </a:bodyPr>
          <a:lstStyle/>
          <a:p>
            <a:pPr algn="just" rtl="1"/>
            <a:r>
              <a:rPr lang="ar-EG" sz="4800" b="1" dirty="0"/>
              <a:t>جـ.</a:t>
            </a:r>
            <a:r>
              <a:rPr lang="ar-EG" sz="4800" dirty="0"/>
              <a:t> </a:t>
            </a:r>
            <a:r>
              <a:rPr lang="ar-EG" sz="4800" b="1" dirty="0"/>
              <a:t>أعراض أخرى:</a:t>
            </a:r>
            <a:endParaRPr lang="en-US" sz="4800" dirty="0"/>
          </a:p>
          <a:p>
            <a:pPr algn="just" rtl="1"/>
            <a:r>
              <a:rPr lang="ar-EG" sz="4800" dirty="0"/>
              <a:t>	هناك أعراض أخرى لمرض الفصام لا يمكن ادراجها تحت أى من الفئتين السابقتين (الأعراض الايجابية، أو السلبية)، ومن هذه الأعراض الكتاتونية كالمداومة على وضع معين والمداومة على تكرار حركات معينة، والمرونة الشمعية، واضطرابات الكلام.</a:t>
            </a:r>
            <a:endParaRPr lang="en-US" sz="4800" dirty="0"/>
          </a:p>
        </p:txBody>
      </p:sp>
    </p:spTree>
    <p:extLst>
      <p:ext uri="{BB962C8B-B14F-4D97-AF65-F5344CB8AC3E}">
        <p14:creationId xmlns:p14="http://schemas.microsoft.com/office/powerpoint/2010/main" val="3426877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04664"/>
            <a:ext cx="7596336" cy="6186309"/>
          </a:xfrm>
          <a:prstGeom prst="rect">
            <a:avLst/>
          </a:prstGeom>
        </p:spPr>
        <p:txBody>
          <a:bodyPr wrap="square">
            <a:spAutoFit/>
          </a:bodyPr>
          <a:lstStyle/>
          <a:p>
            <a:pPr algn="just" rtl="1"/>
            <a:r>
              <a:rPr lang="ar-EG" sz="3600" b="1" dirty="0"/>
              <a:t>* </a:t>
            </a:r>
            <a:r>
              <a:rPr lang="ar-EG" sz="3600" b="1" u="sng" dirty="0"/>
              <a:t>المحكات التشخيصية للفصام</a:t>
            </a:r>
            <a:r>
              <a:rPr lang="ar-EG" sz="3600" b="1" dirty="0"/>
              <a:t>:            </a:t>
            </a:r>
            <a:endParaRPr lang="en-US" sz="3600" dirty="0"/>
          </a:p>
          <a:p>
            <a:pPr algn="just" rtl="1"/>
            <a:r>
              <a:rPr lang="ar-EG" sz="3600" dirty="0"/>
              <a:t>يشير الدليل التشخيصى والاحصائى للاضطرابات العقلية </a:t>
            </a:r>
            <a:r>
              <a:rPr lang="en-US" sz="3600" dirty="0"/>
              <a:t>DSM5</a:t>
            </a:r>
            <a:r>
              <a:rPr lang="ar-EG" sz="3600" dirty="0"/>
              <a:t>  لمجموعه من المحكات تتمثل فى:</a:t>
            </a:r>
            <a:endParaRPr lang="en-US" sz="3600" dirty="0"/>
          </a:p>
          <a:p>
            <a:pPr algn="just" rtl="1"/>
            <a:r>
              <a:rPr lang="ar-EG" sz="3600" dirty="0"/>
              <a:t>ا- لابد من توافر اثنين أو أكثر من الأعراض المميزه التالية لمده شهر كامل (أو أقل اذا تمت معالجتها بنجاح)</a:t>
            </a:r>
            <a:endParaRPr lang="en-US" sz="3600" dirty="0"/>
          </a:p>
          <a:p>
            <a:pPr algn="just" rtl="1"/>
            <a:r>
              <a:rPr lang="ar-EG" sz="3600" dirty="0"/>
              <a:t>1- هذاءات    2- هلاوس   3- كلام غير مترابط  4- السلوك الشاذ وغير المنظم أو السلوك التخشبى     5- الأعراض المميزه وتشمل الضلالات ،الهلاوس، وتفكك الكلام، وتفكك السلوك، أو السلوك التخشبى، وأعراض سلبية (سطحية الانفعال).</a:t>
            </a:r>
            <a:endParaRPr lang="en-US" sz="3600" dirty="0"/>
          </a:p>
        </p:txBody>
      </p:sp>
    </p:spTree>
    <p:extLst>
      <p:ext uri="{BB962C8B-B14F-4D97-AF65-F5344CB8AC3E}">
        <p14:creationId xmlns:p14="http://schemas.microsoft.com/office/powerpoint/2010/main" val="398107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352928" cy="6001643"/>
          </a:xfrm>
          <a:prstGeom prst="rect">
            <a:avLst/>
          </a:prstGeom>
        </p:spPr>
        <p:txBody>
          <a:bodyPr wrap="square">
            <a:spAutoFit/>
          </a:bodyPr>
          <a:lstStyle/>
          <a:p>
            <a:pPr algn="just" rtl="1"/>
            <a:r>
              <a:rPr lang="ar-EG" sz="4800" b="1" dirty="0"/>
              <a:t>* </a:t>
            </a:r>
            <a:r>
              <a:rPr lang="ar-EG" sz="4800" b="1" u="sng" dirty="0"/>
              <a:t>أنواع الفصام</a:t>
            </a:r>
            <a:r>
              <a:rPr lang="ar-EG" sz="4800" b="1" dirty="0"/>
              <a:t>:  طبقا للدليل التشخيصى العاشر للاضطرابات النفسية:</a:t>
            </a:r>
            <a:endParaRPr lang="en-US" sz="4800" dirty="0"/>
          </a:p>
          <a:p>
            <a:pPr lvl="0" algn="just" rtl="1"/>
            <a:r>
              <a:rPr lang="ar-EG" sz="4800" dirty="0"/>
              <a:t>الفصام البارانويدى  </a:t>
            </a:r>
            <a:endParaRPr lang="ar-EG" sz="4800" dirty="0" smtClean="0"/>
          </a:p>
          <a:p>
            <a:pPr lvl="0" algn="just" rtl="1"/>
            <a:r>
              <a:rPr lang="ar-EG" sz="4800" dirty="0" smtClean="0"/>
              <a:t>2- </a:t>
            </a:r>
            <a:r>
              <a:rPr lang="ar-EG" sz="4800" dirty="0"/>
              <a:t>الفصام التخشبى    </a:t>
            </a:r>
            <a:endParaRPr lang="ar-EG" sz="4800" dirty="0" smtClean="0"/>
          </a:p>
          <a:p>
            <a:pPr lvl="0" algn="just" rtl="1"/>
            <a:r>
              <a:rPr lang="ar-EG" sz="4800" dirty="0" smtClean="0"/>
              <a:t>3- </a:t>
            </a:r>
            <a:r>
              <a:rPr lang="ar-EG" sz="4800" dirty="0"/>
              <a:t>الفصام غير المميز</a:t>
            </a:r>
            <a:endParaRPr lang="en-US" sz="4800" dirty="0"/>
          </a:p>
          <a:p>
            <a:pPr algn="just" rtl="1"/>
            <a:r>
              <a:rPr lang="ar-EG" sz="4800" dirty="0"/>
              <a:t>4- الاكتئاب التالى للفصام </a:t>
            </a:r>
            <a:endParaRPr lang="ar-EG" sz="4800" dirty="0" smtClean="0"/>
          </a:p>
          <a:p>
            <a:pPr algn="just" rtl="1"/>
            <a:r>
              <a:rPr lang="ar-EG" sz="4800" dirty="0" smtClean="0"/>
              <a:t>5- </a:t>
            </a:r>
            <a:r>
              <a:rPr lang="ar-EG" sz="4800" dirty="0"/>
              <a:t>الفصام </a:t>
            </a:r>
            <a:r>
              <a:rPr lang="ar-EG" sz="4800" dirty="0" smtClean="0"/>
              <a:t>المتبقى</a:t>
            </a:r>
          </a:p>
          <a:p>
            <a:pPr algn="just" rtl="1"/>
            <a:r>
              <a:rPr lang="ar-EG" sz="4800" dirty="0" smtClean="0"/>
              <a:t>6- </a:t>
            </a:r>
            <a:r>
              <a:rPr lang="ar-EG" sz="4800" dirty="0"/>
              <a:t>الفصام البسيط</a:t>
            </a:r>
            <a:endParaRPr lang="en-US" sz="4800" dirty="0"/>
          </a:p>
        </p:txBody>
      </p:sp>
    </p:spTree>
    <p:extLst>
      <p:ext uri="{BB962C8B-B14F-4D97-AF65-F5344CB8AC3E}">
        <p14:creationId xmlns:p14="http://schemas.microsoft.com/office/powerpoint/2010/main" val="2855060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2671"/>
            <a:ext cx="7884368" cy="6186309"/>
          </a:xfrm>
          <a:prstGeom prst="rect">
            <a:avLst/>
          </a:prstGeom>
        </p:spPr>
        <p:txBody>
          <a:bodyPr wrap="square">
            <a:spAutoFit/>
          </a:bodyPr>
          <a:lstStyle/>
          <a:p>
            <a:pPr algn="just" rtl="1"/>
            <a:r>
              <a:rPr lang="ar-EG" sz="4400" b="1" dirty="0"/>
              <a:t>* علاج الفصام: يتمثل فى:</a:t>
            </a:r>
            <a:endParaRPr lang="en-US" sz="4400" dirty="0"/>
          </a:p>
          <a:p>
            <a:pPr algn="just" rtl="1"/>
            <a:r>
              <a:rPr lang="ar-EG" sz="4400" b="1" dirty="0"/>
              <a:t>- </a:t>
            </a:r>
            <a:r>
              <a:rPr lang="ar-EG" sz="4400" dirty="0"/>
              <a:t>علاج نفسى فردى وجمعى – علاج اجتماعى واسرى ومهنى وتأهيلى وسلوكى </a:t>
            </a:r>
            <a:endParaRPr lang="en-US" sz="4400" dirty="0"/>
          </a:p>
          <a:p>
            <a:pPr algn="just" rtl="1"/>
            <a:r>
              <a:rPr lang="ar-EG" sz="4400" dirty="0"/>
              <a:t>- علاج بالعقاقير – علاج بالكهرباء – علاج بالجراحة</a:t>
            </a:r>
            <a:endParaRPr lang="en-US" sz="4400" dirty="0"/>
          </a:p>
          <a:p>
            <a:pPr algn="just" rtl="1"/>
            <a:r>
              <a:rPr lang="ar-EG" sz="4400" b="1" dirty="0"/>
              <a:t>- العلاج النفسى فردى وجمعى: </a:t>
            </a:r>
            <a:r>
              <a:rPr lang="ar-EG" sz="4400" dirty="0"/>
              <a:t>يستخدم بعد اختفاء الاعراض واستبصار المريض لمحاولة اعادة ثقته بنفسه واندماجه فى المجتمع.</a:t>
            </a:r>
            <a:endParaRPr lang="en-US" sz="4400" dirty="0"/>
          </a:p>
        </p:txBody>
      </p:sp>
    </p:spTree>
    <p:extLst>
      <p:ext uri="{BB962C8B-B14F-4D97-AF65-F5344CB8AC3E}">
        <p14:creationId xmlns:p14="http://schemas.microsoft.com/office/powerpoint/2010/main" val="2005427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404664"/>
            <a:ext cx="7848872" cy="6186309"/>
          </a:xfrm>
          <a:prstGeom prst="rect">
            <a:avLst/>
          </a:prstGeom>
        </p:spPr>
        <p:txBody>
          <a:bodyPr wrap="square">
            <a:spAutoFit/>
          </a:bodyPr>
          <a:lstStyle/>
          <a:p>
            <a:pPr algn="just" rtl="1"/>
            <a:r>
              <a:rPr lang="ar-EG" sz="4400" b="1" dirty="0"/>
              <a:t>- العلاج الاجتماعى الاسرى والسلوكى والاجتماعى: </a:t>
            </a:r>
            <a:r>
              <a:rPr lang="ar-EG" sz="4400" dirty="0"/>
              <a:t>يجب أن تستوعب عائلة المريض طبيعة المرض وتتحمل تصرفات المريض وتشجعه على الاختلاط، ومساعدته على الالتحاق بمهنه والاستمرار فيها، ومن الاساليب السلوكية (تدريب المريض على المهارات الاجتماعية، والتشكيل بواسطة الاقتصاد الرمزى (المكافأة).</a:t>
            </a:r>
            <a:endParaRPr lang="en-US" sz="4400" dirty="0"/>
          </a:p>
          <a:p>
            <a:pPr algn="just" rtl="1"/>
            <a:r>
              <a:rPr lang="ar-EG" sz="4400" b="1" dirty="0"/>
              <a:t>- العلاج بالعقاقير: </a:t>
            </a:r>
            <a:r>
              <a:rPr lang="ar-EG" sz="4400" dirty="0"/>
              <a:t>مضادات الذهان .</a:t>
            </a:r>
            <a:endParaRPr lang="en-US" sz="4400" dirty="0"/>
          </a:p>
        </p:txBody>
      </p:sp>
    </p:spTree>
    <p:extLst>
      <p:ext uri="{BB962C8B-B14F-4D97-AF65-F5344CB8AC3E}">
        <p14:creationId xmlns:p14="http://schemas.microsoft.com/office/powerpoint/2010/main" val="4272177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7956376" cy="6001643"/>
          </a:xfrm>
          <a:prstGeom prst="rect">
            <a:avLst/>
          </a:prstGeom>
        </p:spPr>
        <p:txBody>
          <a:bodyPr wrap="square">
            <a:spAutoFit/>
          </a:bodyPr>
          <a:lstStyle/>
          <a:p>
            <a:pPr algn="just" rtl="1"/>
            <a:r>
              <a:rPr lang="ar-EG" sz="4800" b="1" dirty="0"/>
              <a:t>- علاج جلسات الكهرباء: </a:t>
            </a:r>
            <a:r>
              <a:rPr lang="ar-EG" sz="4800" dirty="0"/>
              <a:t>لتنظيم ايقاع الدماغ وتقليل اعراض الذهان (الهلاوس – والضلالات).</a:t>
            </a:r>
            <a:endParaRPr lang="en-US" sz="4800" dirty="0"/>
          </a:p>
          <a:p>
            <a:pPr algn="just" rtl="1"/>
            <a:r>
              <a:rPr lang="ar-EG" sz="4800" b="1" dirty="0"/>
              <a:t>- العلاج الجراحى: </a:t>
            </a:r>
            <a:r>
              <a:rPr lang="ar-SA" sz="4800" dirty="0"/>
              <a:t>ويتم قطع الالياف العصبية الموصلة بين الفص الجبهى والثلاموس فتتوقف الدائرة </a:t>
            </a:r>
            <a:r>
              <a:rPr lang="ar-EG" sz="4800" dirty="0"/>
              <a:t>الكهربائية الخاصة بالانفعال، وتنخفض اعراض الذهان (الهلاوس – والضلالات). </a:t>
            </a:r>
            <a:endParaRPr lang="en-US" sz="4800" dirty="0"/>
          </a:p>
        </p:txBody>
      </p:sp>
    </p:spTree>
    <p:extLst>
      <p:ext uri="{BB962C8B-B14F-4D97-AF65-F5344CB8AC3E}">
        <p14:creationId xmlns:p14="http://schemas.microsoft.com/office/powerpoint/2010/main" val="3176119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60648"/>
            <a:ext cx="8208912" cy="6432530"/>
          </a:xfrm>
          <a:prstGeom prst="rect">
            <a:avLst/>
          </a:prstGeom>
        </p:spPr>
        <p:txBody>
          <a:bodyPr wrap="square">
            <a:spAutoFit/>
          </a:bodyPr>
          <a:lstStyle/>
          <a:p>
            <a:pPr algn="ctr" rtl="1"/>
            <a:r>
              <a:rPr lang="ar-EG" sz="2800" b="1" dirty="0"/>
              <a:t>الاضطرابات الذهانية</a:t>
            </a:r>
            <a:endParaRPr lang="en-US" sz="2800" b="1" dirty="0"/>
          </a:p>
          <a:p>
            <a:pPr algn="just" rtl="1"/>
            <a:r>
              <a:rPr lang="ar-EG" sz="2800" b="1" dirty="0"/>
              <a:t>  </a:t>
            </a:r>
            <a:r>
              <a:rPr lang="ar-EG" sz="3200" b="1" dirty="0" smtClean="0"/>
              <a:t>(</a:t>
            </a:r>
            <a:r>
              <a:rPr lang="ar-EG" sz="3200" b="1" dirty="0"/>
              <a:t>1) الفصام:</a:t>
            </a:r>
            <a:endParaRPr lang="en-US" sz="3200" b="1" dirty="0"/>
          </a:p>
          <a:p>
            <a:pPr algn="just" rtl="1"/>
            <a:r>
              <a:rPr lang="ar-EG" sz="3200" b="1" dirty="0"/>
              <a:t>* </a:t>
            </a:r>
            <a:r>
              <a:rPr lang="ar-EG" sz="3200" b="1" u="sng" dirty="0"/>
              <a:t>تعريف الفصام</a:t>
            </a:r>
            <a:r>
              <a:rPr lang="ar-EG" sz="3200" b="1" dirty="0"/>
              <a:t>:</a:t>
            </a:r>
            <a:endParaRPr lang="en-US" sz="3200" b="1" dirty="0"/>
          </a:p>
          <a:p>
            <a:pPr algn="just" rtl="1"/>
            <a:r>
              <a:rPr lang="ar-EG" sz="3200" b="1" dirty="0"/>
              <a:t>     معنى الكلمه الحرفى السكيزوفرنيا مشتق من كلمتين سكيز ومعناها الانقسام أو الانفصام، وفرنيا ومعناها العقل أى انقسام أو انفصام العقل.</a:t>
            </a:r>
            <a:endParaRPr lang="en-US" sz="3200" b="1" dirty="0"/>
          </a:p>
          <a:p>
            <a:pPr algn="just" rtl="1"/>
            <a:r>
              <a:rPr lang="ar-EG" sz="3200" b="1" dirty="0"/>
              <a:t>     وعرف بلويلر الفصام بأنه:مجموعه من الأعراض الذهانيه تسلك أحيانًا مصيرًا مزمنًا وأحيانًا أخرى نوبات متكررة ويحتمل أن تتوقف أو تتدهور هذه الأعراض فى أى مرحلة ولكن لا يعود الفرد للتكامل السابق، كما أن هذا المرض يتميز بأعراض خاصة فى التفكير ، والشعور وعلاقة الفرد بالعالم الخارجى والتى لا تظهر بهذه الطريقة فى أى مرض أخر.</a:t>
            </a:r>
            <a:endParaRPr lang="en-US" sz="3200" b="1" dirty="0"/>
          </a:p>
        </p:txBody>
      </p:sp>
    </p:spTree>
    <p:extLst>
      <p:ext uri="{BB962C8B-B14F-4D97-AF65-F5344CB8AC3E}">
        <p14:creationId xmlns:p14="http://schemas.microsoft.com/office/powerpoint/2010/main" val="1258439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404664"/>
            <a:ext cx="7704856" cy="6247864"/>
          </a:xfrm>
          <a:prstGeom prst="rect">
            <a:avLst/>
          </a:prstGeom>
        </p:spPr>
        <p:txBody>
          <a:bodyPr wrap="square">
            <a:spAutoFit/>
          </a:bodyPr>
          <a:lstStyle/>
          <a:p>
            <a:pPr algn="just" rtl="1"/>
            <a:r>
              <a:rPr lang="ar-EG" sz="4000" b="1" dirty="0"/>
              <a:t>* </a:t>
            </a:r>
            <a:r>
              <a:rPr lang="ar-EG" sz="4000" b="1" u="sng" dirty="0"/>
              <a:t>أسباب الفصام</a:t>
            </a:r>
            <a:r>
              <a:rPr lang="ar-EG" sz="4000" b="1" dirty="0"/>
              <a:t>:-</a:t>
            </a:r>
            <a:endParaRPr lang="en-US" sz="4000" dirty="0"/>
          </a:p>
          <a:p>
            <a:pPr algn="just" rtl="1"/>
            <a:r>
              <a:rPr lang="ar-EG" sz="4000" dirty="0"/>
              <a:t>     لا يمكن الجزم بوجود سبب واحد لمرض الفصام بل عدة تفاعلات بيئية ووراثية وفسيولوجية وكيميائية هى:</a:t>
            </a:r>
            <a:endParaRPr lang="en-US" sz="4000" dirty="0"/>
          </a:p>
          <a:p>
            <a:pPr algn="just" rtl="1"/>
            <a:r>
              <a:rPr lang="ar-EG" sz="4000" b="1" dirty="0"/>
              <a:t>1- العوامل الوراثية:</a:t>
            </a:r>
            <a:endParaRPr lang="en-US" sz="4000" dirty="0"/>
          </a:p>
          <a:p>
            <a:pPr algn="just" rtl="1"/>
            <a:r>
              <a:rPr lang="ar-EG" sz="4000" dirty="0"/>
              <a:t>    لا يمكن اغفال العامل الوراثى فى نشأة الفصام، ويجب أن نعرف أن مرض الفصام وأعراضه لا يُورث وإنما الذى يورث هو تهيئة المريض واستعداده للاصابة بهذا المرض اذا تجمعت عدة أسباب أخرى بيئية وبيولوجية .</a:t>
            </a:r>
            <a:endParaRPr lang="en-US" sz="4000" dirty="0"/>
          </a:p>
        </p:txBody>
      </p:sp>
    </p:spTree>
    <p:extLst>
      <p:ext uri="{BB962C8B-B14F-4D97-AF65-F5344CB8AC3E}">
        <p14:creationId xmlns:p14="http://schemas.microsoft.com/office/powerpoint/2010/main" val="1971339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76672"/>
            <a:ext cx="7380312" cy="5632311"/>
          </a:xfrm>
          <a:prstGeom prst="rect">
            <a:avLst/>
          </a:prstGeom>
        </p:spPr>
        <p:txBody>
          <a:bodyPr wrap="square">
            <a:spAutoFit/>
          </a:bodyPr>
          <a:lstStyle/>
          <a:p>
            <a:pPr algn="just" rtl="1"/>
            <a:r>
              <a:rPr lang="ar-EG" sz="6000" b="1" dirty="0" smtClean="0"/>
              <a:t>- الشخصية:</a:t>
            </a:r>
            <a:endParaRPr lang="en-US" sz="6000" dirty="0" smtClean="0"/>
          </a:p>
          <a:p>
            <a:pPr algn="just" rtl="1"/>
            <a:r>
              <a:rPr lang="ar-EG" sz="6000" dirty="0" smtClean="0"/>
              <a:t>	تلعب الشخصية دورًا هامًا فى تهيئة الفرد للاصابة بمرض الفصام حيث أن تكوين الشخصية يتم من خلال عاملى البيئة والوراثة</a:t>
            </a:r>
            <a:endParaRPr lang="ar-EG" sz="6000" dirty="0"/>
          </a:p>
        </p:txBody>
      </p:sp>
    </p:spTree>
    <p:extLst>
      <p:ext uri="{BB962C8B-B14F-4D97-AF65-F5344CB8AC3E}">
        <p14:creationId xmlns:p14="http://schemas.microsoft.com/office/powerpoint/2010/main" val="3759846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76672"/>
            <a:ext cx="7920880" cy="5262979"/>
          </a:xfrm>
          <a:prstGeom prst="rect">
            <a:avLst/>
          </a:prstGeom>
        </p:spPr>
        <p:txBody>
          <a:bodyPr wrap="square">
            <a:spAutoFit/>
          </a:bodyPr>
          <a:lstStyle/>
          <a:p>
            <a:pPr algn="just" rtl="1"/>
            <a:r>
              <a:rPr lang="ar-EG" sz="4800" b="1" dirty="0"/>
              <a:t>3- الأسباب النفسية:</a:t>
            </a:r>
            <a:endParaRPr lang="en-US" sz="4800" dirty="0"/>
          </a:p>
          <a:p>
            <a:pPr algn="just" rtl="1"/>
            <a:r>
              <a:rPr lang="ar-EG" sz="4800" dirty="0"/>
              <a:t>	يرجع رواد مدرسة التحليل النفسى مرضى الفصام لصدمات ونكوص للمرحلة الفمية فى حياة الفرد، وصراع مستمر بين الأنا والعالم الخارجى مما يجعل المريض يمتص الطاقة الليبيدية للداخل بدلا من توجيهها </a:t>
            </a:r>
            <a:r>
              <a:rPr lang="ar-EG" sz="4800" dirty="0" smtClean="0"/>
              <a:t>خارجيا</a:t>
            </a:r>
            <a:endParaRPr lang="ar-EG" sz="4800" dirty="0"/>
          </a:p>
        </p:txBody>
      </p:sp>
    </p:spTree>
    <p:extLst>
      <p:ext uri="{BB962C8B-B14F-4D97-AF65-F5344CB8AC3E}">
        <p14:creationId xmlns:p14="http://schemas.microsoft.com/office/powerpoint/2010/main" val="3442242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476672"/>
            <a:ext cx="7848872" cy="5262979"/>
          </a:xfrm>
          <a:prstGeom prst="rect">
            <a:avLst/>
          </a:prstGeom>
        </p:spPr>
        <p:txBody>
          <a:bodyPr wrap="square">
            <a:spAutoFit/>
          </a:bodyPr>
          <a:lstStyle/>
          <a:p>
            <a:pPr algn="just" rtl="1"/>
            <a:r>
              <a:rPr lang="ar-EG" sz="4800" b="1" dirty="0"/>
              <a:t>- الوحدة الاجتماعية</a:t>
            </a:r>
            <a:endParaRPr lang="en-US" sz="4800" dirty="0"/>
          </a:p>
          <a:p>
            <a:pPr algn="just" rtl="1"/>
            <a:r>
              <a:rPr lang="ar-EG" sz="4800" dirty="0"/>
              <a:t>	ينتشر الفصام فى الأماكن المكتظة بالسكان، حيث يشعر الفرد بالوحدة الاجتماعية بعكس الضواحى حيث يوجد الشعور بالألفة والترابط الاجتماعى، وقد وجد روث أن (45%) من الفصاميين يأتون من الطبقة الاجتماعية السفلى. </a:t>
            </a:r>
            <a:endParaRPr lang="ar-EG" sz="4800" dirty="0"/>
          </a:p>
        </p:txBody>
      </p:sp>
    </p:spTree>
    <p:extLst>
      <p:ext uri="{BB962C8B-B14F-4D97-AF65-F5344CB8AC3E}">
        <p14:creationId xmlns:p14="http://schemas.microsoft.com/office/powerpoint/2010/main" val="1250194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332656"/>
            <a:ext cx="7848872" cy="6001643"/>
          </a:xfrm>
          <a:prstGeom prst="rect">
            <a:avLst/>
          </a:prstGeom>
        </p:spPr>
        <p:txBody>
          <a:bodyPr wrap="square">
            <a:spAutoFit/>
          </a:bodyPr>
          <a:lstStyle/>
          <a:p>
            <a:pPr algn="just" rtl="1"/>
            <a:r>
              <a:rPr lang="ar-EG" sz="4800" b="1" dirty="0"/>
              <a:t>5- العوامل الغدية والهرمونات:</a:t>
            </a:r>
            <a:endParaRPr lang="en-US" sz="4800" dirty="0"/>
          </a:p>
          <a:p>
            <a:pPr algn="just" rtl="1"/>
            <a:r>
              <a:rPr lang="ar-EG" sz="4800" dirty="0"/>
              <a:t>	يوجد الكثير من الملاحظات الاكلينيكية التى تؤيد الترابط بين الفصام واضطراب الهرمونات من النادر حدوث الفصام فى الأطفال، كما أن نسبته تزيد عند البلوغ وفى سن توقف الطمث وكذلك بعد الولادة وهى فترات تتميز باضطراب واضح فى افراز الهرمونات </a:t>
            </a:r>
            <a:endParaRPr lang="en-US" sz="4800" dirty="0"/>
          </a:p>
        </p:txBody>
      </p:sp>
    </p:spTree>
    <p:extLst>
      <p:ext uri="{BB962C8B-B14F-4D97-AF65-F5344CB8AC3E}">
        <p14:creationId xmlns:p14="http://schemas.microsoft.com/office/powerpoint/2010/main" val="3470997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04664"/>
            <a:ext cx="7524328" cy="6001643"/>
          </a:xfrm>
          <a:prstGeom prst="rect">
            <a:avLst/>
          </a:prstGeom>
        </p:spPr>
        <p:txBody>
          <a:bodyPr wrap="square">
            <a:spAutoFit/>
          </a:bodyPr>
          <a:lstStyle/>
          <a:p>
            <a:pPr algn="just" rtl="1"/>
            <a:r>
              <a:rPr lang="ar-EG" sz="4800" b="1" dirty="0"/>
              <a:t>- اضطرابات الجهاز العصبى:</a:t>
            </a:r>
            <a:endParaRPr lang="en-US" sz="4800" dirty="0"/>
          </a:p>
          <a:p>
            <a:pPr algn="just" rtl="1"/>
            <a:r>
              <a:rPr lang="ar-EG" sz="4800" dirty="0" smtClean="0"/>
              <a:t>قد </a:t>
            </a:r>
            <a:r>
              <a:rPr lang="ar-EG" sz="4800" dirty="0"/>
              <a:t>تؤدى الأمراض العضوية فى الجهاز العصبى إلى أعراض شبيهة بالفصام ومن أمثلة هذه الأمراض: زهرى الجهاز العصبى، الحمى الدماغية، أورام الفص الجبهى والصدغى فى الدماغ، وهبوط نسبة السكر فى الدم</a:t>
            </a:r>
            <a:endParaRPr lang="ar-EG" sz="4800" dirty="0"/>
          </a:p>
        </p:txBody>
      </p:sp>
    </p:spTree>
    <p:extLst>
      <p:ext uri="{BB962C8B-B14F-4D97-AF65-F5344CB8AC3E}">
        <p14:creationId xmlns:p14="http://schemas.microsoft.com/office/powerpoint/2010/main" val="1440754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472018"/>
            <a:ext cx="7704856" cy="5909310"/>
          </a:xfrm>
          <a:prstGeom prst="rect">
            <a:avLst/>
          </a:prstGeom>
        </p:spPr>
        <p:txBody>
          <a:bodyPr wrap="square">
            <a:spAutoFit/>
          </a:bodyPr>
          <a:lstStyle/>
          <a:p>
            <a:pPr algn="just" rtl="1"/>
            <a:r>
              <a:rPr lang="ar-EG" sz="5400" b="1" dirty="0"/>
              <a:t>* </a:t>
            </a:r>
            <a:r>
              <a:rPr lang="ar-EG" sz="5400" b="1" u="sng" dirty="0"/>
              <a:t>الأعراض الاكلينيكية الفصام</a:t>
            </a:r>
            <a:r>
              <a:rPr lang="ar-EG" sz="5400" b="1" dirty="0"/>
              <a:t>:-</a:t>
            </a:r>
            <a:endParaRPr lang="en-US" sz="5400" dirty="0"/>
          </a:p>
          <a:p>
            <a:pPr algn="just" rtl="1"/>
            <a:r>
              <a:rPr lang="ar-EG" sz="5400" dirty="0"/>
              <a:t>تتمثل أعراض الفصام فى</a:t>
            </a:r>
            <a:r>
              <a:rPr lang="ar-EG" sz="5400" b="1" dirty="0"/>
              <a:t> </a:t>
            </a:r>
            <a:endParaRPr lang="en-US" sz="5400" dirty="0"/>
          </a:p>
          <a:p>
            <a:pPr algn="just" rtl="1"/>
            <a:r>
              <a:rPr lang="ar-EG" sz="5400" b="1" dirty="0"/>
              <a:t>1- اضطراب التفكير : </a:t>
            </a:r>
            <a:endParaRPr lang="en-US" sz="5400" dirty="0"/>
          </a:p>
          <a:p>
            <a:pPr algn="just" rtl="1"/>
            <a:r>
              <a:rPr lang="ar-EG" sz="5400" b="1" dirty="0"/>
              <a:t>2- اضطراب الوجدان : </a:t>
            </a:r>
            <a:endParaRPr lang="en-US" sz="5400" dirty="0"/>
          </a:p>
          <a:p>
            <a:pPr algn="just" rtl="1"/>
            <a:r>
              <a:rPr lang="ar-EG" sz="5400" b="1" dirty="0"/>
              <a:t>3- اضطراب الارادة : </a:t>
            </a:r>
            <a:endParaRPr lang="en-US" sz="5400" dirty="0"/>
          </a:p>
          <a:p>
            <a:pPr algn="just" rtl="1"/>
            <a:r>
              <a:rPr lang="ar-EG" sz="5400" b="1" dirty="0"/>
              <a:t>4- الأعراض الكتاتونية (التخشبية أو التصلبية أو الجامودية)</a:t>
            </a:r>
            <a:r>
              <a:rPr lang="ar-EG" sz="5400" dirty="0"/>
              <a:t> </a:t>
            </a:r>
            <a:endParaRPr lang="en-US" sz="5400" dirty="0"/>
          </a:p>
        </p:txBody>
      </p:sp>
    </p:spTree>
    <p:extLst>
      <p:ext uri="{BB962C8B-B14F-4D97-AF65-F5344CB8AC3E}">
        <p14:creationId xmlns:p14="http://schemas.microsoft.com/office/powerpoint/2010/main" val="183100331"/>
      </p:ext>
    </p:extLst>
  </p:cSld>
  <p:clrMapOvr>
    <a:masterClrMapping/>
  </p:clrMapOvr>
</p:sld>
</file>

<file path=ppt/theme/theme1.xml><?xml version="1.0" encoding="utf-8"?>
<a:theme xmlns:a="http://schemas.openxmlformats.org/drawingml/2006/main" name="Quill design templat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Quill design template</Template>
  <TotalTime>11</TotalTime>
  <Words>548</Words>
  <Application>Microsoft Office PowerPoint</Application>
  <PresentationFormat>On-screen Show (4:3)</PresentationFormat>
  <Paragraphs>55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Quill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DrMohsen</dc:creator>
  <cp:lastModifiedBy>Ienovo</cp:lastModifiedBy>
  <cp:revision>5</cp:revision>
  <cp:lastPrinted>1601-01-01T00:00:00Z</cp:lastPrinted>
  <dcterms:created xsi:type="dcterms:W3CDTF">2020-03-23T17:29:05Z</dcterms:created>
  <dcterms:modified xsi:type="dcterms:W3CDTF">2020-03-24T00:43:59Z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TC010690591033</vt:lpwstr>
  </property>
</Properties>
</file>