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0CF110-F3FD-4FBF-B97D-D0FE7E5932B6}"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6B128-054F-4A1B-B020-E41B3679EE86}" type="slidenum">
              <a:rPr lang="en-US" smtClean="0"/>
              <a:t>‹#›</a:t>
            </a:fld>
            <a:endParaRPr lang="en-US"/>
          </a:p>
        </p:txBody>
      </p:sp>
    </p:spTree>
    <p:extLst>
      <p:ext uri="{BB962C8B-B14F-4D97-AF65-F5344CB8AC3E}">
        <p14:creationId xmlns:p14="http://schemas.microsoft.com/office/powerpoint/2010/main" val="904523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0CF110-F3FD-4FBF-B97D-D0FE7E5932B6}"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6B128-054F-4A1B-B020-E41B3679EE86}" type="slidenum">
              <a:rPr lang="en-US" smtClean="0"/>
              <a:t>‹#›</a:t>
            </a:fld>
            <a:endParaRPr lang="en-US"/>
          </a:p>
        </p:txBody>
      </p:sp>
    </p:spTree>
    <p:extLst>
      <p:ext uri="{BB962C8B-B14F-4D97-AF65-F5344CB8AC3E}">
        <p14:creationId xmlns:p14="http://schemas.microsoft.com/office/powerpoint/2010/main" val="3303320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0CF110-F3FD-4FBF-B97D-D0FE7E5932B6}"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6B128-054F-4A1B-B020-E41B3679EE86}" type="slidenum">
              <a:rPr lang="en-US" smtClean="0"/>
              <a:t>‹#›</a:t>
            </a:fld>
            <a:endParaRPr lang="en-US"/>
          </a:p>
        </p:txBody>
      </p:sp>
    </p:spTree>
    <p:extLst>
      <p:ext uri="{BB962C8B-B14F-4D97-AF65-F5344CB8AC3E}">
        <p14:creationId xmlns:p14="http://schemas.microsoft.com/office/powerpoint/2010/main" val="56762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0CF110-F3FD-4FBF-B97D-D0FE7E5932B6}"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6B128-054F-4A1B-B020-E41B3679EE86}" type="slidenum">
              <a:rPr lang="en-US" smtClean="0"/>
              <a:t>‹#›</a:t>
            </a:fld>
            <a:endParaRPr lang="en-US"/>
          </a:p>
        </p:txBody>
      </p:sp>
    </p:spTree>
    <p:extLst>
      <p:ext uri="{BB962C8B-B14F-4D97-AF65-F5344CB8AC3E}">
        <p14:creationId xmlns:p14="http://schemas.microsoft.com/office/powerpoint/2010/main" val="4098097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0CF110-F3FD-4FBF-B97D-D0FE7E5932B6}"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6B128-054F-4A1B-B020-E41B3679EE86}" type="slidenum">
              <a:rPr lang="en-US" smtClean="0"/>
              <a:t>‹#›</a:t>
            </a:fld>
            <a:endParaRPr lang="en-US"/>
          </a:p>
        </p:txBody>
      </p:sp>
    </p:spTree>
    <p:extLst>
      <p:ext uri="{BB962C8B-B14F-4D97-AF65-F5344CB8AC3E}">
        <p14:creationId xmlns:p14="http://schemas.microsoft.com/office/powerpoint/2010/main" val="4079674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0CF110-F3FD-4FBF-B97D-D0FE7E5932B6}"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B6B128-054F-4A1B-B020-E41B3679EE86}" type="slidenum">
              <a:rPr lang="en-US" smtClean="0"/>
              <a:t>‹#›</a:t>
            </a:fld>
            <a:endParaRPr lang="en-US"/>
          </a:p>
        </p:txBody>
      </p:sp>
    </p:spTree>
    <p:extLst>
      <p:ext uri="{BB962C8B-B14F-4D97-AF65-F5344CB8AC3E}">
        <p14:creationId xmlns:p14="http://schemas.microsoft.com/office/powerpoint/2010/main" val="3176497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0CF110-F3FD-4FBF-B97D-D0FE7E5932B6}" type="datetimeFigureOut">
              <a:rPr lang="en-US" smtClean="0"/>
              <a:t>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B6B128-054F-4A1B-B020-E41B3679EE86}" type="slidenum">
              <a:rPr lang="en-US" smtClean="0"/>
              <a:t>‹#›</a:t>
            </a:fld>
            <a:endParaRPr lang="en-US"/>
          </a:p>
        </p:txBody>
      </p:sp>
    </p:spTree>
    <p:extLst>
      <p:ext uri="{BB962C8B-B14F-4D97-AF65-F5344CB8AC3E}">
        <p14:creationId xmlns:p14="http://schemas.microsoft.com/office/powerpoint/2010/main" val="665459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0CF110-F3FD-4FBF-B97D-D0FE7E5932B6}" type="datetimeFigureOut">
              <a:rPr lang="en-US" smtClean="0"/>
              <a:t>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B6B128-054F-4A1B-B020-E41B3679EE86}" type="slidenum">
              <a:rPr lang="en-US" smtClean="0"/>
              <a:t>‹#›</a:t>
            </a:fld>
            <a:endParaRPr lang="en-US"/>
          </a:p>
        </p:txBody>
      </p:sp>
    </p:spTree>
    <p:extLst>
      <p:ext uri="{BB962C8B-B14F-4D97-AF65-F5344CB8AC3E}">
        <p14:creationId xmlns:p14="http://schemas.microsoft.com/office/powerpoint/2010/main" val="3674656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0CF110-F3FD-4FBF-B97D-D0FE7E5932B6}" type="datetimeFigureOut">
              <a:rPr lang="en-US" smtClean="0"/>
              <a:t>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B6B128-054F-4A1B-B020-E41B3679EE86}" type="slidenum">
              <a:rPr lang="en-US" smtClean="0"/>
              <a:t>‹#›</a:t>
            </a:fld>
            <a:endParaRPr lang="en-US"/>
          </a:p>
        </p:txBody>
      </p:sp>
    </p:spTree>
    <p:extLst>
      <p:ext uri="{BB962C8B-B14F-4D97-AF65-F5344CB8AC3E}">
        <p14:creationId xmlns:p14="http://schemas.microsoft.com/office/powerpoint/2010/main" val="489203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0CF110-F3FD-4FBF-B97D-D0FE7E5932B6}"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B6B128-054F-4A1B-B020-E41B3679EE86}" type="slidenum">
              <a:rPr lang="en-US" smtClean="0"/>
              <a:t>‹#›</a:t>
            </a:fld>
            <a:endParaRPr lang="en-US"/>
          </a:p>
        </p:txBody>
      </p:sp>
    </p:spTree>
    <p:extLst>
      <p:ext uri="{BB962C8B-B14F-4D97-AF65-F5344CB8AC3E}">
        <p14:creationId xmlns:p14="http://schemas.microsoft.com/office/powerpoint/2010/main" val="2492656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0CF110-F3FD-4FBF-B97D-D0FE7E5932B6}"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B6B128-054F-4A1B-B020-E41B3679EE86}" type="slidenum">
              <a:rPr lang="en-US" smtClean="0"/>
              <a:t>‹#›</a:t>
            </a:fld>
            <a:endParaRPr lang="en-US"/>
          </a:p>
        </p:txBody>
      </p:sp>
    </p:spTree>
    <p:extLst>
      <p:ext uri="{BB962C8B-B14F-4D97-AF65-F5344CB8AC3E}">
        <p14:creationId xmlns:p14="http://schemas.microsoft.com/office/powerpoint/2010/main" val="239514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0CF110-F3FD-4FBF-B97D-D0FE7E5932B6}" type="datetimeFigureOut">
              <a:rPr lang="en-US" smtClean="0"/>
              <a:t>11/8/2020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B6B128-054F-4A1B-B020-E41B3679EE86}" type="slidenum">
              <a:rPr lang="en-US" smtClean="0"/>
              <a:t>‹#›</a:t>
            </a:fld>
            <a:endParaRPr lang="en-US"/>
          </a:p>
        </p:txBody>
      </p:sp>
    </p:spTree>
    <p:extLst>
      <p:ext uri="{BB962C8B-B14F-4D97-AF65-F5344CB8AC3E}">
        <p14:creationId xmlns:p14="http://schemas.microsoft.com/office/powerpoint/2010/main" val="92465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wav"/><Relationship Id="rId1" Type="http://schemas.microsoft.com/office/2007/relationships/media" Target="../media/media1.wav"/><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dirty="0" smtClean="0"/>
              <a:t>تمهيد</a:t>
            </a:r>
            <a:endParaRPr lang="en-US" dirty="0"/>
          </a:p>
        </p:txBody>
      </p:sp>
      <p:sp>
        <p:nvSpPr>
          <p:cNvPr id="3" name="Subtitle 2"/>
          <p:cNvSpPr>
            <a:spLocks noGrp="1"/>
          </p:cNvSpPr>
          <p:nvPr>
            <p:ph type="subTitle" idx="1"/>
          </p:nvPr>
        </p:nvSpPr>
        <p:spPr/>
        <p:txBody>
          <a:bodyPr/>
          <a:lstStyle/>
          <a:p>
            <a:endParaRPr lang="en-US"/>
          </a:p>
        </p:txBody>
      </p:sp>
      <p:pic>
        <p:nvPicPr>
          <p:cNvPr id="4"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4267200" y="3124200"/>
            <a:ext cx="609600" cy="609600"/>
          </a:xfrm>
          <a:prstGeom prst="rect">
            <a:avLst/>
          </a:prstGeom>
        </p:spPr>
      </p:pic>
    </p:spTree>
    <p:extLst>
      <p:ext uri="{BB962C8B-B14F-4D97-AF65-F5344CB8AC3E}">
        <p14:creationId xmlns:p14="http://schemas.microsoft.com/office/powerpoint/2010/main" val="151239393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32680"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ar-EG" dirty="0" smtClean="0"/>
              <a:t>اننا وبدون شك نعيش في عصر العلم والتكنولوجيا ،ولكن التساؤل ما الذي نجنيه من العلم والتكنولوجيا؟ فالعلم والتكنولوجيا هما مصدرا التقدم ،ومن خلال المعرفة العلمية،ترتقي الحياه،وفوائد العلم لا تنتهي سواء في الحاضر او المستقبل،واذا كان للعلم والتكنولوجيا تاثيرات ايجابية فكذلك لهما تأثيرات سلبية ايضا،فهناك من يري ان العلم،مسؤل عن زيادة معاناه البشر،ولذلك ينظر البعض الي العلم والتكنولوجيا،لا بوصفهما مبعث امل،بل بوصفهما تهديدا للامال.   </a:t>
            </a:r>
          </a:p>
          <a:p>
            <a:pPr marL="0" indent="0">
              <a:buNone/>
            </a:pPr>
            <a:r>
              <a:rPr lang="ar-EG" dirty="0" smtClean="0"/>
              <a:t>                              </a:t>
            </a:r>
            <a:endParaRPr lang="en-US" dirty="0"/>
          </a:p>
        </p:txBody>
      </p:sp>
    </p:spTree>
    <p:extLst>
      <p:ext uri="{BB962C8B-B14F-4D97-AF65-F5344CB8AC3E}">
        <p14:creationId xmlns:p14="http://schemas.microsoft.com/office/powerpoint/2010/main" val="1837921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ar-EG" dirty="0" smtClean="0"/>
              <a:t>ان المفارقة اننا استخدمنا العلم والتكنولوجيا،لتحقيق المزيد من السيطرة علي الطبيعة،واصبح من هنا العلم مشكلة،وليس حلا للمشكلات ،والتساؤل الان كيف نستفيد بمنافع العلم والتكنولوجيا،ونتجنب في الوقت نفسه الدمار الذي من الممكن ان يلحق بنا؟</a:t>
            </a:r>
          </a:p>
          <a:p>
            <a:pPr marL="0" indent="0">
              <a:buNone/>
            </a:pPr>
            <a:r>
              <a:rPr lang="ar-EG" dirty="0" smtClean="0"/>
              <a:t>فالطاقة الذرية مثلا،من الممكن ان تكون حل لأزمة الطاقة وتحقيقا للرخاء،بينما من الممكن ان تحدث حرب نووية،وبالتالي انتشار التلوث الاشعاعي </a:t>
            </a:r>
            <a:endParaRPr lang="en-US" dirty="0"/>
          </a:p>
        </p:txBody>
      </p:sp>
    </p:spTree>
    <p:extLst>
      <p:ext uri="{BB962C8B-B14F-4D97-AF65-F5344CB8AC3E}">
        <p14:creationId xmlns:p14="http://schemas.microsoft.com/office/powerpoint/2010/main" val="2697050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ar-EG" dirty="0" smtClean="0"/>
              <a:t>ارتبطت تلك التساؤلات بمجموعة من الافكار الاخلاقية الصعبة،والتي لا تحل بمزيد من التطور للعلم والتكنولوجيا :</a:t>
            </a:r>
          </a:p>
          <a:p>
            <a:pPr marL="0" indent="0">
              <a:buNone/>
            </a:pPr>
            <a:r>
              <a:rPr lang="ar-EG" dirty="0" smtClean="0"/>
              <a:t>ان القيم جزء لا يتجزأ من السلوك الانساني ،فهي تكمن خلف فكر كل فرد ،وتؤثر علي قراراتنا الحياتية .</a:t>
            </a:r>
          </a:p>
          <a:p>
            <a:pPr marL="0" indent="0">
              <a:buNone/>
            </a:pPr>
            <a:r>
              <a:rPr lang="ar-EG" smtClean="0"/>
              <a:t>تغيرت طبيعة فلسفة الاخلاق واصبح هناك فرع هام يسمي الاخلاق العملية،اي انه ينتقل نحو التطبيق،دون الاكتفاء بالتنظير,وبذلك نزلت الفلسفة الي ارض الواقع،واصبح لها دور ايجابي.</a:t>
            </a:r>
          </a:p>
          <a:p>
            <a:pPr marL="0" indent="0">
              <a:buNone/>
            </a:pPr>
            <a:endParaRPr lang="en-US" dirty="0"/>
          </a:p>
        </p:txBody>
      </p:sp>
    </p:spTree>
    <p:extLst>
      <p:ext uri="{BB962C8B-B14F-4D97-AF65-F5344CB8AC3E}">
        <p14:creationId xmlns:p14="http://schemas.microsoft.com/office/powerpoint/2010/main" val="835879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188</Words>
  <Application>Microsoft Office PowerPoint</Application>
  <PresentationFormat>On-screen Show (4:3)</PresentationFormat>
  <Paragraphs>8</Paragraphs>
  <Slides>4</Slides>
  <Notes>0</Notes>
  <HiddenSlides>0</HiddenSlides>
  <MMClips>1</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تمهيد</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تمهيد</dc:title>
  <dc:creator>laian</dc:creator>
  <cp:lastModifiedBy>laian</cp:lastModifiedBy>
  <cp:revision>4</cp:revision>
  <dcterms:created xsi:type="dcterms:W3CDTF">2020-11-08T08:27:07Z</dcterms:created>
  <dcterms:modified xsi:type="dcterms:W3CDTF">2020-11-08T08:56:48Z</dcterms:modified>
</cp:coreProperties>
</file>