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51EE4-D2FD-45F5-ACA2-80E9F0B9B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728906"/>
          </a:xfrm>
        </p:spPr>
        <p:txBody>
          <a:bodyPr>
            <a:normAutofit/>
          </a:bodyPr>
          <a:lstStyle/>
          <a:p>
            <a:pPr algn="ctr"/>
            <a:r>
              <a:rPr lang="ar-EG" sz="8000" b="1" dirty="0">
                <a:latin typeface="Aldhabi" panose="01000000000000000000" pitchFamily="2" charset="-78"/>
                <a:cs typeface="Aldhabi" panose="01000000000000000000" pitchFamily="2" charset="-78"/>
              </a:rPr>
              <a:t>تاريخ العلوم عند العرب</a:t>
            </a:r>
            <a:endParaRPr lang="en-US" sz="8000" b="1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332EFF-1B5B-429D-9B0E-2346B4087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913977"/>
            <a:ext cx="8637072" cy="2141725"/>
          </a:xfrm>
        </p:spPr>
        <p:txBody>
          <a:bodyPr>
            <a:normAutofit/>
          </a:bodyPr>
          <a:lstStyle/>
          <a:p>
            <a:pPr algn="ctr"/>
            <a:r>
              <a:rPr lang="ar-EG" sz="4000" dirty="0">
                <a:latin typeface="Algerian" panose="04020705040A02060702" pitchFamily="82" charset="0"/>
              </a:rPr>
              <a:t>أ.د/ دولت عبد الرحيم إبراهيم </a:t>
            </a:r>
          </a:p>
          <a:p>
            <a:pPr algn="ctr"/>
            <a:r>
              <a:rPr lang="ar-EG" sz="2800" b="1" u="sng" dirty="0">
                <a:latin typeface="Arial Rounded MT Bold" panose="020F0704030504030204" pitchFamily="34" charset="0"/>
              </a:rPr>
              <a:t>أستاذ فلسفة و تاريخ العلوم بقسم الفلسفة </a:t>
            </a:r>
            <a:endParaRPr lang="en-US" sz="2800" b="1" u="sng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143A36-4D04-46B5-9809-62CE2BCA1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2436" y="802298"/>
            <a:ext cx="3847757" cy="136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778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C91907-325C-4456-BE99-899566597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2379765"/>
            <a:ext cx="9603275" cy="3369871"/>
          </a:xfrm>
        </p:spPr>
        <p:txBody>
          <a:bodyPr/>
          <a:lstStyle/>
          <a:p>
            <a:pPr algn="r"/>
            <a:br>
              <a:rPr lang="ar-EG" b="1" dirty="0"/>
            </a:br>
            <a:r>
              <a:rPr lang="ar-EG" b="1" dirty="0"/>
              <a:t>الخطوات المنهجية العلمية عند الكندي </a:t>
            </a:r>
            <a:br>
              <a:rPr lang="ar-EG" b="1" dirty="0"/>
            </a:br>
            <a:br>
              <a:rPr lang="ar-EG" b="1" dirty="0"/>
            </a:br>
            <a:br>
              <a:rPr lang="ar-EG" b="1" dirty="0"/>
            </a:br>
            <a:r>
              <a:rPr lang="ar-EG" b="1" dirty="0"/>
              <a:t>منهج البحث في العلوم الطبيعية عند الكندي</a:t>
            </a:r>
            <a:br>
              <a:rPr lang="ar-EG" b="1" dirty="0"/>
            </a:br>
            <a:br>
              <a:rPr lang="ar-EG" b="1" dirty="0"/>
            </a:br>
            <a:r>
              <a:rPr lang="ar-EG" b="1" dirty="0"/>
              <a:t>طريق </a:t>
            </a:r>
            <a:r>
              <a:rPr lang="ar-EG" b="1"/>
              <a:t>الاستدال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2956285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9DE635-0678-4240-94DB-F60360CC8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273" y="804519"/>
            <a:ext cx="9461581" cy="5022123"/>
          </a:xfrm>
        </p:spPr>
        <p:txBody>
          <a:bodyPr>
            <a:normAutofit fontScale="90000"/>
          </a:bodyPr>
          <a:lstStyle/>
          <a:p>
            <a:pPr algn="r"/>
            <a:br>
              <a:rPr lang="ar-EG" dirty="0"/>
            </a:br>
            <a:r>
              <a:rPr lang="ar-EG" sz="4000" b="1" dirty="0"/>
              <a:t>تصنيف العلوم عند ابن خلدون </a:t>
            </a:r>
            <a:br>
              <a:rPr lang="ar-EG" sz="4000" b="1" dirty="0"/>
            </a:br>
            <a:br>
              <a:rPr lang="ar-EG" sz="4000" b="1" dirty="0"/>
            </a:br>
            <a:r>
              <a:rPr lang="ar-EG" dirty="0">
                <a:solidFill>
                  <a:prstClr val="black"/>
                </a:solidFill>
              </a:rPr>
              <a:t>- درس في الكثير من العلوم و منها  العلم الطبيعي و الانسان , البنات , الحيوان , الرعد و المعادن</a:t>
            </a:r>
            <a:br>
              <a:rPr lang="ar-EG" dirty="0">
                <a:solidFill>
                  <a:prstClr val="black"/>
                </a:solidFill>
              </a:rPr>
            </a:br>
            <a:br>
              <a:rPr lang="ar-EG" dirty="0">
                <a:solidFill>
                  <a:prstClr val="black"/>
                </a:solidFill>
              </a:rPr>
            </a:br>
            <a:r>
              <a:rPr lang="ar-EG" dirty="0">
                <a:solidFill>
                  <a:prstClr val="black"/>
                </a:solidFill>
              </a:rPr>
              <a:t>- درس علم الميكانيكا و الحركة و السكون </a:t>
            </a:r>
            <a:br>
              <a:rPr lang="ar-EG" dirty="0">
                <a:solidFill>
                  <a:prstClr val="black"/>
                </a:solidFill>
              </a:rPr>
            </a:br>
            <a:br>
              <a:rPr lang="ar-EG" dirty="0">
                <a:solidFill>
                  <a:prstClr val="black"/>
                </a:solidFill>
              </a:rPr>
            </a:br>
            <a:r>
              <a:rPr lang="ar-EG" dirty="0">
                <a:solidFill>
                  <a:prstClr val="black"/>
                </a:solidFill>
              </a:rPr>
              <a:t>- درس علم الفلك </a:t>
            </a:r>
            <a:br>
              <a:rPr lang="ar-EG" dirty="0"/>
            </a:br>
            <a:br>
              <a:rPr lang="ar-EG" dirty="0"/>
            </a:b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280650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A22E9B-9C1D-4FC0-8239-94AB9D781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2037574"/>
            <a:ext cx="9603275" cy="3698208"/>
          </a:xfrm>
        </p:spPr>
        <p:txBody>
          <a:bodyPr/>
          <a:lstStyle/>
          <a:p>
            <a:pPr algn="r"/>
            <a:br>
              <a:rPr lang="ar-EG" dirty="0"/>
            </a:br>
            <a:r>
              <a:rPr lang="ar-EG" dirty="0"/>
              <a:t>- درس الظواهر الطبيعية الامطار و الغيوم </a:t>
            </a:r>
            <a:br>
              <a:rPr lang="ar-EG" dirty="0"/>
            </a:br>
            <a:br>
              <a:rPr lang="ar-EG" dirty="0"/>
            </a:br>
            <a:r>
              <a:rPr lang="ar-EG" dirty="0"/>
              <a:t>- درس علم المعادن و الأحجار الكريمة </a:t>
            </a:r>
            <a:br>
              <a:rPr lang="ar-EG" dirty="0"/>
            </a:br>
            <a:br>
              <a:rPr lang="ar-EG" dirty="0"/>
            </a:br>
            <a:r>
              <a:rPr lang="ar-EG" dirty="0"/>
              <a:t>- كما درس علم الكيمياء </a:t>
            </a:r>
          </a:p>
        </p:txBody>
      </p:sp>
    </p:spTree>
    <p:extLst>
      <p:ext uri="{BB962C8B-B14F-4D97-AF65-F5344CB8AC3E}">
        <p14:creationId xmlns:p14="http://schemas.microsoft.com/office/powerpoint/2010/main" val="428046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E7347BA-4AE1-4303-87F9-5E1AE5ED4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015" y="1982155"/>
            <a:ext cx="9603275" cy="3836754"/>
          </a:xfrm>
        </p:spPr>
        <p:txBody>
          <a:bodyPr/>
          <a:lstStyle/>
          <a:p>
            <a:pPr algn="r"/>
            <a:br>
              <a:rPr lang="ar-EG" dirty="0"/>
            </a:br>
            <a:r>
              <a:rPr lang="ar-EG" dirty="0"/>
              <a:t>- علم الأرض و الجيولوجيا </a:t>
            </a:r>
            <a:br>
              <a:rPr lang="ar-EG" dirty="0"/>
            </a:br>
            <a:br>
              <a:rPr lang="ar-EG" dirty="0"/>
            </a:br>
            <a:r>
              <a:rPr lang="ar-EG" dirty="0"/>
              <a:t>- درس النبات و الحيوان </a:t>
            </a:r>
          </a:p>
        </p:txBody>
      </p:sp>
    </p:spTree>
    <p:extLst>
      <p:ext uri="{BB962C8B-B14F-4D97-AF65-F5344CB8AC3E}">
        <p14:creationId xmlns:p14="http://schemas.microsoft.com/office/powerpoint/2010/main" val="224519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4BB9CC-F5AF-48DD-877D-09243726F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79765"/>
            <a:ext cx="9603275" cy="3439144"/>
          </a:xfrm>
        </p:spPr>
        <p:txBody>
          <a:bodyPr/>
          <a:lstStyle/>
          <a:p>
            <a:pPr algn="r"/>
            <a:r>
              <a:rPr lang="ar-EG" dirty="0"/>
              <a:t>تصنيف العلوم عند العلماء و الفلاسفة فيه نقد و شكوك الفلاسفة اليوم مثل </a:t>
            </a:r>
            <a:br>
              <a:rPr lang="ar-EG" dirty="0"/>
            </a:br>
            <a:br>
              <a:rPr lang="ar-EG" dirty="0"/>
            </a:br>
            <a:r>
              <a:rPr lang="ar-EG" dirty="0"/>
              <a:t>* بطليموس في الفلك </a:t>
            </a:r>
            <a:br>
              <a:rPr lang="ar-EG" dirty="0"/>
            </a:br>
            <a:br>
              <a:rPr lang="ar-EG" dirty="0"/>
            </a:br>
            <a:r>
              <a:rPr lang="ar-EG" dirty="0"/>
              <a:t>* اقليدس في الهندسة </a:t>
            </a:r>
          </a:p>
        </p:txBody>
      </p:sp>
    </p:spTree>
    <p:extLst>
      <p:ext uri="{BB962C8B-B14F-4D97-AF65-F5344CB8AC3E}">
        <p14:creationId xmlns:p14="http://schemas.microsoft.com/office/powerpoint/2010/main" val="609700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7C7F892-6D8A-469D-94AB-FFF6BCC09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5000536"/>
          </a:xfrm>
        </p:spPr>
        <p:txBody>
          <a:bodyPr>
            <a:normAutofit/>
          </a:bodyPr>
          <a:lstStyle/>
          <a:p>
            <a:pPr algn="r"/>
            <a:br>
              <a:rPr lang="en-US" sz="2800" b="1" dirty="0"/>
            </a:br>
            <a:r>
              <a:rPr lang="ar-EG" sz="4900" b="1" dirty="0"/>
              <a:t>الكندي</a:t>
            </a:r>
            <a:br>
              <a:rPr lang="en-US" sz="4900" b="1" dirty="0"/>
            </a:br>
            <a:br>
              <a:rPr lang="en-US" sz="2000" b="1" dirty="0"/>
            </a:br>
            <a:r>
              <a:rPr lang="ar-EG" dirty="0"/>
              <a:t>يوجد خلاف في حول موته و تحديد السنه التي مات فيها</a:t>
            </a:r>
            <a:br>
              <a:rPr lang="ar-EG" dirty="0"/>
            </a:br>
            <a:br>
              <a:rPr lang="ar-EG" dirty="0"/>
            </a:br>
            <a:r>
              <a:rPr lang="ar-EG" dirty="0"/>
              <a:t>تاريخ العلوم عند الكندي</a:t>
            </a:r>
            <a:br>
              <a:rPr lang="ar-EG" dirty="0"/>
            </a:br>
            <a:br>
              <a:rPr lang="ar-EG" dirty="0"/>
            </a:br>
            <a:r>
              <a:rPr lang="ar-EG" dirty="0"/>
              <a:t>الفكر العلمي عند منهج الكندي </a:t>
            </a:r>
            <a:endParaRPr lang="ar-EG" sz="4000" dirty="0"/>
          </a:p>
        </p:txBody>
      </p:sp>
    </p:spTree>
    <p:extLst>
      <p:ext uri="{BB962C8B-B14F-4D97-AF65-F5344CB8AC3E}">
        <p14:creationId xmlns:p14="http://schemas.microsoft.com/office/powerpoint/2010/main" val="3540201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BFEE830-ED12-4343-AD46-869006E68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79765"/>
            <a:ext cx="9603275" cy="3480708"/>
          </a:xfrm>
        </p:spPr>
        <p:txBody>
          <a:bodyPr>
            <a:normAutofit/>
          </a:bodyPr>
          <a:lstStyle/>
          <a:p>
            <a:pPr algn="r"/>
            <a:r>
              <a:rPr lang="ar-EG" b="1" dirty="0"/>
              <a:t>كتبه في الفلسفة: </a:t>
            </a:r>
            <a:r>
              <a:rPr lang="ar-EG" dirty="0"/>
              <a:t>الفلسفة الأولى , الحث على تعلم الفلسفة</a:t>
            </a:r>
            <a:br>
              <a:rPr lang="ar-EG" dirty="0"/>
            </a:br>
            <a:br>
              <a:rPr lang="ar-EG" dirty="0"/>
            </a:br>
            <a:r>
              <a:rPr lang="ar-EG" b="1" dirty="0"/>
              <a:t>كتبه في المنطق: </a:t>
            </a:r>
            <a:r>
              <a:rPr lang="ar-EG" dirty="0"/>
              <a:t>البرهان المنطقي </a:t>
            </a:r>
            <a:br>
              <a:rPr lang="ar-EG" dirty="0"/>
            </a:br>
            <a:br>
              <a:rPr lang="ar-EG" dirty="0"/>
            </a:br>
            <a:r>
              <a:rPr lang="ar-EG" dirty="0"/>
              <a:t>- </a:t>
            </a:r>
            <a:r>
              <a:rPr lang="ar-EG" b="1" dirty="0"/>
              <a:t>كتبه في الحساب </a:t>
            </a:r>
            <a:br>
              <a:rPr lang="en-US" b="1" dirty="0"/>
            </a:br>
            <a:br>
              <a:rPr lang="en-US" b="1" dirty="0"/>
            </a:br>
            <a:r>
              <a:rPr lang="ar-EG" b="1" dirty="0"/>
              <a:t> كتبه في الهندسة</a:t>
            </a:r>
            <a:r>
              <a:rPr lang="en-US" b="1" dirty="0"/>
              <a:t>-   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42997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EA3870B-4A8D-4C82-A4CC-22232D8C1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2009864"/>
            <a:ext cx="9603275" cy="3781336"/>
          </a:xfrm>
        </p:spPr>
        <p:txBody>
          <a:bodyPr/>
          <a:lstStyle/>
          <a:p>
            <a:pPr algn="r"/>
            <a:br>
              <a:rPr lang="ar-EG" b="1" dirty="0"/>
            </a:br>
            <a:r>
              <a:rPr lang="ar-EG" b="1" dirty="0"/>
              <a:t>كتبه في الفلك</a:t>
            </a:r>
            <a:br>
              <a:rPr lang="ar-EG" b="1" dirty="0"/>
            </a:br>
            <a:br>
              <a:rPr lang="ar-EG" b="1" dirty="0"/>
            </a:br>
            <a:r>
              <a:rPr lang="ar-EG" b="1" dirty="0"/>
              <a:t>كتبه في الطبيعية </a:t>
            </a:r>
            <a:br>
              <a:rPr lang="ar-EG" b="1" dirty="0"/>
            </a:br>
            <a:br>
              <a:rPr lang="ar-EG" b="1" dirty="0"/>
            </a:br>
            <a:r>
              <a:rPr lang="ar-EG" b="1" dirty="0"/>
              <a:t>كتبه في السياسة </a:t>
            </a:r>
            <a:br>
              <a:rPr lang="ar-EG" b="1" dirty="0"/>
            </a:br>
            <a:r>
              <a:rPr lang="ar-EG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604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6CC5162-0B0E-48FF-AA34-6E8367F31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6997" y="2379765"/>
            <a:ext cx="9603275" cy="3342162"/>
          </a:xfrm>
        </p:spPr>
        <p:txBody>
          <a:bodyPr>
            <a:normAutofit fontScale="90000"/>
          </a:bodyPr>
          <a:lstStyle/>
          <a:p>
            <a:pPr algn="r"/>
            <a:r>
              <a:rPr lang="ar-EG" b="1" dirty="0"/>
              <a:t>منهج الكندي في التأليف الفلسفي و العلمي</a:t>
            </a:r>
            <a:br>
              <a:rPr lang="ar-EG" b="1" dirty="0"/>
            </a:br>
            <a:br>
              <a:rPr lang="ar-EG" b="1" dirty="0"/>
            </a:br>
            <a:r>
              <a:rPr lang="ar-EG" b="1" u="sng" dirty="0"/>
              <a:t>أنواع المناهج عند الكندي:</a:t>
            </a:r>
            <a:br>
              <a:rPr lang="ar-EG" b="1" u="sng" dirty="0"/>
            </a:br>
            <a:br>
              <a:rPr lang="ar-EG" dirty="0"/>
            </a:br>
            <a:r>
              <a:rPr lang="ar-EG" dirty="0"/>
              <a:t>المنهج القائم على الادراك الحسي</a:t>
            </a:r>
            <a:br>
              <a:rPr lang="ar-EG" dirty="0"/>
            </a:br>
            <a:br>
              <a:rPr lang="ar-EG" dirty="0"/>
            </a:br>
            <a:r>
              <a:rPr lang="ar-EG" dirty="0"/>
              <a:t>المنهج القائم على الادراك العقلي </a:t>
            </a:r>
            <a:br>
              <a:rPr lang="ar-EG" b="1" dirty="0"/>
            </a:br>
            <a:br>
              <a:rPr lang="ar-EG" b="1" dirty="0"/>
            </a:br>
            <a:r>
              <a:rPr lang="ar-EG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86403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149</TotalTime>
  <Words>254</Words>
  <Application>Microsoft Office PowerPoint</Application>
  <PresentationFormat>Widescreen</PresentationFormat>
  <Paragraphs>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Gallery</vt:lpstr>
      <vt:lpstr>تاريخ العلوم عند العرب</vt:lpstr>
      <vt:lpstr> تصنيف العلوم عند ابن خلدون   - درس في الكثير من العلوم و منها  العلم الطبيعي و الانسان , البنات , الحيوان , الرعد و المعادن  - درس علم الميكانيكا و الحركة و السكون   - درس علم الفلك   </vt:lpstr>
      <vt:lpstr> - درس الظواهر الطبيعية الامطار و الغيوم   - درس علم المعادن و الأحجار الكريمة   - كما درس علم الكيمياء </vt:lpstr>
      <vt:lpstr> - علم الأرض و الجيولوجيا   - درس النبات و الحيوان </vt:lpstr>
      <vt:lpstr>تصنيف العلوم عند العلماء و الفلاسفة فيه نقد و شكوك الفلاسفة اليوم مثل   * بطليموس في الفلك   * اقليدس في الهندسة </vt:lpstr>
      <vt:lpstr> الكندي  يوجد خلاف في حول موته و تحديد السنه التي مات فيها  تاريخ العلوم عند الكندي  الفكر العلمي عند منهج الكندي </vt:lpstr>
      <vt:lpstr>كتبه في الفلسفة: الفلسفة الأولى , الحث على تعلم الفلسفة  كتبه في المنطق: البرهان المنطقي   - كتبه في الحساب    كتبه في الهندسة-   </vt:lpstr>
      <vt:lpstr> كتبه في الفلك  كتبه في الطبيعية   كتبه في السياسة   </vt:lpstr>
      <vt:lpstr>منهج الكندي في التأليف الفلسفي و العلمي  أنواع المناهج عند الكندي:  المنهج القائم على الادراك الحسي  المنهج القائم على الادراك العقلي    </vt:lpstr>
      <vt:lpstr> الخطوات المنهجية العلمية عند الكندي    منهج البحث في العلوم الطبيعية عند الكندي  طريق الاستدال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تاريخ العلوم عند العرب</dc:title>
  <dc:creator>Windows</dc:creator>
  <cp:lastModifiedBy>AhMEd S.AbDeL-wAnEEs</cp:lastModifiedBy>
  <cp:revision>18</cp:revision>
  <dcterms:created xsi:type="dcterms:W3CDTF">2020-03-24T13:43:50Z</dcterms:created>
  <dcterms:modified xsi:type="dcterms:W3CDTF">2020-04-01T19:26:30Z</dcterms:modified>
</cp:coreProperties>
</file>