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2" r:id="rId7"/>
    <p:sldId id="27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tableStyles" Target="tableStyle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heme" Target="theme/theme1.xml" /><Relationship Id="rId5" Type="http://schemas.openxmlformats.org/officeDocument/2006/relationships/slide" Target="slides/slide4.xml" /><Relationship Id="rId10" Type="http://schemas.openxmlformats.org/officeDocument/2006/relationships/viewProps" Target="viewProps.xml" /><Relationship Id="rId4" Type="http://schemas.openxmlformats.org/officeDocument/2006/relationships/slide" Target="slides/slide3.xml" /><Relationship Id="rId9" Type="http://schemas.openxmlformats.org/officeDocument/2006/relationships/presProps" Target="pres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1.jp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451EE4-D2FD-45F5-ACA2-80E9F0B9BA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728906"/>
          </a:xfrm>
        </p:spPr>
        <p:txBody>
          <a:bodyPr>
            <a:normAutofit/>
          </a:bodyPr>
          <a:lstStyle/>
          <a:p>
            <a:pPr algn="ctr"/>
            <a:r>
              <a:rPr lang="ar-EG" sz="8000" b="1" dirty="0">
                <a:latin typeface="Andalus" panose="02020603050405020304" pitchFamily="18" charset="-78"/>
                <a:cs typeface="Andalus" panose="02020603050405020304" pitchFamily="18" charset="-78"/>
              </a:rPr>
              <a:t>تاريخ العلوم عند العرب</a:t>
            </a:r>
            <a:endParaRPr lang="en-US" sz="8000" b="1" dirty="0">
              <a:latin typeface="Andalus" panose="02020603050405020304" pitchFamily="18" charset="-78"/>
              <a:cs typeface="Andalus" panose="02020603050405020304" pitchFamily="18" charset="-78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332EFF-1B5B-429D-9B0E-2346B40874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5"/>
            <a:ext cx="8637072" cy="2524498"/>
          </a:xfrm>
        </p:spPr>
        <p:txBody>
          <a:bodyPr>
            <a:normAutofit/>
          </a:bodyPr>
          <a:lstStyle/>
          <a:p>
            <a:pPr algn="ctr"/>
            <a:r>
              <a:rPr lang="ar-EG" sz="3200" dirty="0">
                <a:latin typeface="Algerian" panose="04020705040A02060702" pitchFamily="82" charset="0"/>
              </a:rPr>
              <a:t>تمهيدي ماجستير قسم الفلسفة شعبة فلسفة إسلامية </a:t>
            </a:r>
          </a:p>
          <a:p>
            <a:pPr algn="ctr"/>
            <a:r>
              <a:rPr lang="ar-EG" sz="5400" b="1" dirty="0">
                <a:latin typeface="Aldhabi" panose="01000000000000000000" pitchFamily="2" charset="-78"/>
                <a:cs typeface="Aldhabi" panose="01000000000000000000" pitchFamily="2" charset="-78"/>
              </a:rPr>
              <a:t>أ.د/ دولت عبد الرحيم إبراهيم </a:t>
            </a:r>
          </a:p>
          <a:p>
            <a:pPr algn="ctr"/>
            <a:r>
              <a:rPr lang="ar-EG" sz="2800" b="1" u="sng" dirty="0">
                <a:latin typeface="Arial Rounded MT Bold" panose="020F0704030504030204" pitchFamily="34" charset="0"/>
              </a:rPr>
              <a:t>أستاذ فلسفة و تاريخ العلوم بقسم الفلسفة </a:t>
            </a:r>
            <a:endParaRPr lang="en-US" sz="2800" b="1" u="sng" dirty="0">
              <a:latin typeface="Arial Rounded MT Bold" panose="020F070403050403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1143A36-4D04-46B5-9809-62CE2BCA1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12436" y="802298"/>
            <a:ext cx="3847757" cy="1364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0778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59DE635-0678-4240-94DB-F60360CC8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273" y="804519"/>
            <a:ext cx="9461581" cy="5022123"/>
          </a:xfrm>
        </p:spPr>
        <p:txBody>
          <a:bodyPr>
            <a:normAutofit/>
          </a:bodyPr>
          <a:lstStyle/>
          <a:p>
            <a:pPr algn="r"/>
            <a:br>
              <a:rPr lang="ar-EG" sz="4000" b="1" dirty="0"/>
            </a:br>
            <a:r>
              <a:rPr lang="ar-EG" sz="4000" b="1" dirty="0"/>
              <a:t>تاريخ العلوم عند العرب  </a:t>
            </a:r>
            <a:br>
              <a:rPr lang="ar-EG" sz="4000" b="1" dirty="0"/>
            </a:br>
            <a:br>
              <a:rPr lang="ar-EG" sz="4000" b="1" dirty="0"/>
            </a:br>
            <a:r>
              <a:rPr lang="ar-EG" dirty="0">
                <a:solidFill>
                  <a:prstClr val="black"/>
                </a:solidFill>
              </a:rPr>
              <a:t>- كل من كتب باللغة العربية 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مرحلة الترجمة </a:t>
            </a:r>
            <a:br>
              <a:rPr lang="ar-EG" dirty="0">
                <a:solidFill>
                  <a:prstClr val="black"/>
                </a:solidFill>
              </a:rPr>
            </a:br>
            <a:br>
              <a:rPr lang="ar-EG" dirty="0">
                <a:solidFill>
                  <a:prstClr val="black"/>
                </a:solidFill>
              </a:rPr>
            </a:br>
            <a:r>
              <a:rPr lang="ar-EG" dirty="0">
                <a:solidFill>
                  <a:prstClr val="black"/>
                </a:solidFill>
              </a:rPr>
              <a:t>- العصر الذهبي  </a:t>
            </a:r>
            <a:br>
              <a:rPr lang="ar-EG" dirty="0"/>
            </a:br>
            <a:br>
              <a:rPr lang="ar-EG" dirty="0"/>
            </a:br>
            <a:endParaRPr lang="ar-EG" b="1" dirty="0"/>
          </a:p>
        </p:txBody>
      </p:sp>
    </p:spTree>
    <p:extLst>
      <p:ext uri="{BB962C8B-B14F-4D97-AF65-F5344CB8AC3E}">
        <p14:creationId xmlns:p14="http://schemas.microsoft.com/office/powerpoint/2010/main" val="2806500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E6A22E9B-9C1D-4FC0-8239-94AB9D7814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37574"/>
            <a:ext cx="9603275" cy="3698208"/>
          </a:xfrm>
        </p:spPr>
        <p:txBody>
          <a:bodyPr>
            <a:normAutofit/>
          </a:bodyPr>
          <a:lstStyle/>
          <a:p>
            <a:pPr algn="r"/>
            <a:br>
              <a:rPr lang="ar-EG" dirty="0"/>
            </a:br>
            <a:r>
              <a:rPr lang="ar-EG" dirty="0"/>
              <a:t>- القرن الأول من النبوة </a:t>
            </a:r>
            <a:br>
              <a:rPr lang="ar-EG" dirty="0"/>
            </a:br>
            <a:br>
              <a:rPr lang="ar-EG" dirty="0"/>
            </a:br>
            <a:br>
              <a:rPr lang="ar-EG" dirty="0"/>
            </a:br>
            <a:r>
              <a:rPr lang="ar-EG" dirty="0"/>
              <a:t>- القرن الثاني انتشار الإسلام </a:t>
            </a:r>
            <a:br>
              <a:rPr lang="ar-EG" dirty="0"/>
            </a:br>
            <a:br>
              <a:rPr lang="ar-EG" dirty="0"/>
            </a:br>
            <a:br>
              <a:rPr lang="ar-EG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804655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6E7347BA-4AE1-4303-87F9-5E1AE5ED4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0015" y="848139"/>
            <a:ext cx="9603275" cy="4970770"/>
          </a:xfrm>
        </p:spPr>
        <p:txBody>
          <a:bodyPr/>
          <a:lstStyle/>
          <a:p>
            <a:pPr algn="r"/>
            <a:br>
              <a:rPr lang="ar-EG" dirty="0"/>
            </a:br>
            <a:br>
              <a:rPr lang="ar-EG" dirty="0"/>
            </a:br>
            <a:br>
              <a:rPr lang="ar-EG" dirty="0"/>
            </a:br>
            <a:br>
              <a:rPr lang="ar-EG" dirty="0"/>
            </a:br>
            <a:r>
              <a:rPr lang="ar-EG" dirty="0"/>
              <a:t>- سقوط بغداد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عهد معاوية ( فتح تونس) </a:t>
            </a:r>
            <a:br>
              <a:rPr lang="ar-EG" dirty="0"/>
            </a:br>
            <a:r>
              <a:rPr lang="ar-EG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451934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034BB9CC-F5AF-48DD-877D-09243726F9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795130"/>
            <a:ext cx="9603275" cy="5023779"/>
          </a:xfrm>
        </p:spPr>
        <p:txBody>
          <a:bodyPr>
            <a:normAutofit fontScale="90000"/>
          </a:bodyPr>
          <a:lstStyle/>
          <a:p>
            <a:pPr algn="r"/>
            <a:br>
              <a:rPr lang="ar-EG" dirty="0"/>
            </a:br>
            <a:r>
              <a:rPr lang="ar-EG" sz="4000" b="1" dirty="0"/>
              <a:t>الحضارات القديمة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حضارة اليونان - حضارة الفرعونية - حضارة الصين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كتاب مصطفى لبيب "دراسات في تاريخ العلوم"</a:t>
            </a:r>
            <a:br>
              <a:rPr lang="ar-EG" sz="1600" dirty="0"/>
            </a:br>
            <a:br>
              <a:rPr lang="ar-EG" dirty="0"/>
            </a:br>
            <a:r>
              <a:rPr lang="ar-EG" dirty="0"/>
              <a:t>* كتاب </a:t>
            </a:r>
            <a:r>
              <a:rPr lang="ar-EG" dirty="0" err="1"/>
              <a:t>القفطي</a:t>
            </a:r>
            <a:r>
              <a:rPr lang="ar-EG" dirty="0"/>
              <a:t> " الحكماء"</a:t>
            </a:r>
            <a:br>
              <a:rPr lang="ar-EG" sz="1400" dirty="0"/>
            </a:br>
            <a:br>
              <a:rPr lang="ar-EG" sz="3600" dirty="0"/>
            </a:br>
            <a:r>
              <a:rPr lang="ar-EG" dirty="0"/>
              <a:t>* ابن ابي </a:t>
            </a:r>
            <a:r>
              <a:rPr lang="ar-EG" dirty="0" err="1"/>
              <a:t>اصبيعة</a:t>
            </a:r>
            <a:r>
              <a:rPr lang="ar-EG" dirty="0"/>
              <a:t> "عيون الانباء في طبقات الأطباء"</a:t>
            </a:r>
            <a:br>
              <a:rPr lang="ar-EG" dirty="0"/>
            </a:br>
            <a:br>
              <a:rPr lang="ar-EG" dirty="0"/>
            </a:br>
            <a:r>
              <a:rPr lang="ar-EG" dirty="0"/>
              <a:t>* حجاج خليفة " كشف ظنون "</a:t>
            </a:r>
            <a:br>
              <a:rPr lang="ar-EG" dirty="0"/>
            </a:br>
            <a:r>
              <a:rPr lang="ar-EG" dirty="0"/>
              <a:t> </a:t>
            </a:r>
            <a:br>
              <a:rPr lang="ar-EG" dirty="0"/>
            </a:b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6097007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3BFEE830-ED12-4343-AD46-869006E688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1881809"/>
            <a:ext cx="9603275" cy="3978664"/>
          </a:xfrm>
        </p:spPr>
        <p:txBody>
          <a:bodyPr>
            <a:normAutofit/>
          </a:bodyPr>
          <a:lstStyle/>
          <a:p>
            <a:pPr algn="r"/>
            <a:br>
              <a:rPr lang="ar-EG" b="1" dirty="0"/>
            </a:br>
            <a:r>
              <a:rPr lang="ar-EG" b="1" dirty="0"/>
              <a:t>- </a:t>
            </a:r>
            <a:r>
              <a:rPr lang="ar-EG" dirty="0"/>
              <a:t>ابن جلجل " طبقات الأطباء و الحكماء"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ابن خلكان " وفيات العيان و أبناء الزمان"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ابن شاكر "فوات الوفيات " 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طاش كبرى زادة "مفتاح السعادة و مصباح السيادة"</a:t>
            </a:r>
          </a:p>
        </p:txBody>
      </p:sp>
    </p:spTree>
    <p:extLst>
      <p:ext uri="{BB962C8B-B14F-4D97-AF65-F5344CB8AC3E}">
        <p14:creationId xmlns:p14="http://schemas.microsoft.com/office/powerpoint/2010/main" val="429974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>
            <a:extLst>
              <a:ext uri="{FF2B5EF4-FFF2-40B4-BE49-F238E27FC236}">
                <a16:creationId xmlns:a16="http://schemas.microsoft.com/office/drawing/2014/main" id="{9EA3870B-4A8D-4C82-A4CC-22232D8C13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2009864"/>
            <a:ext cx="9603275" cy="3781336"/>
          </a:xfrm>
        </p:spPr>
        <p:txBody>
          <a:bodyPr>
            <a:normAutofit/>
          </a:bodyPr>
          <a:lstStyle/>
          <a:p>
            <a:pPr algn="r"/>
            <a:r>
              <a:rPr lang="ar-EG" sz="4000" dirty="0"/>
              <a:t>- </a:t>
            </a:r>
            <a:r>
              <a:rPr lang="ar-EG" dirty="0"/>
              <a:t>خيرالدين الزركلي " الاعلام"</a:t>
            </a:r>
            <a:br>
              <a:rPr lang="ar-EG" dirty="0"/>
            </a:br>
            <a:br>
              <a:rPr lang="ar-EG" dirty="0"/>
            </a:br>
            <a:r>
              <a:rPr lang="ar-EG" dirty="0"/>
              <a:t>- قدري حافظ طوقان " الرياضيات و الفلك عند العرب"</a:t>
            </a:r>
            <a:br>
              <a:rPr lang="ar-EG" sz="4000" dirty="0"/>
            </a:br>
            <a:br>
              <a:rPr lang="ar-EG" b="1" dirty="0"/>
            </a:br>
            <a:r>
              <a:rPr lang="ar-EG" b="1" dirty="0"/>
              <a:t>- </a:t>
            </a:r>
            <a:r>
              <a:rPr lang="ar-EG" dirty="0"/>
              <a:t>علي عبدالله الدفاع "نوابغ العلماء العرب و المسلمين في رياضيات "</a:t>
            </a:r>
            <a:br>
              <a:rPr lang="ar-EG" b="1" dirty="0"/>
            </a:br>
            <a:r>
              <a:rPr lang="ar-EG" b="1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686041015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657</TotalTime>
  <Words>225</Words>
  <Application>Microsoft Office PowerPoint</Application>
  <PresentationFormat>Widescreen</PresentationFormat>
  <Paragraphs>10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Gallery</vt:lpstr>
      <vt:lpstr>تاريخ العلوم عند العرب</vt:lpstr>
      <vt:lpstr> تاريخ العلوم عند العرب    - كل من كتب باللغة العربية   - مرحلة الترجمة   - العصر الذهبي    </vt:lpstr>
      <vt:lpstr> - القرن الأول من النبوة    - القرن الثاني انتشار الإسلام    </vt:lpstr>
      <vt:lpstr>    - سقوط بغداد   - عهد معاوية ( فتح تونس)    </vt:lpstr>
      <vt:lpstr> الحضارات القديمة  - حضارة اليونان - حضارة الفرعونية - حضارة الصين  * كتاب مصطفى لبيب "دراسات في تاريخ العلوم"  * كتاب القفطي " الحكماء"  * ابن ابي اصبيعة "عيون الانباء في طبقات الأطباء"  * حجاج خليفة " كشف ظنون "   </vt:lpstr>
      <vt:lpstr> - ابن جلجل " طبقات الأطباء و الحكماء"  - ابن خلكان " وفيات العيان و أبناء الزمان"   - ابن شاكر "فوات الوفيات "   - طاش كبرى زادة "مفتاح السعادة و مصباح السيادة"</vt:lpstr>
      <vt:lpstr>- خيرالدين الزركلي " الاعلام"  - قدري حافظ طوقان " الرياضيات و الفلك عند العرب"  - علي عبدالله الدفاع "نوابغ العلماء العرب و المسلمين في رياضيات "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تاريخ العلوم عند العرب</dc:title>
  <dc:creator>Windows</dc:creator>
  <cp:lastModifiedBy>AhMEd S.AbDeL-wAnEEs</cp:lastModifiedBy>
  <cp:revision>37</cp:revision>
  <dcterms:created xsi:type="dcterms:W3CDTF">2020-03-24T13:43:50Z</dcterms:created>
  <dcterms:modified xsi:type="dcterms:W3CDTF">2020-04-01T21:59:09Z</dcterms:modified>
</cp:coreProperties>
</file>