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3.xml" ContentType="application/vnd.openxmlformats-officedocument.themeOverr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4.xml" ContentType="application/vnd.openxmlformats-officedocument.themeOverr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5.xml" ContentType="application/vnd.openxmlformats-officedocument.themeOverr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6.xml" ContentType="application/vnd.openxmlformats-officedocument.themeOverr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Override7.xml" ContentType="application/vnd.openxmlformats-officedocument.themeOverr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heme/themeOverride8.xml" ContentType="application/vnd.openxmlformats-officedocument.themeOverride+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5"/>
  </p:notesMasterIdLst>
  <p:sldIdLst>
    <p:sldId id="257" r:id="rId2"/>
    <p:sldId id="283" r:id="rId3"/>
    <p:sldId id="284"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D702B-F7C7-4C9A-84C4-FA02C2CC7DCA}" type="doc">
      <dgm:prSet loTypeId="urn:microsoft.com/office/officeart/2005/8/layout/radial6" loCatId="cycle" qsTypeId="urn:microsoft.com/office/officeart/2005/8/quickstyle/3d1" qsCatId="3D" csTypeId="urn:microsoft.com/office/officeart/2005/8/colors/colorful4" csCatId="colorful" phldr="1"/>
      <dgm:spPr/>
      <dgm:t>
        <a:bodyPr/>
        <a:lstStyle/>
        <a:p>
          <a:endParaRPr lang="en-US"/>
        </a:p>
      </dgm:t>
    </dgm:pt>
    <dgm:pt modelId="{0DAFD599-CFDC-4CB9-BB14-23138F35C917}">
      <dgm:prSet phldrT="[Text]" custT="1"/>
      <dgm:spPr/>
      <dgm:t>
        <a:bodyPr/>
        <a:lstStyle/>
        <a:p>
          <a:r>
            <a:rPr lang="ar-EG" sz="2400" dirty="0" smtClean="0">
              <a:cs typeface="PT Bold Heading" pitchFamily="2" charset="-78"/>
            </a:rPr>
            <a:t>أرسطو</a:t>
          </a:r>
          <a:endParaRPr lang="en-US" sz="2400" dirty="0">
            <a:cs typeface="PT Bold Heading" pitchFamily="2" charset="-78"/>
          </a:endParaRPr>
        </a:p>
      </dgm:t>
    </dgm:pt>
    <dgm:pt modelId="{5A4F46AA-E4C1-445D-9624-DD65ED159DF6}" type="parTrans" cxnId="{D7B4A36F-D968-436A-B72B-7BF8CB58E993}">
      <dgm:prSet/>
      <dgm:spPr/>
      <dgm:t>
        <a:bodyPr/>
        <a:lstStyle/>
        <a:p>
          <a:endParaRPr lang="en-US"/>
        </a:p>
      </dgm:t>
    </dgm:pt>
    <dgm:pt modelId="{3C1CB08C-C136-4ACA-86DE-2C0FA04B79F1}" type="sibTrans" cxnId="{D7B4A36F-D968-436A-B72B-7BF8CB58E993}">
      <dgm:prSet/>
      <dgm:spPr/>
      <dgm:t>
        <a:bodyPr/>
        <a:lstStyle/>
        <a:p>
          <a:endParaRPr lang="en-US"/>
        </a:p>
      </dgm:t>
    </dgm:pt>
    <dgm:pt modelId="{7348FF48-6573-4347-B135-D8B86211BBA5}">
      <dgm:prSet phldrT="[Text]" custT="1"/>
      <dgm:spPr/>
      <dgm:t>
        <a:bodyPr/>
        <a:lstStyle/>
        <a:p>
          <a:r>
            <a:rPr lang="ar-EG" sz="2000" dirty="0" smtClean="0">
              <a:cs typeface="PT Bold Heading" pitchFamily="2" charset="-78"/>
            </a:rPr>
            <a:t>ما بعد الطبيعية</a:t>
          </a:r>
          <a:endParaRPr lang="en-US" sz="2000" dirty="0">
            <a:cs typeface="PT Bold Heading" pitchFamily="2" charset="-78"/>
          </a:endParaRPr>
        </a:p>
      </dgm:t>
    </dgm:pt>
    <dgm:pt modelId="{376B1D05-569D-493A-AB3E-4890D54B522F}" type="parTrans" cxnId="{8422202C-E9DB-4C7C-93DB-26096FCFE0EF}">
      <dgm:prSet/>
      <dgm:spPr/>
      <dgm:t>
        <a:bodyPr/>
        <a:lstStyle/>
        <a:p>
          <a:endParaRPr lang="en-US"/>
        </a:p>
      </dgm:t>
    </dgm:pt>
    <dgm:pt modelId="{7509A90B-9C0C-46C2-89C2-BC49D304A4D7}" type="sibTrans" cxnId="{8422202C-E9DB-4C7C-93DB-26096FCFE0EF}">
      <dgm:prSet/>
      <dgm:spPr/>
      <dgm:t>
        <a:bodyPr/>
        <a:lstStyle/>
        <a:p>
          <a:endParaRPr lang="en-US"/>
        </a:p>
      </dgm:t>
    </dgm:pt>
    <dgm:pt modelId="{309EC081-C14F-4365-AB5E-77C8177ED14E}">
      <dgm:prSet phldrT="[Text]"/>
      <dgm:spPr/>
      <dgm:t>
        <a:bodyPr/>
        <a:lstStyle/>
        <a:p>
          <a:r>
            <a:rPr lang="ar-EG" dirty="0" smtClean="0">
              <a:cs typeface="PT Bold Heading" pitchFamily="2" charset="-78"/>
            </a:rPr>
            <a:t>الأخلاق عند أرسطو</a:t>
          </a:r>
          <a:endParaRPr lang="en-US" dirty="0"/>
        </a:p>
      </dgm:t>
    </dgm:pt>
    <dgm:pt modelId="{DFFC468D-66D5-4E43-90B9-00B9C5E877F8}" type="parTrans" cxnId="{DCC83300-AAEF-4717-882A-4DE3459B07BB}">
      <dgm:prSet/>
      <dgm:spPr/>
      <dgm:t>
        <a:bodyPr/>
        <a:lstStyle/>
        <a:p>
          <a:endParaRPr lang="en-US"/>
        </a:p>
      </dgm:t>
    </dgm:pt>
    <dgm:pt modelId="{068F367B-FE5B-4CF0-AB68-9BB59907461F}" type="sibTrans" cxnId="{DCC83300-AAEF-4717-882A-4DE3459B07BB}">
      <dgm:prSet/>
      <dgm:spPr/>
      <dgm:t>
        <a:bodyPr/>
        <a:lstStyle/>
        <a:p>
          <a:endParaRPr lang="en-US"/>
        </a:p>
      </dgm:t>
    </dgm:pt>
    <dgm:pt modelId="{E5F65EE9-4861-48C0-B22F-FF8A3CAD33D7}">
      <dgm:prSet phldrT="[Text]"/>
      <dgm:spPr/>
      <dgm:t>
        <a:bodyPr/>
        <a:lstStyle/>
        <a:p>
          <a:r>
            <a:rPr lang="ar-EG" dirty="0" smtClean="0">
              <a:cs typeface="PT Bold Heading" pitchFamily="2" charset="-78"/>
            </a:rPr>
            <a:t>السياسة عند أرسطو</a:t>
          </a:r>
          <a:endParaRPr lang="en-US" dirty="0"/>
        </a:p>
      </dgm:t>
    </dgm:pt>
    <dgm:pt modelId="{4FA9561C-4ACD-4E03-A8B2-132F4717A5BB}" type="parTrans" cxnId="{C61AB2F8-DA48-4F4D-82E6-C16D7775BB8C}">
      <dgm:prSet/>
      <dgm:spPr/>
      <dgm:t>
        <a:bodyPr/>
        <a:lstStyle/>
        <a:p>
          <a:endParaRPr lang="en-US"/>
        </a:p>
      </dgm:t>
    </dgm:pt>
    <dgm:pt modelId="{D7319E4B-CB1C-4928-8C05-382E9C35EC3D}" type="sibTrans" cxnId="{C61AB2F8-DA48-4F4D-82E6-C16D7775BB8C}">
      <dgm:prSet/>
      <dgm:spPr/>
      <dgm:t>
        <a:bodyPr/>
        <a:lstStyle/>
        <a:p>
          <a:endParaRPr lang="en-US"/>
        </a:p>
      </dgm:t>
    </dgm:pt>
    <dgm:pt modelId="{DC406B86-3B9E-446B-8CDE-E6A19215F3C4}" type="pres">
      <dgm:prSet presAssocID="{513D702B-F7C7-4C9A-84C4-FA02C2CC7DCA}" presName="Name0" presStyleCnt="0">
        <dgm:presLayoutVars>
          <dgm:chMax val="1"/>
          <dgm:dir/>
          <dgm:animLvl val="ctr"/>
          <dgm:resizeHandles val="exact"/>
        </dgm:presLayoutVars>
      </dgm:prSet>
      <dgm:spPr/>
      <dgm:t>
        <a:bodyPr/>
        <a:lstStyle/>
        <a:p>
          <a:endParaRPr lang="en-US"/>
        </a:p>
      </dgm:t>
    </dgm:pt>
    <dgm:pt modelId="{A9662EB9-60EA-4C16-9ED6-E5ABAA1322BC}" type="pres">
      <dgm:prSet presAssocID="{0DAFD599-CFDC-4CB9-BB14-23138F35C917}" presName="centerShape" presStyleLbl="node0" presStyleIdx="0" presStyleCnt="1"/>
      <dgm:spPr/>
      <dgm:t>
        <a:bodyPr/>
        <a:lstStyle/>
        <a:p>
          <a:endParaRPr lang="en-US"/>
        </a:p>
      </dgm:t>
    </dgm:pt>
    <dgm:pt modelId="{D5A15665-17B6-49E8-92B9-7099824338D8}" type="pres">
      <dgm:prSet presAssocID="{7348FF48-6573-4347-B135-D8B86211BBA5}" presName="node" presStyleLbl="node1" presStyleIdx="0" presStyleCnt="3">
        <dgm:presLayoutVars>
          <dgm:bulletEnabled val="1"/>
        </dgm:presLayoutVars>
      </dgm:prSet>
      <dgm:spPr/>
      <dgm:t>
        <a:bodyPr/>
        <a:lstStyle/>
        <a:p>
          <a:endParaRPr lang="en-US"/>
        </a:p>
      </dgm:t>
    </dgm:pt>
    <dgm:pt modelId="{92E387FB-8FA6-4DBF-ABE9-F87F43C188DC}" type="pres">
      <dgm:prSet presAssocID="{7348FF48-6573-4347-B135-D8B86211BBA5}" presName="dummy" presStyleCnt="0"/>
      <dgm:spPr/>
    </dgm:pt>
    <dgm:pt modelId="{8228FF21-17F5-4FE6-8274-4BE6E55F78CA}" type="pres">
      <dgm:prSet presAssocID="{7509A90B-9C0C-46C2-89C2-BC49D304A4D7}" presName="sibTrans" presStyleLbl="sibTrans2D1" presStyleIdx="0" presStyleCnt="3"/>
      <dgm:spPr/>
      <dgm:t>
        <a:bodyPr/>
        <a:lstStyle/>
        <a:p>
          <a:endParaRPr lang="en-US"/>
        </a:p>
      </dgm:t>
    </dgm:pt>
    <dgm:pt modelId="{B64E0E6B-77E2-4699-B495-8B12EF34308C}" type="pres">
      <dgm:prSet presAssocID="{309EC081-C14F-4365-AB5E-77C8177ED14E}" presName="node" presStyleLbl="node1" presStyleIdx="1" presStyleCnt="3">
        <dgm:presLayoutVars>
          <dgm:bulletEnabled val="1"/>
        </dgm:presLayoutVars>
      </dgm:prSet>
      <dgm:spPr/>
      <dgm:t>
        <a:bodyPr/>
        <a:lstStyle/>
        <a:p>
          <a:endParaRPr lang="en-US"/>
        </a:p>
      </dgm:t>
    </dgm:pt>
    <dgm:pt modelId="{F0053EC4-2CA6-46D2-8AA1-97444EA20C47}" type="pres">
      <dgm:prSet presAssocID="{309EC081-C14F-4365-AB5E-77C8177ED14E}" presName="dummy" presStyleCnt="0"/>
      <dgm:spPr/>
    </dgm:pt>
    <dgm:pt modelId="{F063537D-A405-4A44-963C-29F186A5AC3B}" type="pres">
      <dgm:prSet presAssocID="{068F367B-FE5B-4CF0-AB68-9BB59907461F}" presName="sibTrans" presStyleLbl="sibTrans2D1" presStyleIdx="1" presStyleCnt="3"/>
      <dgm:spPr/>
      <dgm:t>
        <a:bodyPr/>
        <a:lstStyle/>
        <a:p>
          <a:endParaRPr lang="en-US"/>
        </a:p>
      </dgm:t>
    </dgm:pt>
    <dgm:pt modelId="{DDDFE6EF-7819-40FC-846A-FDB502042534}" type="pres">
      <dgm:prSet presAssocID="{E5F65EE9-4861-48C0-B22F-FF8A3CAD33D7}" presName="node" presStyleLbl="node1" presStyleIdx="2" presStyleCnt="3">
        <dgm:presLayoutVars>
          <dgm:bulletEnabled val="1"/>
        </dgm:presLayoutVars>
      </dgm:prSet>
      <dgm:spPr/>
      <dgm:t>
        <a:bodyPr/>
        <a:lstStyle/>
        <a:p>
          <a:endParaRPr lang="en-US"/>
        </a:p>
      </dgm:t>
    </dgm:pt>
    <dgm:pt modelId="{A953FD81-F9A3-406B-9200-750F1C1A5843}" type="pres">
      <dgm:prSet presAssocID="{E5F65EE9-4861-48C0-B22F-FF8A3CAD33D7}" presName="dummy" presStyleCnt="0"/>
      <dgm:spPr/>
    </dgm:pt>
    <dgm:pt modelId="{0B52176B-7794-406E-B61F-BDFD89FF563E}" type="pres">
      <dgm:prSet presAssocID="{D7319E4B-CB1C-4928-8C05-382E9C35EC3D}" presName="sibTrans" presStyleLbl="sibTrans2D1" presStyleIdx="2" presStyleCnt="3"/>
      <dgm:spPr/>
      <dgm:t>
        <a:bodyPr/>
        <a:lstStyle/>
        <a:p>
          <a:endParaRPr lang="en-US"/>
        </a:p>
      </dgm:t>
    </dgm:pt>
  </dgm:ptLst>
  <dgm:cxnLst>
    <dgm:cxn modelId="{DC3A00F1-51B5-4063-9A52-6DE097FCE54E}" type="presOf" srcId="{7509A90B-9C0C-46C2-89C2-BC49D304A4D7}" destId="{8228FF21-17F5-4FE6-8274-4BE6E55F78CA}" srcOrd="0" destOrd="0" presId="urn:microsoft.com/office/officeart/2005/8/layout/radial6"/>
    <dgm:cxn modelId="{C61AB2F8-DA48-4F4D-82E6-C16D7775BB8C}" srcId="{0DAFD599-CFDC-4CB9-BB14-23138F35C917}" destId="{E5F65EE9-4861-48C0-B22F-FF8A3CAD33D7}" srcOrd="2" destOrd="0" parTransId="{4FA9561C-4ACD-4E03-A8B2-132F4717A5BB}" sibTransId="{D7319E4B-CB1C-4928-8C05-382E9C35EC3D}"/>
    <dgm:cxn modelId="{3578E411-205F-456D-9FC4-EE73B55F9AA0}" type="presOf" srcId="{068F367B-FE5B-4CF0-AB68-9BB59907461F}" destId="{F063537D-A405-4A44-963C-29F186A5AC3B}" srcOrd="0" destOrd="0" presId="urn:microsoft.com/office/officeart/2005/8/layout/radial6"/>
    <dgm:cxn modelId="{8422202C-E9DB-4C7C-93DB-26096FCFE0EF}" srcId="{0DAFD599-CFDC-4CB9-BB14-23138F35C917}" destId="{7348FF48-6573-4347-B135-D8B86211BBA5}" srcOrd="0" destOrd="0" parTransId="{376B1D05-569D-493A-AB3E-4890D54B522F}" sibTransId="{7509A90B-9C0C-46C2-89C2-BC49D304A4D7}"/>
    <dgm:cxn modelId="{012F0691-FF58-4A89-969F-FC3F020111AF}" type="presOf" srcId="{0DAFD599-CFDC-4CB9-BB14-23138F35C917}" destId="{A9662EB9-60EA-4C16-9ED6-E5ABAA1322BC}" srcOrd="0" destOrd="0" presId="urn:microsoft.com/office/officeart/2005/8/layout/radial6"/>
    <dgm:cxn modelId="{DCC83300-AAEF-4717-882A-4DE3459B07BB}" srcId="{0DAFD599-CFDC-4CB9-BB14-23138F35C917}" destId="{309EC081-C14F-4365-AB5E-77C8177ED14E}" srcOrd="1" destOrd="0" parTransId="{DFFC468D-66D5-4E43-90B9-00B9C5E877F8}" sibTransId="{068F367B-FE5B-4CF0-AB68-9BB59907461F}"/>
    <dgm:cxn modelId="{08378931-D4EA-4824-8550-2A891DD90328}" type="presOf" srcId="{7348FF48-6573-4347-B135-D8B86211BBA5}" destId="{D5A15665-17B6-49E8-92B9-7099824338D8}" srcOrd="0" destOrd="0" presId="urn:microsoft.com/office/officeart/2005/8/layout/radial6"/>
    <dgm:cxn modelId="{30A60384-4E51-429C-8707-70525DF09B37}" type="presOf" srcId="{309EC081-C14F-4365-AB5E-77C8177ED14E}" destId="{B64E0E6B-77E2-4699-B495-8B12EF34308C}" srcOrd="0" destOrd="0" presId="urn:microsoft.com/office/officeart/2005/8/layout/radial6"/>
    <dgm:cxn modelId="{D7B4A36F-D968-436A-B72B-7BF8CB58E993}" srcId="{513D702B-F7C7-4C9A-84C4-FA02C2CC7DCA}" destId="{0DAFD599-CFDC-4CB9-BB14-23138F35C917}" srcOrd="0" destOrd="0" parTransId="{5A4F46AA-E4C1-445D-9624-DD65ED159DF6}" sibTransId="{3C1CB08C-C136-4ACA-86DE-2C0FA04B79F1}"/>
    <dgm:cxn modelId="{0B68FA4C-896A-4BE8-810E-23B02416572B}" type="presOf" srcId="{D7319E4B-CB1C-4928-8C05-382E9C35EC3D}" destId="{0B52176B-7794-406E-B61F-BDFD89FF563E}" srcOrd="0" destOrd="0" presId="urn:microsoft.com/office/officeart/2005/8/layout/radial6"/>
    <dgm:cxn modelId="{E8C51EB0-A320-49AF-A489-5305C3EAD946}" type="presOf" srcId="{E5F65EE9-4861-48C0-B22F-FF8A3CAD33D7}" destId="{DDDFE6EF-7819-40FC-846A-FDB502042534}" srcOrd="0" destOrd="0" presId="urn:microsoft.com/office/officeart/2005/8/layout/radial6"/>
    <dgm:cxn modelId="{C80D366A-57A7-4AB1-B3BE-806E611025A8}" type="presOf" srcId="{513D702B-F7C7-4C9A-84C4-FA02C2CC7DCA}" destId="{DC406B86-3B9E-446B-8CDE-E6A19215F3C4}" srcOrd="0" destOrd="0" presId="urn:microsoft.com/office/officeart/2005/8/layout/radial6"/>
    <dgm:cxn modelId="{B75F31EB-FA29-4CB7-A8F2-091356FB83E2}" type="presParOf" srcId="{DC406B86-3B9E-446B-8CDE-E6A19215F3C4}" destId="{A9662EB9-60EA-4C16-9ED6-E5ABAA1322BC}" srcOrd="0" destOrd="0" presId="urn:microsoft.com/office/officeart/2005/8/layout/radial6"/>
    <dgm:cxn modelId="{5CD32AF2-C292-4F61-BA2D-8128887B7740}" type="presParOf" srcId="{DC406B86-3B9E-446B-8CDE-E6A19215F3C4}" destId="{D5A15665-17B6-49E8-92B9-7099824338D8}" srcOrd="1" destOrd="0" presId="urn:microsoft.com/office/officeart/2005/8/layout/radial6"/>
    <dgm:cxn modelId="{C584E203-4EF8-4C32-891D-E98C99EADD9C}" type="presParOf" srcId="{DC406B86-3B9E-446B-8CDE-E6A19215F3C4}" destId="{92E387FB-8FA6-4DBF-ABE9-F87F43C188DC}" srcOrd="2" destOrd="0" presId="urn:microsoft.com/office/officeart/2005/8/layout/radial6"/>
    <dgm:cxn modelId="{ECE673D7-B98B-48CC-8613-439CB52464B6}" type="presParOf" srcId="{DC406B86-3B9E-446B-8CDE-E6A19215F3C4}" destId="{8228FF21-17F5-4FE6-8274-4BE6E55F78CA}" srcOrd="3" destOrd="0" presId="urn:microsoft.com/office/officeart/2005/8/layout/radial6"/>
    <dgm:cxn modelId="{F23C6C98-BC0D-4BE2-A825-429F661B703B}" type="presParOf" srcId="{DC406B86-3B9E-446B-8CDE-E6A19215F3C4}" destId="{B64E0E6B-77E2-4699-B495-8B12EF34308C}" srcOrd="4" destOrd="0" presId="urn:microsoft.com/office/officeart/2005/8/layout/radial6"/>
    <dgm:cxn modelId="{1513ED6D-67E0-47C9-BD14-6DF7FF1DCB7D}" type="presParOf" srcId="{DC406B86-3B9E-446B-8CDE-E6A19215F3C4}" destId="{F0053EC4-2CA6-46D2-8AA1-97444EA20C47}" srcOrd="5" destOrd="0" presId="urn:microsoft.com/office/officeart/2005/8/layout/radial6"/>
    <dgm:cxn modelId="{5F2F3F99-0830-47D1-8E7D-0C428E90B450}" type="presParOf" srcId="{DC406B86-3B9E-446B-8CDE-E6A19215F3C4}" destId="{F063537D-A405-4A44-963C-29F186A5AC3B}" srcOrd="6" destOrd="0" presId="urn:microsoft.com/office/officeart/2005/8/layout/radial6"/>
    <dgm:cxn modelId="{D68E2C78-C3AF-4BE4-ADDC-731DFEC03971}" type="presParOf" srcId="{DC406B86-3B9E-446B-8CDE-E6A19215F3C4}" destId="{DDDFE6EF-7819-40FC-846A-FDB502042534}" srcOrd="7" destOrd="0" presId="urn:microsoft.com/office/officeart/2005/8/layout/radial6"/>
    <dgm:cxn modelId="{F3B67972-8996-4181-81E4-5070EE58B938}" type="presParOf" srcId="{DC406B86-3B9E-446B-8CDE-E6A19215F3C4}" destId="{A953FD81-F9A3-406B-9200-750F1C1A5843}" srcOrd="8" destOrd="0" presId="urn:microsoft.com/office/officeart/2005/8/layout/radial6"/>
    <dgm:cxn modelId="{148949B9-728C-44C7-985C-8336CAF9EBFB}" type="presParOf" srcId="{DC406B86-3B9E-446B-8CDE-E6A19215F3C4}" destId="{0B52176B-7794-406E-B61F-BDFD89FF563E}"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3D702B-F7C7-4C9A-84C4-FA02C2CC7DCA}" type="doc">
      <dgm:prSet loTypeId="urn:microsoft.com/office/officeart/2005/8/layout/radial6" loCatId="cycle" qsTypeId="urn:microsoft.com/office/officeart/2005/8/quickstyle/3d1" qsCatId="3D" csTypeId="urn:microsoft.com/office/officeart/2005/8/colors/colorful4" csCatId="colorful" phldr="1"/>
      <dgm:spPr/>
      <dgm:t>
        <a:bodyPr/>
        <a:lstStyle/>
        <a:p>
          <a:endParaRPr lang="en-US"/>
        </a:p>
      </dgm:t>
    </dgm:pt>
    <dgm:pt modelId="{0DAFD599-CFDC-4CB9-BB14-23138F35C917}">
      <dgm:prSet phldrT="[Text]" custT="1"/>
      <dgm:spPr/>
      <dgm:t>
        <a:bodyPr/>
        <a:lstStyle/>
        <a:p>
          <a:r>
            <a:rPr lang="ar-EG" sz="2400" dirty="0" smtClean="0">
              <a:cs typeface="PT Bold Heading" pitchFamily="2" charset="-78"/>
            </a:rPr>
            <a:t>المدارس المتأخرة بعد أرسطو</a:t>
          </a:r>
          <a:endParaRPr lang="en-US" sz="2400" dirty="0">
            <a:cs typeface="PT Bold Heading" pitchFamily="2" charset="-78"/>
          </a:endParaRPr>
        </a:p>
      </dgm:t>
    </dgm:pt>
    <dgm:pt modelId="{5A4F46AA-E4C1-445D-9624-DD65ED159DF6}" type="parTrans" cxnId="{D7B4A36F-D968-436A-B72B-7BF8CB58E993}">
      <dgm:prSet/>
      <dgm:spPr/>
      <dgm:t>
        <a:bodyPr/>
        <a:lstStyle/>
        <a:p>
          <a:endParaRPr lang="en-US"/>
        </a:p>
      </dgm:t>
    </dgm:pt>
    <dgm:pt modelId="{3C1CB08C-C136-4ACA-86DE-2C0FA04B79F1}" type="sibTrans" cxnId="{D7B4A36F-D968-436A-B72B-7BF8CB58E993}">
      <dgm:prSet/>
      <dgm:spPr/>
      <dgm:t>
        <a:bodyPr/>
        <a:lstStyle/>
        <a:p>
          <a:endParaRPr lang="en-US"/>
        </a:p>
      </dgm:t>
    </dgm:pt>
    <dgm:pt modelId="{7348FF48-6573-4347-B135-D8B86211BBA5}">
      <dgm:prSet phldrT="[Text]" custT="1"/>
      <dgm:spPr/>
      <dgm:t>
        <a:bodyPr/>
        <a:lstStyle/>
        <a:p>
          <a:r>
            <a:rPr lang="ar-EG" sz="1600" dirty="0" smtClean="0">
              <a:cs typeface="PT Bold Heading" pitchFamily="2" charset="-78"/>
            </a:rPr>
            <a:t>الأبيقوريون</a:t>
          </a:r>
          <a:endParaRPr lang="en-US" sz="1600" dirty="0">
            <a:cs typeface="PT Bold Heading" pitchFamily="2" charset="-78"/>
          </a:endParaRPr>
        </a:p>
      </dgm:t>
    </dgm:pt>
    <dgm:pt modelId="{376B1D05-569D-493A-AB3E-4890D54B522F}" type="parTrans" cxnId="{8422202C-E9DB-4C7C-93DB-26096FCFE0EF}">
      <dgm:prSet/>
      <dgm:spPr/>
      <dgm:t>
        <a:bodyPr/>
        <a:lstStyle/>
        <a:p>
          <a:endParaRPr lang="en-US"/>
        </a:p>
      </dgm:t>
    </dgm:pt>
    <dgm:pt modelId="{7509A90B-9C0C-46C2-89C2-BC49D304A4D7}" type="sibTrans" cxnId="{8422202C-E9DB-4C7C-93DB-26096FCFE0EF}">
      <dgm:prSet/>
      <dgm:spPr/>
      <dgm:t>
        <a:bodyPr/>
        <a:lstStyle/>
        <a:p>
          <a:endParaRPr lang="en-US"/>
        </a:p>
      </dgm:t>
    </dgm:pt>
    <dgm:pt modelId="{309EC081-C14F-4365-AB5E-77C8177ED14E}">
      <dgm:prSet phldrT="[Text]"/>
      <dgm:spPr/>
      <dgm:t>
        <a:bodyPr/>
        <a:lstStyle/>
        <a:p>
          <a:r>
            <a:rPr lang="ar-EG" dirty="0" smtClean="0">
              <a:cs typeface="PT Bold Heading" pitchFamily="2" charset="-78"/>
            </a:rPr>
            <a:t>الرواقيون</a:t>
          </a:r>
          <a:endParaRPr lang="en-US" dirty="0"/>
        </a:p>
      </dgm:t>
    </dgm:pt>
    <dgm:pt modelId="{DFFC468D-66D5-4E43-90B9-00B9C5E877F8}" type="parTrans" cxnId="{DCC83300-AAEF-4717-882A-4DE3459B07BB}">
      <dgm:prSet/>
      <dgm:spPr/>
      <dgm:t>
        <a:bodyPr/>
        <a:lstStyle/>
        <a:p>
          <a:endParaRPr lang="en-US"/>
        </a:p>
      </dgm:t>
    </dgm:pt>
    <dgm:pt modelId="{068F367B-FE5B-4CF0-AB68-9BB59907461F}" type="sibTrans" cxnId="{DCC83300-AAEF-4717-882A-4DE3459B07BB}">
      <dgm:prSet/>
      <dgm:spPr/>
      <dgm:t>
        <a:bodyPr/>
        <a:lstStyle/>
        <a:p>
          <a:endParaRPr lang="en-US"/>
        </a:p>
      </dgm:t>
    </dgm:pt>
    <dgm:pt modelId="{E5F65EE9-4861-48C0-B22F-FF8A3CAD33D7}">
      <dgm:prSet phldrT="[Text]"/>
      <dgm:spPr/>
      <dgm:t>
        <a:bodyPr/>
        <a:lstStyle/>
        <a:p>
          <a:r>
            <a:rPr lang="ar-EG" dirty="0" smtClean="0">
              <a:cs typeface="PT Bold Heading" pitchFamily="2" charset="-78"/>
            </a:rPr>
            <a:t>الأفلاطونية المحدثة</a:t>
          </a:r>
          <a:endParaRPr lang="en-US" dirty="0"/>
        </a:p>
      </dgm:t>
    </dgm:pt>
    <dgm:pt modelId="{4FA9561C-4ACD-4E03-A8B2-132F4717A5BB}" type="parTrans" cxnId="{C61AB2F8-DA48-4F4D-82E6-C16D7775BB8C}">
      <dgm:prSet/>
      <dgm:spPr/>
      <dgm:t>
        <a:bodyPr/>
        <a:lstStyle/>
        <a:p>
          <a:endParaRPr lang="en-US"/>
        </a:p>
      </dgm:t>
    </dgm:pt>
    <dgm:pt modelId="{D7319E4B-CB1C-4928-8C05-382E9C35EC3D}" type="sibTrans" cxnId="{C61AB2F8-DA48-4F4D-82E6-C16D7775BB8C}">
      <dgm:prSet/>
      <dgm:spPr/>
      <dgm:t>
        <a:bodyPr/>
        <a:lstStyle/>
        <a:p>
          <a:endParaRPr lang="en-US"/>
        </a:p>
      </dgm:t>
    </dgm:pt>
    <dgm:pt modelId="{DC406B86-3B9E-446B-8CDE-E6A19215F3C4}" type="pres">
      <dgm:prSet presAssocID="{513D702B-F7C7-4C9A-84C4-FA02C2CC7DCA}" presName="Name0" presStyleCnt="0">
        <dgm:presLayoutVars>
          <dgm:chMax val="1"/>
          <dgm:dir/>
          <dgm:animLvl val="ctr"/>
          <dgm:resizeHandles val="exact"/>
        </dgm:presLayoutVars>
      </dgm:prSet>
      <dgm:spPr/>
      <dgm:t>
        <a:bodyPr/>
        <a:lstStyle/>
        <a:p>
          <a:endParaRPr lang="en-US"/>
        </a:p>
      </dgm:t>
    </dgm:pt>
    <dgm:pt modelId="{A9662EB9-60EA-4C16-9ED6-E5ABAA1322BC}" type="pres">
      <dgm:prSet presAssocID="{0DAFD599-CFDC-4CB9-BB14-23138F35C917}" presName="centerShape" presStyleLbl="node0" presStyleIdx="0" presStyleCnt="1"/>
      <dgm:spPr/>
      <dgm:t>
        <a:bodyPr/>
        <a:lstStyle/>
        <a:p>
          <a:endParaRPr lang="en-US"/>
        </a:p>
      </dgm:t>
    </dgm:pt>
    <dgm:pt modelId="{D5A15665-17B6-49E8-92B9-7099824338D8}" type="pres">
      <dgm:prSet presAssocID="{7348FF48-6573-4347-B135-D8B86211BBA5}" presName="node" presStyleLbl="node1" presStyleIdx="0" presStyleCnt="3">
        <dgm:presLayoutVars>
          <dgm:bulletEnabled val="1"/>
        </dgm:presLayoutVars>
      </dgm:prSet>
      <dgm:spPr/>
      <dgm:t>
        <a:bodyPr/>
        <a:lstStyle/>
        <a:p>
          <a:endParaRPr lang="en-US"/>
        </a:p>
      </dgm:t>
    </dgm:pt>
    <dgm:pt modelId="{92E387FB-8FA6-4DBF-ABE9-F87F43C188DC}" type="pres">
      <dgm:prSet presAssocID="{7348FF48-6573-4347-B135-D8B86211BBA5}" presName="dummy" presStyleCnt="0"/>
      <dgm:spPr/>
    </dgm:pt>
    <dgm:pt modelId="{8228FF21-17F5-4FE6-8274-4BE6E55F78CA}" type="pres">
      <dgm:prSet presAssocID="{7509A90B-9C0C-46C2-89C2-BC49D304A4D7}" presName="sibTrans" presStyleLbl="sibTrans2D1" presStyleIdx="0" presStyleCnt="3"/>
      <dgm:spPr/>
      <dgm:t>
        <a:bodyPr/>
        <a:lstStyle/>
        <a:p>
          <a:endParaRPr lang="en-US"/>
        </a:p>
      </dgm:t>
    </dgm:pt>
    <dgm:pt modelId="{B64E0E6B-77E2-4699-B495-8B12EF34308C}" type="pres">
      <dgm:prSet presAssocID="{309EC081-C14F-4365-AB5E-77C8177ED14E}" presName="node" presStyleLbl="node1" presStyleIdx="1" presStyleCnt="3">
        <dgm:presLayoutVars>
          <dgm:bulletEnabled val="1"/>
        </dgm:presLayoutVars>
      </dgm:prSet>
      <dgm:spPr/>
      <dgm:t>
        <a:bodyPr/>
        <a:lstStyle/>
        <a:p>
          <a:endParaRPr lang="en-US"/>
        </a:p>
      </dgm:t>
    </dgm:pt>
    <dgm:pt modelId="{F0053EC4-2CA6-46D2-8AA1-97444EA20C47}" type="pres">
      <dgm:prSet presAssocID="{309EC081-C14F-4365-AB5E-77C8177ED14E}" presName="dummy" presStyleCnt="0"/>
      <dgm:spPr/>
    </dgm:pt>
    <dgm:pt modelId="{F063537D-A405-4A44-963C-29F186A5AC3B}" type="pres">
      <dgm:prSet presAssocID="{068F367B-FE5B-4CF0-AB68-9BB59907461F}" presName="sibTrans" presStyleLbl="sibTrans2D1" presStyleIdx="1" presStyleCnt="3"/>
      <dgm:spPr/>
      <dgm:t>
        <a:bodyPr/>
        <a:lstStyle/>
        <a:p>
          <a:endParaRPr lang="en-US"/>
        </a:p>
      </dgm:t>
    </dgm:pt>
    <dgm:pt modelId="{DDDFE6EF-7819-40FC-846A-FDB502042534}" type="pres">
      <dgm:prSet presAssocID="{E5F65EE9-4861-48C0-B22F-FF8A3CAD33D7}" presName="node" presStyleLbl="node1" presStyleIdx="2" presStyleCnt="3">
        <dgm:presLayoutVars>
          <dgm:bulletEnabled val="1"/>
        </dgm:presLayoutVars>
      </dgm:prSet>
      <dgm:spPr/>
      <dgm:t>
        <a:bodyPr/>
        <a:lstStyle/>
        <a:p>
          <a:endParaRPr lang="en-US"/>
        </a:p>
      </dgm:t>
    </dgm:pt>
    <dgm:pt modelId="{A953FD81-F9A3-406B-9200-750F1C1A5843}" type="pres">
      <dgm:prSet presAssocID="{E5F65EE9-4861-48C0-B22F-FF8A3CAD33D7}" presName="dummy" presStyleCnt="0"/>
      <dgm:spPr/>
    </dgm:pt>
    <dgm:pt modelId="{0B52176B-7794-406E-B61F-BDFD89FF563E}" type="pres">
      <dgm:prSet presAssocID="{D7319E4B-CB1C-4928-8C05-382E9C35EC3D}" presName="sibTrans" presStyleLbl="sibTrans2D1" presStyleIdx="2" presStyleCnt="3"/>
      <dgm:spPr/>
      <dgm:t>
        <a:bodyPr/>
        <a:lstStyle/>
        <a:p>
          <a:endParaRPr lang="en-US"/>
        </a:p>
      </dgm:t>
    </dgm:pt>
  </dgm:ptLst>
  <dgm:cxnLst>
    <dgm:cxn modelId="{30C4E7FE-5B89-4C65-B808-76932F8E0AD4}" type="presOf" srcId="{E5F65EE9-4861-48C0-B22F-FF8A3CAD33D7}" destId="{DDDFE6EF-7819-40FC-846A-FDB502042534}" srcOrd="0" destOrd="0" presId="urn:microsoft.com/office/officeart/2005/8/layout/radial6"/>
    <dgm:cxn modelId="{F535B465-21C9-4F16-A33F-F25EBA94A2F3}" type="presOf" srcId="{068F367B-FE5B-4CF0-AB68-9BB59907461F}" destId="{F063537D-A405-4A44-963C-29F186A5AC3B}" srcOrd="0" destOrd="0" presId="urn:microsoft.com/office/officeart/2005/8/layout/radial6"/>
    <dgm:cxn modelId="{D7B4A36F-D968-436A-B72B-7BF8CB58E993}" srcId="{513D702B-F7C7-4C9A-84C4-FA02C2CC7DCA}" destId="{0DAFD599-CFDC-4CB9-BB14-23138F35C917}" srcOrd="0" destOrd="0" parTransId="{5A4F46AA-E4C1-445D-9624-DD65ED159DF6}" sibTransId="{3C1CB08C-C136-4ACA-86DE-2C0FA04B79F1}"/>
    <dgm:cxn modelId="{52F74FF2-ED65-46B4-A4D4-75FD9C12E1BE}" type="presOf" srcId="{513D702B-F7C7-4C9A-84C4-FA02C2CC7DCA}" destId="{DC406B86-3B9E-446B-8CDE-E6A19215F3C4}" srcOrd="0" destOrd="0" presId="urn:microsoft.com/office/officeart/2005/8/layout/radial6"/>
    <dgm:cxn modelId="{F182B19E-5278-4CB9-9789-30F5F152CBA3}" type="presOf" srcId="{7509A90B-9C0C-46C2-89C2-BC49D304A4D7}" destId="{8228FF21-17F5-4FE6-8274-4BE6E55F78CA}" srcOrd="0" destOrd="0" presId="urn:microsoft.com/office/officeart/2005/8/layout/radial6"/>
    <dgm:cxn modelId="{8422202C-E9DB-4C7C-93DB-26096FCFE0EF}" srcId="{0DAFD599-CFDC-4CB9-BB14-23138F35C917}" destId="{7348FF48-6573-4347-B135-D8B86211BBA5}" srcOrd="0" destOrd="0" parTransId="{376B1D05-569D-493A-AB3E-4890D54B522F}" sibTransId="{7509A90B-9C0C-46C2-89C2-BC49D304A4D7}"/>
    <dgm:cxn modelId="{DCC83300-AAEF-4717-882A-4DE3459B07BB}" srcId="{0DAFD599-CFDC-4CB9-BB14-23138F35C917}" destId="{309EC081-C14F-4365-AB5E-77C8177ED14E}" srcOrd="1" destOrd="0" parTransId="{DFFC468D-66D5-4E43-90B9-00B9C5E877F8}" sibTransId="{068F367B-FE5B-4CF0-AB68-9BB59907461F}"/>
    <dgm:cxn modelId="{FB33E090-4F52-4721-97E4-4247FC81500A}" type="presOf" srcId="{0DAFD599-CFDC-4CB9-BB14-23138F35C917}" destId="{A9662EB9-60EA-4C16-9ED6-E5ABAA1322BC}" srcOrd="0" destOrd="0" presId="urn:microsoft.com/office/officeart/2005/8/layout/radial6"/>
    <dgm:cxn modelId="{86761C3E-E3C7-4F67-9E1F-122E7BBB0114}" type="presOf" srcId="{7348FF48-6573-4347-B135-D8B86211BBA5}" destId="{D5A15665-17B6-49E8-92B9-7099824338D8}" srcOrd="0" destOrd="0" presId="urn:microsoft.com/office/officeart/2005/8/layout/radial6"/>
    <dgm:cxn modelId="{5A3E6564-C96A-4A2C-8BAD-E62FA901CE2D}" type="presOf" srcId="{309EC081-C14F-4365-AB5E-77C8177ED14E}" destId="{B64E0E6B-77E2-4699-B495-8B12EF34308C}" srcOrd="0" destOrd="0" presId="urn:microsoft.com/office/officeart/2005/8/layout/radial6"/>
    <dgm:cxn modelId="{BB88DE1A-FDD0-4050-9FFB-F2336A42D8DA}" type="presOf" srcId="{D7319E4B-CB1C-4928-8C05-382E9C35EC3D}" destId="{0B52176B-7794-406E-B61F-BDFD89FF563E}" srcOrd="0" destOrd="0" presId="urn:microsoft.com/office/officeart/2005/8/layout/radial6"/>
    <dgm:cxn modelId="{C61AB2F8-DA48-4F4D-82E6-C16D7775BB8C}" srcId="{0DAFD599-CFDC-4CB9-BB14-23138F35C917}" destId="{E5F65EE9-4861-48C0-B22F-FF8A3CAD33D7}" srcOrd="2" destOrd="0" parTransId="{4FA9561C-4ACD-4E03-A8B2-132F4717A5BB}" sibTransId="{D7319E4B-CB1C-4928-8C05-382E9C35EC3D}"/>
    <dgm:cxn modelId="{03E1434F-759A-4571-B795-C34B979559DB}" type="presParOf" srcId="{DC406B86-3B9E-446B-8CDE-E6A19215F3C4}" destId="{A9662EB9-60EA-4C16-9ED6-E5ABAA1322BC}" srcOrd="0" destOrd="0" presId="urn:microsoft.com/office/officeart/2005/8/layout/radial6"/>
    <dgm:cxn modelId="{6369E103-E62D-40B6-BA0A-E913C61071E4}" type="presParOf" srcId="{DC406B86-3B9E-446B-8CDE-E6A19215F3C4}" destId="{D5A15665-17B6-49E8-92B9-7099824338D8}" srcOrd="1" destOrd="0" presId="urn:microsoft.com/office/officeart/2005/8/layout/radial6"/>
    <dgm:cxn modelId="{46A7BD20-CE56-4F7B-874E-8A9C642B4B30}" type="presParOf" srcId="{DC406B86-3B9E-446B-8CDE-E6A19215F3C4}" destId="{92E387FB-8FA6-4DBF-ABE9-F87F43C188DC}" srcOrd="2" destOrd="0" presId="urn:microsoft.com/office/officeart/2005/8/layout/radial6"/>
    <dgm:cxn modelId="{0AB4DB1F-648A-43A9-BDE7-C0D78E1F5C56}" type="presParOf" srcId="{DC406B86-3B9E-446B-8CDE-E6A19215F3C4}" destId="{8228FF21-17F5-4FE6-8274-4BE6E55F78CA}" srcOrd="3" destOrd="0" presId="urn:microsoft.com/office/officeart/2005/8/layout/radial6"/>
    <dgm:cxn modelId="{D87E2229-ED57-43D7-A7BF-B4BA7B322CB0}" type="presParOf" srcId="{DC406B86-3B9E-446B-8CDE-E6A19215F3C4}" destId="{B64E0E6B-77E2-4699-B495-8B12EF34308C}" srcOrd="4" destOrd="0" presId="urn:microsoft.com/office/officeart/2005/8/layout/radial6"/>
    <dgm:cxn modelId="{B5D52BCA-4D36-472E-BCBC-F28A6119A875}" type="presParOf" srcId="{DC406B86-3B9E-446B-8CDE-E6A19215F3C4}" destId="{F0053EC4-2CA6-46D2-8AA1-97444EA20C47}" srcOrd="5" destOrd="0" presId="urn:microsoft.com/office/officeart/2005/8/layout/radial6"/>
    <dgm:cxn modelId="{C1A26E34-75A6-412A-A7A5-CBABE9A6765A}" type="presParOf" srcId="{DC406B86-3B9E-446B-8CDE-E6A19215F3C4}" destId="{F063537D-A405-4A44-963C-29F186A5AC3B}" srcOrd="6" destOrd="0" presId="urn:microsoft.com/office/officeart/2005/8/layout/radial6"/>
    <dgm:cxn modelId="{F51C6869-CD76-4F17-897D-34FA23D9E6CB}" type="presParOf" srcId="{DC406B86-3B9E-446B-8CDE-E6A19215F3C4}" destId="{DDDFE6EF-7819-40FC-846A-FDB502042534}" srcOrd="7" destOrd="0" presId="urn:microsoft.com/office/officeart/2005/8/layout/radial6"/>
    <dgm:cxn modelId="{D7341CBF-EEFB-4848-8B92-A98A9F4BB210}" type="presParOf" srcId="{DC406B86-3B9E-446B-8CDE-E6A19215F3C4}" destId="{A953FD81-F9A3-406B-9200-750F1C1A5843}" srcOrd="8" destOrd="0" presId="urn:microsoft.com/office/officeart/2005/8/layout/radial6"/>
    <dgm:cxn modelId="{5E14DC7D-43BE-4596-9DEA-8DFDD7543466}" type="presParOf" srcId="{DC406B86-3B9E-446B-8CDE-E6A19215F3C4}" destId="{0B52176B-7794-406E-B61F-BDFD89FF563E}"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CA3FB5-EC2E-4983-8D64-5D4723B0D339}" type="doc">
      <dgm:prSet loTypeId="urn:microsoft.com/office/officeart/2005/8/layout/chevron2" loCatId="list" qsTypeId="urn:microsoft.com/office/officeart/2005/8/quickstyle/3d2" qsCatId="3D" csTypeId="urn:microsoft.com/office/officeart/2005/8/colors/colorful1#1" csCatId="colorful" phldr="1"/>
      <dgm:spPr/>
      <dgm:t>
        <a:bodyPr/>
        <a:lstStyle/>
        <a:p>
          <a:endParaRPr lang="en-US"/>
        </a:p>
      </dgm:t>
    </dgm:pt>
    <dgm:pt modelId="{AB0B83C5-FB89-4DEC-9039-9960545FAAFC}">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2000" dirty="0" smtClean="0">
              <a:latin typeface="Franklin Gothic Medium Cond" pitchFamily="34" charset="0"/>
              <a:cs typeface="PT Bold Heading" pitchFamily="2" charset="-78"/>
            </a:rPr>
            <a:t>المقالة الأولى</a:t>
          </a:r>
          <a:endParaRPr lang="en-US" sz="2000" dirty="0">
            <a:latin typeface="Franklin Gothic Medium Cond" pitchFamily="34" charset="0"/>
            <a:cs typeface="PT Bold Heading" pitchFamily="2" charset="-78"/>
          </a:endParaRPr>
        </a:p>
      </dgm:t>
    </dgm:pt>
    <dgm:pt modelId="{B58D2977-61F0-4289-9161-9B0B2599E20F}" type="parTrans" cxnId="{138FA0F0-3A8A-489D-8888-3468BC9B23C0}">
      <dgm:prSet/>
      <dgm:spPr/>
      <dgm:t>
        <a:bodyPr/>
        <a:lstStyle/>
        <a:p>
          <a:endParaRPr lang="en-US"/>
        </a:p>
      </dgm:t>
    </dgm:pt>
    <dgm:pt modelId="{0481E9B4-5897-4277-A3CD-9E8AC8BA9C21}" type="sibTrans" cxnId="{138FA0F0-3A8A-489D-8888-3468BC9B23C0}">
      <dgm:prSet/>
      <dgm:spPr/>
      <dgm:t>
        <a:bodyPr/>
        <a:lstStyle/>
        <a:p>
          <a:endParaRPr lang="en-US"/>
        </a:p>
      </dgm:t>
    </dgm:pt>
    <dgm:pt modelId="{C7AEF8A6-7FC5-4512-8214-026FBFB2096C}">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المقالة الأولى تعرف الحكمة بأنها علم "العلل الأولى"</a:t>
          </a:r>
          <a:endParaRPr lang="en-US" sz="2100" dirty="0">
            <a:solidFill>
              <a:schemeClr val="bg1"/>
            </a:solidFill>
            <a:latin typeface="Franklin Gothic Book" pitchFamily="34" charset="0"/>
          </a:endParaRPr>
        </a:p>
      </dgm:t>
    </dgm:pt>
    <dgm:pt modelId="{35C80211-5C7B-4081-9B36-C805ED697AF2}" type="parTrans" cxnId="{A592710F-4E29-4D69-93A8-BEF7B5AD3521}">
      <dgm:prSet/>
      <dgm:spPr/>
      <dgm:t>
        <a:bodyPr/>
        <a:lstStyle/>
        <a:p>
          <a:endParaRPr lang="en-US"/>
        </a:p>
      </dgm:t>
    </dgm:pt>
    <dgm:pt modelId="{CF221CC4-5429-4D72-A579-08BD6747E6FA}" type="sibTrans" cxnId="{A592710F-4E29-4D69-93A8-BEF7B5AD3521}">
      <dgm:prSet/>
      <dgm:spPr/>
      <dgm:t>
        <a:bodyPr/>
        <a:lstStyle/>
        <a:p>
          <a:endParaRPr lang="en-US"/>
        </a:p>
      </dgm:t>
    </dgm:pt>
    <dgm:pt modelId="{A9218C68-2F7B-4994-92DA-0304A9956852}">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1800" dirty="0" smtClean="0">
              <a:latin typeface="Franklin Gothic Medium Cond" pitchFamily="34" charset="0"/>
              <a:cs typeface="PT Bold Heading" pitchFamily="2" charset="-78"/>
            </a:rPr>
            <a:t>المقالة الثانية</a:t>
          </a:r>
          <a:endParaRPr lang="en-US" sz="1800" dirty="0">
            <a:latin typeface="Franklin Gothic Medium Cond" pitchFamily="34" charset="0"/>
          </a:endParaRPr>
        </a:p>
      </dgm:t>
    </dgm:pt>
    <dgm:pt modelId="{834AB8F0-4A9A-4DB6-9A4D-69A35E4E9247}" type="parTrans" cxnId="{1AF362C0-86BD-4AAC-9AF9-B398702EE003}">
      <dgm:prSet/>
      <dgm:spPr/>
      <dgm:t>
        <a:bodyPr/>
        <a:lstStyle/>
        <a:p>
          <a:endParaRPr lang="en-US"/>
        </a:p>
      </dgm:t>
    </dgm:pt>
    <dgm:pt modelId="{F23F837F-FD21-4B4E-A5F8-3AD2C99B7E67}" type="sibTrans" cxnId="{1AF362C0-86BD-4AAC-9AF9-B398702EE003}">
      <dgm:prSet/>
      <dgm:spPr/>
      <dgm:t>
        <a:bodyPr/>
        <a:lstStyle/>
        <a:p>
          <a:endParaRPr lang="en-US"/>
        </a:p>
      </dgm:t>
    </dgm:pt>
    <dgm:pt modelId="{3DE8CA39-333E-4904-8E28-A954B17A6F6B}">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dirty="0" smtClean="0">
              <a:solidFill>
                <a:schemeClr val="bg1"/>
              </a:solidFill>
              <a:latin typeface="Franklin Gothic Medium" pitchFamily="34" charset="0"/>
              <a:cs typeface="PT Bold Heading" pitchFamily="2" charset="-78"/>
            </a:rPr>
            <a:t>المقالة الثانية والمسماة بـ "الألف الصغرى"</a:t>
          </a:r>
          <a:endParaRPr lang="en-US" sz="2000" dirty="0">
            <a:solidFill>
              <a:schemeClr val="bg1"/>
            </a:solidFill>
            <a:latin typeface="Franklin Gothic Book" pitchFamily="34" charset="0"/>
            <a:cs typeface="PT Bold Heading" pitchFamily="2" charset="-78"/>
          </a:endParaRPr>
        </a:p>
      </dgm:t>
    </dgm:pt>
    <dgm:pt modelId="{38578C08-C05C-49F1-AE10-943C27F77570}" type="parTrans" cxnId="{C8FFD080-7186-4168-BCEE-F9CDA4818DF8}">
      <dgm:prSet/>
      <dgm:spPr/>
      <dgm:t>
        <a:bodyPr/>
        <a:lstStyle/>
        <a:p>
          <a:endParaRPr lang="en-US"/>
        </a:p>
      </dgm:t>
    </dgm:pt>
    <dgm:pt modelId="{102DA166-0408-435C-A1D0-3FF03B3446B8}" type="sibTrans" cxnId="{C8FFD080-7186-4168-BCEE-F9CDA4818DF8}">
      <dgm:prSet/>
      <dgm:spPr/>
      <dgm:t>
        <a:bodyPr/>
        <a:lstStyle/>
        <a:p>
          <a:endParaRPr lang="en-US"/>
        </a:p>
      </dgm:t>
    </dgm:pt>
    <dgm:pt modelId="{4D914DA7-5CCE-47E8-8BFC-448BFB579EFB}">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Book" pitchFamily="34" charset="0"/>
              <a:cs typeface="PT Bold Heading" pitchFamily="2" charset="-78"/>
            </a:rPr>
            <a:t>وتعرض مذاهب الفلاسفة في هذه العلل ثم تنقدها</a:t>
          </a:r>
          <a:endParaRPr lang="en-US" sz="2100" dirty="0">
            <a:solidFill>
              <a:schemeClr val="bg1"/>
            </a:solidFill>
            <a:latin typeface="Franklin Gothic Book" pitchFamily="34" charset="0"/>
          </a:endParaRPr>
        </a:p>
      </dgm:t>
    </dgm:pt>
    <dgm:pt modelId="{58ED9FB4-8BC5-4E56-A3E1-35822D733493}" type="parTrans" cxnId="{86C31B00-6DFA-42D7-882F-C35D8840FF52}">
      <dgm:prSet/>
      <dgm:spPr/>
      <dgm:t>
        <a:bodyPr/>
        <a:lstStyle/>
        <a:p>
          <a:pPr rtl="1"/>
          <a:endParaRPr lang="ar-EG"/>
        </a:p>
      </dgm:t>
    </dgm:pt>
    <dgm:pt modelId="{DA892A44-EA09-44AF-B1D8-CD0A60986227}" type="sibTrans" cxnId="{86C31B00-6DFA-42D7-882F-C35D8840FF52}">
      <dgm:prSet/>
      <dgm:spPr/>
      <dgm:t>
        <a:bodyPr/>
        <a:lstStyle/>
        <a:p>
          <a:pPr rtl="1"/>
          <a:endParaRPr lang="ar-EG"/>
        </a:p>
      </dgm:t>
    </dgm:pt>
    <dgm:pt modelId="{05221DF0-33EB-4C45-A535-A98A03220C7A}">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dirty="0" smtClean="0">
              <a:solidFill>
                <a:schemeClr val="bg1"/>
              </a:solidFill>
              <a:latin typeface="Franklin Gothic Book" pitchFamily="34" charset="0"/>
              <a:cs typeface="PT Bold Heading" pitchFamily="2" charset="-78"/>
            </a:rPr>
            <a:t>ويرجعها الأقدمون إلى أحد التلاميذ ، ولكن الإسكندر </a:t>
          </a:r>
          <a:r>
            <a:rPr lang="ar-EG" sz="2000" dirty="0" err="1" smtClean="0">
              <a:solidFill>
                <a:schemeClr val="bg1"/>
              </a:solidFill>
              <a:latin typeface="Franklin Gothic Book" pitchFamily="34" charset="0"/>
              <a:cs typeface="PT Bold Heading" pitchFamily="2" charset="-78"/>
            </a:rPr>
            <a:t>الأفروديسى</a:t>
          </a:r>
          <a:r>
            <a:rPr lang="ar-EG" sz="2000" dirty="0" smtClean="0">
              <a:solidFill>
                <a:schemeClr val="bg1"/>
              </a:solidFill>
              <a:latin typeface="Franklin Gothic Book" pitchFamily="34" charset="0"/>
              <a:cs typeface="PT Bold Heading" pitchFamily="2" charset="-78"/>
            </a:rPr>
            <a:t> يقرر أنها لأرسطو نفسه وليس لأحد تلاميذه.</a:t>
          </a:r>
          <a:endParaRPr lang="en-US" sz="2000" dirty="0">
            <a:solidFill>
              <a:schemeClr val="bg1"/>
            </a:solidFill>
            <a:latin typeface="Franklin Gothic Book" pitchFamily="34" charset="0"/>
            <a:cs typeface="PT Bold Heading" pitchFamily="2" charset="-78"/>
          </a:endParaRPr>
        </a:p>
      </dgm:t>
    </dgm:pt>
    <dgm:pt modelId="{BBA29B0A-17AD-4799-8750-A900BC060A51}" type="parTrans" cxnId="{1C9DD0E8-CE19-4FAA-A68A-1140C29932F2}">
      <dgm:prSet/>
      <dgm:spPr/>
      <dgm:t>
        <a:bodyPr/>
        <a:lstStyle/>
        <a:p>
          <a:pPr rtl="1"/>
          <a:endParaRPr lang="ar-EG"/>
        </a:p>
      </dgm:t>
    </dgm:pt>
    <dgm:pt modelId="{7AEA60D5-51FC-4429-8E8A-793D73AB1DCF}" type="sibTrans" cxnId="{1C9DD0E8-CE19-4FAA-A68A-1140C29932F2}">
      <dgm:prSet/>
      <dgm:spPr/>
      <dgm:t>
        <a:bodyPr/>
        <a:lstStyle/>
        <a:p>
          <a:pPr rtl="1"/>
          <a:endParaRPr lang="ar-EG"/>
        </a:p>
      </dgm:t>
    </dgm:pt>
    <dgm:pt modelId="{F0E752D0-5606-4C68-A788-31DCBA8E14CC}">
      <dgm:prSet custT="1"/>
      <dgm:spPr/>
      <dgm:t>
        <a:bodyPr/>
        <a:lstStyle/>
        <a:p>
          <a:pPr algn="just" rtl="1">
            <a:spcAft>
              <a:spcPts val="0"/>
            </a:spcAft>
          </a:pPr>
          <a:r>
            <a:rPr lang="ar-EG" sz="2000" dirty="0">
              <a:solidFill>
                <a:schemeClr val="bg1"/>
              </a:solidFill>
              <a:latin typeface="Franklin Gothic Book" pitchFamily="34" charset="0"/>
              <a:cs typeface="PT Bold Heading" pitchFamily="2" charset="-78"/>
            </a:rPr>
            <a:t>والغرض من المقالة الثانية هو بيان إمكان هذا العلم بإبطال التداعي إلى غير نهاية في سلسلة العلل، وإظهار وجوب الوقوف عند علل </a:t>
          </a:r>
          <a:r>
            <a:rPr lang="ar-EG" sz="2000" dirty="0" smtClean="0">
              <a:solidFill>
                <a:schemeClr val="bg1"/>
              </a:solidFill>
              <a:latin typeface="Franklin Gothic Book" pitchFamily="34" charset="0"/>
              <a:cs typeface="PT Bold Heading" pitchFamily="2" charset="-78"/>
            </a:rPr>
            <a:t>أولى.</a:t>
          </a:r>
          <a:endParaRPr lang="ar-EG" sz="2000" dirty="0">
            <a:solidFill>
              <a:schemeClr val="bg1"/>
            </a:solidFill>
            <a:latin typeface="Franklin Gothic Book" pitchFamily="34" charset="0"/>
            <a:cs typeface="PT Bold Heading" pitchFamily="2" charset="-78"/>
          </a:endParaRPr>
        </a:p>
      </dgm:t>
    </dgm:pt>
    <dgm:pt modelId="{405722BC-ACCC-4E38-8ECD-D44510E5598A}" type="parTrans" cxnId="{972AEBA2-95CA-4F5C-BB0D-ABE2B372052E}">
      <dgm:prSet/>
      <dgm:spPr/>
      <dgm:t>
        <a:bodyPr/>
        <a:lstStyle/>
        <a:p>
          <a:pPr rtl="1"/>
          <a:endParaRPr lang="ar-EG"/>
        </a:p>
      </dgm:t>
    </dgm:pt>
    <dgm:pt modelId="{AF7EBE50-0D47-4364-9A82-3AF2F0B97D88}" type="sibTrans" cxnId="{972AEBA2-95CA-4F5C-BB0D-ABE2B372052E}">
      <dgm:prSet/>
      <dgm:spPr/>
      <dgm:t>
        <a:bodyPr/>
        <a:lstStyle/>
        <a:p>
          <a:pPr rtl="1"/>
          <a:endParaRPr lang="ar-EG"/>
        </a:p>
      </dgm:t>
    </dgm:pt>
    <dgm:pt modelId="{6008C808-7E0D-4A1F-A2C4-0DC113F5539E}" type="pres">
      <dgm:prSet presAssocID="{35CA3FB5-EC2E-4983-8D64-5D4723B0D339}" presName="linearFlow" presStyleCnt="0">
        <dgm:presLayoutVars>
          <dgm:dir val="rev"/>
          <dgm:animLvl val="lvl"/>
          <dgm:resizeHandles val="exact"/>
        </dgm:presLayoutVars>
      </dgm:prSet>
      <dgm:spPr/>
      <dgm:t>
        <a:bodyPr/>
        <a:lstStyle/>
        <a:p>
          <a:endParaRPr lang="en-US"/>
        </a:p>
      </dgm:t>
    </dgm:pt>
    <dgm:pt modelId="{143F94E9-4A56-4501-9FCD-B723E34F41BD}" type="pres">
      <dgm:prSet presAssocID="{AB0B83C5-FB89-4DEC-9039-9960545FAAFC}" presName="composite" presStyleCnt="0"/>
      <dgm:spPr/>
    </dgm:pt>
    <dgm:pt modelId="{62DFEF69-5570-4AAE-80E7-FD7F21FDEBD4}" type="pres">
      <dgm:prSet presAssocID="{AB0B83C5-FB89-4DEC-9039-9960545FAAFC}" presName="parentText" presStyleLbl="alignNode1" presStyleIdx="0" presStyleCnt="2">
        <dgm:presLayoutVars>
          <dgm:chMax val="1"/>
          <dgm:bulletEnabled val="1"/>
        </dgm:presLayoutVars>
      </dgm:prSet>
      <dgm:spPr/>
      <dgm:t>
        <a:bodyPr/>
        <a:lstStyle/>
        <a:p>
          <a:endParaRPr lang="en-US"/>
        </a:p>
      </dgm:t>
    </dgm:pt>
    <dgm:pt modelId="{501E39BD-DB5B-4377-B255-ABBFE5B487B8}" type="pres">
      <dgm:prSet presAssocID="{AB0B83C5-FB89-4DEC-9039-9960545FAAFC}" presName="descendantText" presStyleLbl="alignAcc1" presStyleIdx="0" presStyleCnt="2" custLinFactNeighborX="-968">
        <dgm:presLayoutVars>
          <dgm:bulletEnabled val="1"/>
        </dgm:presLayoutVars>
      </dgm:prSet>
      <dgm:spPr/>
      <dgm:t>
        <a:bodyPr/>
        <a:lstStyle/>
        <a:p>
          <a:endParaRPr lang="en-US"/>
        </a:p>
      </dgm:t>
    </dgm:pt>
    <dgm:pt modelId="{214C1A79-E801-48B2-8792-56699C16751A}" type="pres">
      <dgm:prSet presAssocID="{0481E9B4-5897-4277-A3CD-9E8AC8BA9C21}" presName="sp" presStyleCnt="0"/>
      <dgm:spPr/>
    </dgm:pt>
    <dgm:pt modelId="{85E796BB-9E69-441A-8B2C-7DC547B521E3}" type="pres">
      <dgm:prSet presAssocID="{A9218C68-2F7B-4994-92DA-0304A9956852}" presName="composite" presStyleCnt="0"/>
      <dgm:spPr/>
    </dgm:pt>
    <dgm:pt modelId="{7C9E8A44-624E-4FF4-89DB-35C85D7D63A2}" type="pres">
      <dgm:prSet presAssocID="{A9218C68-2F7B-4994-92DA-0304A9956852}" presName="parentText" presStyleLbl="alignNode1" presStyleIdx="1" presStyleCnt="2">
        <dgm:presLayoutVars>
          <dgm:chMax val="1"/>
          <dgm:bulletEnabled val="1"/>
        </dgm:presLayoutVars>
      </dgm:prSet>
      <dgm:spPr/>
      <dgm:t>
        <a:bodyPr/>
        <a:lstStyle/>
        <a:p>
          <a:endParaRPr lang="en-US"/>
        </a:p>
      </dgm:t>
    </dgm:pt>
    <dgm:pt modelId="{BDCC0456-6034-485E-B8DA-4DC206B3E039}" type="pres">
      <dgm:prSet presAssocID="{A9218C68-2F7B-4994-92DA-0304A9956852}" presName="descendantText" presStyleLbl="alignAcc1" presStyleIdx="1" presStyleCnt="2" custScaleX="99057" custScaleY="269568" custLinFactNeighborX="-968">
        <dgm:presLayoutVars>
          <dgm:bulletEnabled val="1"/>
        </dgm:presLayoutVars>
      </dgm:prSet>
      <dgm:spPr/>
      <dgm:t>
        <a:bodyPr/>
        <a:lstStyle/>
        <a:p>
          <a:endParaRPr lang="en-US"/>
        </a:p>
      </dgm:t>
    </dgm:pt>
  </dgm:ptLst>
  <dgm:cxnLst>
    <dgm:cxn modelId="{52F84B5E-A71B-4D03-A80C-498AEC76D776}" type="presOf" srcId="{F0E752D0-5606-4C68-A788-31DCBA8E14CC}" destId="{BDCC0456-6034-485E-B8DA-4DC206B3E039}" srcOrd="0" destOrd="2" presId="urn:microsoft.com/office/officeart/2005/8/layout/chevron2"/>
    <dgm:cxn modelId="{A3B08EE7-F17F-4970-AA05-2FFA9D5D58A9}" type="presOf" srcId="{05221DF0-33EB-4C45-A535-A98A03220C7A}" destId="{BDCC0456-6034-485E-B8DA-4DC206B3E039}" srcOrd="0" destOrd="1" presId="urn:microsoft.com/office/officeart/2005/8/layout/chevron2"/>
    <dgm:cxn modelId="{86C31B00-6DFA-42D7-882F-C35D8840FF52}" srcId="{AB0B83C5-FB89-4DEC-9039-9960545FAAFC}" destId="{4D914DA7-5CCE-47E8-8BFC-448BFB579EFB}" srcOrd="1" destOrd="0" parTransId="{58ED9FB4-8BC5-4E56-A3E1-35822D733493}" sibTransId="{DA892A44-EA09-44AF-B1D8-CD0A60986227}"/>
    <dgm:cxn modelId="{EBDA8256-0B26-4095-847E-199E49B26365}" type="presOf" srcId="{AB0B83C5-FB89-4DEC-9039-9960545FAAFC}" destId="{62DFEF69-5570-4AAE-80E7-FD7F21FDEBD4}" srcOrd="0" destOrd="0" presId="urn:microsoft.com/office/officeart/2005/8/layout/chevron2"/>
    <dgm:cxn modelId="{972AEBA2-95CA-4F5C-BB0D-ABE2B372052E}" srcId="{A9218C68-2F7B-4994-92DA-0304A9956852}" destId="{F0E752D0-5606-4C68-A788-31DCBA8E14CC}" srcOrd="2" destOrd="0" parTransId="{405722BC-ACCC-4E38-8ECD-D44510E5598A}" sibTransId="{AF7EBE50-0D47-4364-9A82-3AF2F0B97D88}"/>
    <dgm:cxn modelId="{BA15F510-88E7-410A-BA97-F2C75CF694D1}" type="presOf" srcId="{3DE8CA39-333E-4904-8E28-A954B17A6F6B}" destId="{BDCC0456-6034-485E-B8DA-4DC206B3E039}" srcOrd="0" destOrd="0" presId="urn:microsoft.com/office/officeart/2005/8/layout/chevron2"/>
    <dgm:cxn modelId="{420C80C6-0D61-4362-BE00-D64A84F213FA}" type="presOf" srcId="{C7AEF8A6-7FC5-4512-8214-026FBFB2096C}" destId="{501E39BD-DB5B-4377-B255-ABBFE5B487B8}" srcOrd="0" destOrd="0" presId="urn:microsoft.com/office/officeart/2005/8/layout/chevron2"/>
    <dgm:cxn modelId="{138FA0F0-3A8A-489D-8888-3468BC9B23C0}" srcId="{35CA3FB5-EC2E-4983-8D64-5D4723B0D339}" destId="{AB0B83C5-FB89-4DEC-9039-9960545FAAFC}" srcOrd="0" destOrd="0" parTransId="{B58D2977-61F0-4289-9161-9B0B2599E20F}" sibTransId="{0481E9B4-5897-4277-A3CD-9E8AC8BA9C21}"/>
    <dgm:cxn modelId="{A592710F-4E29-4D69-93A8-BEF7B5AD3521}" srcId="{AB0B83C5-FB89-4DEC-9039-9960545FAAFC}" destId="{C7AEF8A6-7FC5-4512-8214-026FBFB2096C}" srcOrd="0" destOrd="0" parTransId="{35C80211-5C7B-4081-9B36-C805ED697AF2}" sibTransId="{CF221CC4-5429-4D72-A579-08BD6747E6FA}"/>
    <dgm:cxn modelId="{1AF362C0-86BD-4AAC-9AF9-B398702EE003}" srcId="{35CA3FB5-EC2E-4983-8D64-5D4723B0D339}" destId="{A9218C68-2F7B-4994-92DA-0304A9956852}" srcOrd="1" destOrd="0" parTransId="{834AB8F0-4A9A-4DB6-9A4D-69A35E4E9247}" sibTransId="{F23F837F-FD21-4B4E-A5F8-3AD2C99B7E67}"/>
    <dgm:cxn modelId="{CA4A0F22-884F-438A-A319-C5EC6A7EF72D}" type="presOf" srcId="{A9218C68-2F7B-4994-92DA-0304A9956852}" destId="{7C9E8A44-624E-4FF4-89DB-35C85D7D63A2}" srcOrd="0" destOrd="0" presId="urn:microsoft.com/office/officeart/2005/8/layout/chevron2"/>
    <dgm:cxn modelId="{F76D64BE-B95E-4444-B7D2-E49A74A598CE}" type="presOf" srcId="{4D914DA7-5CCE-47E8-8BFC-448BFB579EFB}" destId="{501E39BD-DB5B-4377-B255-ABBFE5B487B8}" srcOrd="0" destOrd="1" presId="urn:microsoft.com/office/officeart/2005/8/layout/chevron2"/>
    <dgm:cxn modelId="{C8FFD080-7186-4168-BCEE-F9CDA4818DF8}" srcId="{A9218C68-2F7B-4994-92DA-0304A9956852}" destId="{3DE8CA39-333E-4904-8E28-A954B17A6F6B}" srcOrd="0" destOrd="0" parTransId="{38578C08-C05C-49F1-AE10-943C27F77570}" sibTransId="{102DA166-0408-435C-A1D0-3FF03B3446B8}"/>
    <dgm:cxn modelId="{1C9DD0E8-CE19-4FAA-A68A-1140C29932F2}" srcId="{A9218C68-2F7B-4994-92DA-0304A9956852}" destId="{05221DF0-33EB-4C45-A535-A98A03220C7A}" srcOrd="1" destOrd="0" parTransId="{BBA29B0A-17AD-4799-8750-A900BC060A51}" sibTransId="{7AEA60D5-51FC-4429-8E8A-793D73AB1DCF}"/>
    <dgm:cxn modelId="{5E1051DE-3203-48DE-951D-7672880F68F7}" type="presOf" srcId="{35CA3FB5-EC2E-4983-8D64-5D4723B0D339}" destId="{6008C808-7E0D-4A1F-A2C4-0DC113F5539E}" srcOrd="0" destOrd="0" presId="urn:microsoft.com/office/officeart/2005/8/layout/chevron2"/>
    <dgm:cxn modelId="{DE765C2A-E260-4A43-8322-590339035261}" type="presParOf" srcId="{6008C808-7E0D-4A1F-A2C4-0DC113F5539E}" destId="{143F94E9-4A56-4501-9FCD-B723E34F41BD}" srcOrd="0" destOrd="0" presId="urn:microsoft.com/office/officeart/2005/8/layout/chevron2"/>
    <dgm:cxn modelId="{78419DFB-4B4A-4FE8-A391-7D9955DC5837}" type="presParOf" srcId="{143F94E9-4A56-4501-9FCD-B723E34F41BD}" destId="{62DFEF69-5570-4AAE-80E7-FD7F21FDEBD4}" srcOrd="0" destOrd="0" presId="urn:microsoft.com/office/officeart/2005/8/layout/chevron2"/>
    <dgm:cxn modelId="{348E433A-7F2B-464F-BE13-E83E6AD63971}" type="presParOf" srcId="{143F94E9-4A56-4501-9FCD-B723E34F41BD}" destId="{501E39BD-DB5B-4377-B255-ABBFE5B487B8}" srcOrd="1" destOrd="0" presId="urn:microsoft.com/office/officeart/2005/8/layout/chevron2"/>
    <dgm:cxn modelId="{D7F5EE52-B48D-4B73-A712-7C9F72DB884C}" type="presParOf" srcId="{6008C808-7E0D-4A1F-A2C4-0DC113F5539E}" destId="{214C1A79-E801-48B2-8792-56699C16751A}" srcOrd="1" destOrd="0" presId="urn:microsoft.com/office/officeart/2005/8/layout/chevron2"/>
    <dgm:cxn modelId="{9C5B00A9-0398-4630-843E-C2592CDD555C}" type="presParOf" srcId="{6008C808-7E0D-4A1F-A2C4-0DC113F5539E}" destId="{85E796BB-9E69-441A-8B2C-7DC547B521E3}" srcOrd="2" destOrd="0" presId="urn:microsoft.com/office/officeart/2005/8/layout/chevron2"/>
    <dgm:cxn modelId="{58FE40EC-478C-4F18-BC9D-7E7BA4D828E1}" type="presParOf" srcId="{85E796BB-9E69-441A-8B2C-7DC547B521E3}" destId="{7C9E8A44-624E-4FF4-89DB-35C85D7D63A2}" srcOrd="0" destOrd="0" presId="urn:microsoft.com/office/officeart/2005/8/layout/chevron2"/>
    <dgm:cxn modelId="{CCF26BC7-9479-4FC1-83C5-0C54C6D77231}" type="presParOf" srcId="{85E796BB-9E69-441A-8B2C-7DC547B521E3}" destId="{BDCC0456-6034-485E-B8DA-4DC206B3E03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CA3FB5-EC2E-4983-8D64-5D4723B0D339}" type="doc">
      <dgm:prSet loTypeId="urn:microsoft.com/office/officeart/2005/8/layout/chevron2" loCatId="list" qsTypeId="urn:microsoft.com/office/officeart/2005/8/quickstyle/3d2" qsCatId="3D" csTypeId="urn:microsoft.com/office/officeart/2005/8/colors/colorful1#1" csCatId="colorful" phldr="1"/>
      <dgm:spPr/>
      <dgm:t>
        <a:bodyPr/>
        <a:lstStyle/>
        <a:p>
          <a:endParaRPr lang="en-US"/>
        </a:p>
      </dgm:t>
    </dgm:pt>
    <dgm:pt modelId="{AB0B83C5-FB89-4DEC-9039-9960545FAAFC}">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2000" dirty="0" smtClean="0">
              <a:latin typeface="Franklin Gothic Medium Cond" pitchFamily="34" charset="0"/>
              <a:cs typeface="PT Bold Heading" pitchFamily="2" charset="-78"/>
            </a:rPr>
            <a:t>المقالة الثالثة</a:t>
          </a:r>
          <a:endParaRPr lang="en-US" sz="2000" dirty="0">
            <a:latin typeface="Franklin Gothic Medium Cond" pitchFamily="34" charset="0"/>
            <a:cs typeface="PT Bold Heading" pitchFamily="2" charset="-78"/>
          </a:endParaRPr>
        </a:p>
      </dgm:t>
    </dgm:pt>
    <dgm:pt modelId="{B58D2977-61F0-4289-9161-9B0B2599E20F}" type="parTrans" cxnId="{138FA0F0-3A8A-489D-8888-3468BC9B23C0}">
      <dgm:prSet/>
      <dgm:spPr/>
      <dgm:t>
        <a:bodyPr/>
        <a:lstStyle/>
        <a:p>
          <a:endParaRPr lang="en-US"/>
        </a:p>
      </dgm:t>
    </dgm:pt>
    <dgm:pt modelId="{0481E9B4-5897-4277-A3CD-9E8AC8BA9C21}" type="sibTrans" cxnId="{138FA0F0-3A8A-489D-8888-3468BC9B23C0}">
      <dgm:prSet/>
      <dgm:spPr/>
      <dgm:t>
        <a:bodyPr/>
        <a:lstStyle/>
        <a:p>
          <a:endParaRPr lang="en-US"/>
        </a:p>
      </dgm:t>
    </dgm:pt>
    <dgm:pt modelId="{C7AEF8A6-7FC5-4512-8214-026FBFB2096C}">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smtClean="0">
              <a:solidFill>
                <a:schemeClr val="bg1"/>
              </a:solidFill>
              <a:latin typeface="Franklin Gothic Medium" pitchFamily="34" charset="0"/>
              <a:cs typeface="PT Bold Heading" pitchFamily="2" charset="-78"/>
            </a:rPr>
            <a:t>والمقالة الثالثة تعرض مسائل هذا العلم وما يقوم من إشكالات بصدد كل منها.</a:t>
          </a:r>
          <a:endParaRPr lang="en-US" sz="2100" dirty="0">
            <a:solidFill>
              <a:schemeClr val="bg1"/>
            </a:solidFill>
            <a:latin typeface="Franklin Gothic Book" pitchFamily="34" charset="0"/>
          </a:endParaRPr>
        </a:p>
      </dgm:t>
    </dgm:pt>
    <dgm:pt modelId="{35C80211-5C7B-4081-9B36-C805ED697AF2}" type="parTrans" cxnId="{A592710F-4E29-4D69-93A8-BEF7B5AD3521}">
      <dgm:prSet/>
      <dgm:spPr/>
      <dgm:t>
        <a:bodyPr/>
        <a:lstStyle/>
        <a:p>
          <a:endParaRPr lang="en-US"/>
        </a:p>
      </dgm:t>
    </dgm:pt>
    <dgm:pt modelId="{CF221CC4-5429-4D72-A579-08BD6747E6FA}" type="sibTrans" cxnId="{A592710F-4E29-4D69-93A8-BEF7B5AD3521}">
      <dgm:prSet/>
      <dgm:spPr/>
      <dgm:t>
        <a:bodyPr/>
        <a:lstStyle/>
        <a:p>
          <a:endParaRPr lang="en-US"/>
        </a:p>
      </dgm:t>
    </dgm:pt>
    <dgm:pt modelId="{A9218C68-2F7B-4994-92DA-0304A9956852}">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1800" dirty="0" smtClean="0">
              <a:latin typeface="Franklin Gothic Medium Cond" pitchFamily="34" charset="0"/>
              <a:cs typeface="PT Bold Heading" pitchFamily="2" charset="-78"/>
            </a:rPr>
            <a:t>المقالة الرابعة</a:t>
          </a:r>
          <a:endParaRPr lang="en-US" sz="1800" dirty="0">
            <a:latin typeface="Franklin Gothic Medium Cond" pitchFamily="34" charset="0"/>
          </a:endParaRPr>
        </a:p>
      </dgm:t>
    </dgm:pt>
    <dgm:pt modelId="{834AB8F0-4A9A-4DB6-9A4D-69A35E4E9247}" type="parTrans" cxnId="{1AF362C0-86BD-4AAC-9AF9-B398702EE003}">
      <dgm:prSet/>
      <dgm:spPr/>
      <dgm:t>
        <a:bodyPr/>
        <a:lstStyle/>
        <a:p>
          <a:endParaRPr lang="en-US"/>
        </a:p>
      </dgm:t>
    </dgm:pt>
    <dgm:pt modelId="{F23F837F-FD21-4B4E-A5F8-3AD2C99B7E67}" type="sibTrans" cxnId="{1AF362C0-86BD-4AAC-9AF9-B398702EE003}">
      <dgm:prSet/>
      <dgm:spPr/>
      <dgm:t>
        <a:bodyPr/>
        <a:lstStyle/>
        <a:p>
          <a:endParaRPr lang="en-US"/>
        </a:p>
      </dgm:t>
    </dgm:pt>
    <dgm:pt modelId="{3DE8CA39-333E-4904-8E28-A954B17A6F6B}">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dirty="0" smtClean="0">
              <a:solidFill>
                <a:schemeClr val="bg1"/>
              </a:solidFill>
              <a:latin typeface="Franklin Gothic Medium" pitchFamily="34" charset="0"/>
              <a:cs typeface="PT Bold Heading" pitchFamily="2" charset="-78"/>
            </a:rPr>
            <a:t>فى موضوع العام أى فى الوجود بما هو موجود</a:t>
          </a:r>
          <a:endParaRPr lang="en-US" sz="2000" dirty="0">
            <a:solidFill>
              <a:schemeClr val="bg1"/>
            </a:solidFill>
            <a:latin typeface="Franklin Gothic Book" pitchFamily="34" charset="0"/>
            <a:cs typeface="PT Bold Heading" pitchFamily="2" charset="-78"/>
          </a:endParaRPr>
        </a:p>
      </dgm:t>
    </dgm:pt>
    <dgm:pt modelId="{38578C08-C05C-49F1-AE10-943C27F77570}" type="parTrans" cxnId="{C8FFD080-7186-4168-BCEE-F9CDA4818DF8}">
      <dgm:prSet/>
      <dgm:spPr/>
      <dgm:t>
        <a:bodyPr/>
        <a:lstStyle/>
        <a:p>
          <a:endParaRPr lang="en-US"/>
        </a:p>
      </dgm:t>
    </dgm:pt>
    <dgm:pt modelId="{102DA166-0408-435C-A1D0-3FF03B3446B8}" type="sibTrans" cxnId="{C8FFD080-7186-4168-BCEE-F9CDA4818DF8}">
      <dgm:prSet/>
      <dgm:spPr/>
      <dgm:t>
        <a:bodyPr/>
        <a:lstStyle/>
        <a:p>
          <a:endParaRPr lang="en-US"/>
        </a:p>
      </dgm:t>
    </dgm:pt>
    <dgm:pt modelId="{8B571488-5FB6-4B85-BBC2-CBE8BB31FF30}">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dirty="0" smtClean="0">
              <a:solidFill>
                <a:schemeClr val="bg1"/>
              </a:solidFill>
              <a:latin typeface="Franklin Gothic Medium" pitchFamily="34" charset="0"/>
              <a:cs typeface="PT Bold Heading" pitchFamily="2" charset="-78"/>
            </a:rPr>
            <a:t>وفى المبادي الأولى وبخاصة مبدأى </a:t>
          </a:r>
          <a:r>
            <a:rPr lang="ar-EG" sz="2000" smtClean="0">
              <a:solidFill>
                <a:schemeClr val="bg1"/>
              </a:solidFill>
              <a:latin typeface="Franklin Gothic Medium" pitchFamily="34" charset="0"/>
              <a:cs typeface="PT Bold Heading" pitchFamily="2" charset="-78"/>
            </a:rPr>
            <a:t>عدم التناقض</a:t>
          </a:r>
          <a:r>
            <a:rPr lang="ar-EG" sz="2000" smtClean="0">
              <a:solidFill>
                <a:schemeClr val="bg1"/>
              </a:solidFill>
              <a:latin typeface="Franklin Gothic Book" pitchFamily="34" charset="0"/>
              <a:cs typeface="PT Bold Heading" pitchFamily="2" charset="-78"/>
            </a:rPr>
            <a:t>.</a:t>
          </a:r>
          <a:endParaRPr lang="en-US" sz="2000" dirty="0">
            <a:solidFill>
              <a:schemeClr val="bg1"/>
            </a:solidFill>
            <a:latin typeface="Franklin Gothic Book" pitchFamily="34" charset="0"/>
            <a:cs typeface="PT Bold Heading" pitchFamily="2" charset="-78"/>
          </a:endParaRPr>
        </a:p>
      </dgm:t>
    </dgm:pt>
    <dgm:pt modelId="{A98BCDD5-BB46-4D63-B2F3-FB9E7875BD82}" type="parTrans" cxnId="{E6DC259E-DBCD-410C-A1F5-5FF9A60C6353}">
      <dgm:prSet/>
      <dgm:spPr/>
      <dgm:t>
        <a:bodyPr/>
        <a:lstStyle/>
        <a:p>
          <a:pPr rtl="1"/>
          <a:endParaRPr lang="ar-EG"/>
        </a:p>
      </dgm:t>
    </dgm:pt>
    <dgm:pt modelId="{895CC286-4E48-4864-9810-34242B3B34EC}" type="sibTrans" cxnId="{E6DC259E-DBCD-410C-A1F5-5FF9A60C6353}">
      <dgm:prSet/>
      <dgm:spPr/>
      <dgm:t>
        <a:bodyPr/>
        <a:lstStyle/>
        <a:p>
          <a:pPr rtl="1"/>
          <a:endParaRPr lang="ar-EG"/>
        </a:p>
      </dgm:t>
    </dgm:pt>
    <dgm:pt modelId="{6008C808-7E0D-4A1F-A2C4-0DC113F5539E}" type="pres">
      <dgm:prSet presAssocID="{35CA3FB5-EC2E-4983-8D64-5D4723B0D339}" presName="linearFlow" presStyleCnt="0">
        <dgm:presLayoutVars>
          <dgm:dir val="rev"/>
          <dgm:animLvl val="lvl"/>
          <dgm:resizeHandles val="exact"/>
        </dgm:presLayoutVars>
      </dgm:prSet>
      <dgm:spPr/>
      <dgm:t>
        <a:bodyPr/>
        <a:lstStyle/>
        <a:p>
          <a:endParaRPr lang="en-US"/>
        </a:p>
      </dgm:t>
    </dgm:pt>
    <dgm:pt modelId="{143F94E9-4A56-4501-9FCD-B723E34F41BD}" type="pres">
      <dgm:prSet presAssocID="{AB0B83C5-FB89-4DEC-9039-9960545FAAFC}" presName="composite" presStyleCnt="0"/>
      <dgm:spPr/>
    </dgm:pt>
    <dgm:pt modelId="{62DFEF69-5570-4AAE-80E7-FD7F21FDEBD4}" type="pres">
      <dgm:prSet presAssocID="{AB0B83C5-FB89-4DEC-9039-9960545FAAFC}" presName="parentText" presStyleLbl="alignNode1" presStyleIdx="0" presStyleCnt="2">
        <dgm:presLayoutVars>
          <dgm:chMax val="1"/>
          <dgm:bulletEnabled val="1"/>
        </dgm:presLayoutVars>
      </dgm:prSet>
      <dgm:spPr/>
      <dgm:t>
        <a:bodyPr/>
        <a:lstStyle/>
        <a:p>
          <a:endParaRPr lang="en-US"/>
        </a:p>
      </dgm:t>
    </dgm:pt>
    <dgm:pt modelId="{501E39BD-DB5B-4377-B255-ABBFE5B487B8}" type="pres">
      <dgm:prSet presAssocID="{AB0B83C5-FB89-4DEC-9039-9960545FAAFC}" presName="descendantText" presStyleLbl="alignAcc1" presStyleIdx="0" presStyleCnt="2" custLinFactNeighborX="-968">
        <dgm:presLayoutVars>
          <dgm:bulletEnabled val="1"/>
        </dgm:presLayoutVars>
      </dgm:prSet>
      <dgm:spPr/>
      <dgm:t>
        <a:bodyPr/>
        <a:lstStyle/>
        <a:p>
          <a:endParaRPr lang="en-US"/>
        </a:p>
      </dgm:t>
    </dgm:pt>
    <dgm:pt modelId="{214C1A79-E801-48B2-8792-56699C16751A}" type="pres">
      <dgm:prSet presAssocID="{0481E9B4-5897-4277-A3CD-9E8AC8BA9C21}" presName="sp" presStyleCnt="0"/>
      <dgm:spPr/>
    </dgm:pt>
    <dgm:pt modelId="{85E796BB-9E69-441A-8B2C-7DC547B521E3}" type="pres">
      <dgm:prSet presAssocID="{A9218C68-2F7B-4994-92DA-0304A9956852}" presName="composite" presStyleCnt="0"/>
      <dgm:spPr/>
    </dgm:pt>
    <dgm:pt modelId="{7C9E8A44-624E-4FF4-89DB-35C85D7D63A2}" type="pres">
      <dgm:prSet presAssocID="{A9218C68-2F7B-4994-92DA-0304A9956852}" presName="parentText" presStyleLbl="alignNode1" presStyleIdx="1" presStyleCnt="2">
        <dgm:presLayoutVars>
          <dgm:chMax val="1"/>
          <dgm:bulletEnabled val="1"/>
        </dgm:presLayoutVars>
      </dgm:prSet>
      <dgm:spPr/>
      <dgm:t>
        <a:bodyPr/>
        <a:lstStyle/>
        <a:p>
          <a:endParaRPr lang="en-US"/>
        </a:p>
      </dgm:t>
    </dgm:pt>
    <dgm:pt modelId="{BDCC0456-6034-485E-B8DA-4DC206B3E039}" type="pres">
      <dgm:prSet presAssocID="{A9218C68-2F7B-4994-92DA-0304A9956852}" presName="descendantText" presStyleLbl="alignAcc1" presStyleIdx="1" presStyleCnt="2" custScaleX="99057" custScaleY="98639" custLinFactNeighborX="-968">
        <dgm:presLayoutVars>
          <dgm:bulletEnabled val="1"/>
        </dgm:presLayoutVars>
      </dgm:prSet>
      <dgm:spPr/>
      <dgm:t>
        <a:bodyPr/>
        <a:lstStyle/>
        <a:p>
          <a:endParaRPr lang="en-US"/>
        </a:p>
      </dgm:t>
    </dgm:pt>
  </dgm:ptLst>
  <dgm:cxnLst>
    <dgm:cxn modelId="{35A1F80D-44C1-478F-AD33-BA94C4B6A20B}" type="presOf" srcId="{35CA3FB5-EC2E-4983-8D64-5D4723B0D339}" destId="{6008C808-7E0D-4A1F-A2C4-0DC113F5539E}" srcOrd="0" destOrd="0" presId="urn:microsoft.com/office/officeart/2005/8/layout/chevron2"/>
    <dgm:cxn modelId="{1A6881FD-910F-400D-A89B-A444D667D816}" type="presOf" srcId="{A9218C68-2F7B-4994-92DA-0304A9956852}" destId="{7C9E8A44-624E-4FF4-89DB-35C85D7D63A2}" srcOrd="0" destOrd="0" presId="urn:microsoft.com/office/officeart/2005/8/layout/chevron2"/>
    <dgm:cxn modelId="{138FA0F0-3A8A-489D-8888-3468BC9B23C0}" srcId="{35CA3FB5-EC2E-4983-8D64-5D4723B0D339}" destId="{AB0B83C5-FB89-4DEC-9039-9960545FAAFC}" srcOrd="0" destOrd="0" parTransId="{B58D2977-61F0-4289-9161-9B0B2599E20F}" sibTransId="{0481E9B4-5897-4277-A3CD-9E8AC8BA9C21}"/>
    <dgm:cxn modelId="{1AF362C0-86BD-4AAC-9AF9-B398702EE003}" srcId="{35CA3FB5-EC2E-4983-8D64-5D4723B0D339}" destId="{A9218C68-2F7B-4994-92DA-0304A9956852}" srcOrd="1" destOrd="0" parTransId="{834AB8F0-4A9A-4DB6-9A4D-69A35E4E9247}" sibTransId="{F23F837F-FD21-4B4E-A5F8-3AD2C99B7E67}"/>
    <dgm:cxn modelId="{65F01769-3CB4-4E39-AF09-D36258660435}" type="presOf" srcId="{AB0B83C5-FB89-4DEC-9039-9960545FAAFC}" destId="{62DFEF69-5570-4AAE-80E7-FD7F21FDEBD4}" srcOrd="0" destOrd="0" presId="urn:microsoft.com/office/officeart/2005/8/layout/chevron2"/>
    <dgm:cxn modelId="{B041D875-F964-4DA0-AFC8-2E92732E2180}" type="presOf" srcId="{C7AEF8A6-7FC5-4512-8214-026FBFB2096C}" destId="{501E39BD-DB5B-4377-B255-ABBFE5B487B8}" srcOrd="0" destOrd="0" presId="urn:microsoft.com/office/officeart/2005/8/layout/chevron2"/>
    <dgm:cxn modelId="{C8FFD080-7186-4168-BCEE-F9CDA4818DF8}" srcId="{A9218C68-2F7B-4994-92DA-0304A9956852}" destId="{3DE8CA39-333E-4904-8E28-A954B17A6F6B}" srcOrd="0" destOrd="0" parTransId="{38578C08-C05C-49F1-AE10-943C27F77570}" sibTransId="{102DA166-0408-435C-A1D0-3FF03B3446B8}"/>
    <dgm:cxn modelId="{E6DC259E-DBCD-410C-A1F5-5FF9A60C6353}" srcId="{A9218C68-2F7B-4994-92DA-0304A9956852}" destId="{8B571488-5FB6-4B85-BBC2-CBE8BB31FF30}" srcOrd="1" destOrd="0" parTransId="{A98BCDD5-BB46-4D63-B2F3-FB9E7875BD82}" sibTransId="{895CC286-4E48-4864-9810-34242B3B34EC}"/>
    <dgm:cxn modelId="{4C39363D-A5E6-44CE-B199-5A50B7A28E2B}" type="presOf" srcId="{3DE8CA39-333E-4904-8E28-A954B17A6F6B}" destId="{BDCC0456-6034-485E-B8DA-4DC206B3E039}" srcOrd="0" destOrd="0" presId="urn:microsoft.com/office/officeart/2005/8/layout/chevron2"/>
    <dgm:cxn modelId="{A592710F-4E29-4D69-93A8-BEF7B5AD3521}" srcId="{AB0B83C5-FB89-4DEC-9039-9960545FAAFC}" destId="{C7AEF8A6-7FC5-4512-8214-026FBFB2096C}" srcOrd="0" destOrd="0" parTransId="{35C80211-5C7B-4081-9B36-C805ED697AF2}" sibTransId="{CF221CC4-5429-4D72-A579-08BD6747E6FA}"/>
    <dgm:cxn modelId="{725BF1D6-EECB-4837-8821-E1C3F09152B5}" type="presOf" srcId="{8B571488-5FB6-4B85-BBC2-CBE8BB31FF30}" destId="{BDCC0456-6034-485E-B8DA-4DC206B3E039}" srcOrd="0" destOrd="1" presId="urn:microsoft.com/office/officeart/2005/8/layout/chevron2"/>
    <dgm:cxn modelId="{A530D99F-6B32-4953-8D16-B42AC1290C4C}" type="presParOf" srcId="{6008C808-7E0D-4A1F-A2C4-0DC113F5539E}" destId="{143F94E9-4A56-4501-9FCD-B723E34F41BD}" srcOrd="0" destOrd="0" presId="urn:microsoft.com/office/officeart/2005/8/layout/chevron2"/>
    <dgm:cxn modelId="{669287FF-78D8-4C3E-9283-F7B64F89F086}" type="presParOf" srcId="{143F94E9-4A56-4501-9FCD-B723E34F41BD}" destId="{62DFEF69-5570-4AAE-80E7-FD7F21FDEBD4}" srcOrd="0" destOrd="0" presId="urn:microsoft.com/office/officeart/2005/8/layout/chevron2"/>
    <dgm:cxn modelId="{5700A017-4B5C-4507-811F-B1F2FA881B7F}" type="presParOf" srcId="{143F94E9-4A56-4501-9FCD-B723E34F41BD}" destId="{501E39BD-DB5B-4377-B255-ABBFE5B487B8}" srcOrd="1" destOrd="0" presId="urn:microsoft.com/office/officeart/2005/8/layout/chevron2"/>
    <dgm:cxn modelId="{CE1BB8E5-A9AD-49B3-815F-A089101C9661}" type="presParOf" srcId="{6008C808-7E0D-4A1F-A2C4-0DC113F5539E}" destId="{214C1A79-E801-48B2-8792-56699C16751A}" srcOrd="1" destOrd="0" presId="urn:microsoft.com/office/officeart/2005/8/layout/chevron2"/>
    <dgm:cxn modelId="{DC6963C1-6917-4F86-BCBD-DF8407DE3EE7}" type="presParOf" srcId="{6008C808-7E0D-4A1F-A2C4-0DC113F5539E}" destId="{85E796BB-9E69-441A-8B2C-7DC547B521E3}" srcOrd="2" destOrd="0" presId="urn:microsoft.com/office/officeart/2005/8/layout/chevron2"/>
    <dgm:cxn modelId="{5964E599-9E28-4384-9F48-F717243A8FDC}" type="presParOf" srcId="{85E796BB-9E69-441A-8B2C-7DC547B521E3}" destId="{7C9E8A44-624E-4FF4-89DB-35C85D7D63A2}" srcOrd="0" destOrd="0" presId="urn:microsoft.com/office/officeart/2005/8/layout/chevron2"/>
    <dgm:cxn modelId="{1CD07E9B-523E-415E-A2B3-C5CC3951A880}" type="presParOf" srcId="{85E796BB-9E69-441A-8B2C-7DC547B521E3}" destId="{BDCC0456-6034-485E-B8DA-4DC206B3E03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CA3FB5-EC2E-4983-8D64-5D4723B0D339}" type="doc">
      <dgm:prSet loTypeId="urn:microsoft.com/office/officeart/2005/8/layout/chevron2" loCatId="list" qsTypeId="urn:microsoft.com/office/officeart/2005/8/quickstyle/3d2" qsCatId="3D" csTypeId="urn:microsoft.com/office/officeart/2005/8/colors/colorful1#1" csCatId="colorful" phldr="1"/>
      <dgm:spPr/>
      <dgm:t>
        <a:bodyPr/>
        <a:lstStyle/>
        <a:p>
          <a:endParaRPr lang="en-US"/>
        </a:p>
      </dgm:t>
    </dgm:pt>
    <dgm:pt modelId="{AB0B83C5-FB89-4DEC-9039-9960545FAAFC}">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2000" dirty="0" smtClean="0">
              <a:latin typeface="Franklin Gothic Medium Cond" pitchFamily="34" charset="0"/>
              <a:cs typeface="PT Bold Heading" pitchFamily="2" charset="-78"/>
            </a:rPr>
            <a:t>المقالة الخامسة</a:t>
          </a:r>
          <a:endParaRPr lang="en-US" sz="2000" dirty="0">
            <a:latin typeface="Franklin Gothic Medium Cond" pitchFamily="34" charset="0"/>
            <a:cs typeface="PT Bold Heading" pitchFamily="2" charset="-78"/>
          </a:endParaRPr>
        </a:p>
      </dgm:t>
    </dgm:pt>
    <dgm:pt modelId="{B58D2977-61F0-4289-9161-9B0B2599E20F}" type="parTrans" cxnId="{138FA0F0-3A8A-489D-8888-3468BC9B23C0}">
      <dgm:prSet/>
      <dgm:spPr/>
      <dgm:t>
        <a:bodyPr/>
        <a:lstStyle/>
        <a:p>
          <a:endParaRPr lang="en-US"/>
        </a:p>
      </dgm:t>
    </dgm:pt>
    <dgm:pt modelId="{0481E9B4-5897-4277-A3CD-9E8AC8BA9C21}" type="sibTrans" cxnId="{138FA0F0-3A8A-489D-8888-3468BC9B23C0}">
      <dgm:prSet/>
      <dgm:spPr/>
      <dgm:t>
        <a:bodyPr/>
        <a:lstStyle/>
        <a:p>
          <a:endParaRPr lang="en-US"/>
        </a:p>
      </dgm:t>
    </dgm:pt>
    <dgm:pt modelId="{C7AEF8A6-7FC5-4512-8214-026FBFB2096C}">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تتضمن معجم فلسفى يتناول بالتعريف نحو ثلاثين لفظاً أو أكثر.</a:t>
          </a:r>
          <a:endParaRPr lang="en-US" sz="2100" dirty="0">
            <a:solidFill>
              <a:schemeClr val="bg1"/>
            </a:solidFill>
            <a:latin typeface="Franklin Gothic Book" pitchFamily="34" charset="0"/>
          </a:endParaRPr>
        </a:p>
      </dgm:t>
    </dgm:pt>
    <dgm:pt modelId="{35C80211-5C7B-4081-9B36-C805ED697AF2}" type="parTrans" cxnId="{A592710F-4E29-4D69-93A8-BEF7B5AD3521}">
      <dgm:prSet/>
      <dgm:spPr/>
      <dgm:t>
        <a:bodyPr/>
        <a:lstStyle/>
        <a:p>
          <a:endParaRPr lang="en-US"/>
        </a:p>
      </dgm:t>
    </dgm:pt>
    <dgm:pt modelId="{CF221CC4-5429-4D72-A579-08BD6747E6FA}" type="sibTrans" cxnId="{A592710F-4E29-4D69-93A8-BEF7B5AD3521}">
      <dgm:prSet/>
      <dgm:spPr/>
      <dgm:t>
        <a:bodyPr/>
        <a:lstStyle/>
        <a:p>
          <a:endParaRPr lang="en-US"/>
        </a:p>
      </dgm:t>
    </dgm:pt>
    <dgm:pt modelId="{A9218C68-2F7B-4994-92DA-0304A9956852}">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1800" dirty="0" smtClean="0">
              <a:latin typeface="Franklin Gothic Medium Cond" pitchFamily="34" charset="0"/>
              <a:cs typeface="PT Bold Heading" pitchFamily="2" charset="-78"/>
            </a:rPr>
            <a:t>المقالة السادسة</a:t>
          </a:r>
          <a:endParaRPr lang="en-US" sz="1800" dirty="0">
            <a:latin typeface="Franklin Gothic Medium Cond" pitchFamily="34" charset="0"/>
          </a:endParaRPr>
        </a:p>
      </dgm:t>
    </dgm:pt>
    <dgm:pt modelId="{834AB8F0-4A9A-4DB6-9A4D-69A35E4E9247}" type="parTrans" cxnId="{1AF362C0-86BD-4AAC-9AF9-B398702EE003}">
      <dgm:prSet/>
      <dgm:spPr/>
      <dgm:t>
        <a:bodyPr/>
        <a:lstStyle/>
        <a:p>
          <a:endParaRPr lang="en-US"/>
        </a:p>
      </dgm:t>
    </dgm:pt>
    <dgm:pt modelId="{F23F837F-FD21-4B4E-A5F8-3AD2C99B7E67}" type="sibTrans" cxnId="{1AF362C0-86BD-4AAC-9AF9-B398702EE003}">
      <dgm:prSet/>
      <dgm:spPr/>
      <dgm:t>
        <a:bodyPr/>
        <a:lstStyle/>
        <a:p>
          <a:endParaRPr lang="en-US"/>
        </a:p>
      </dgm:t>
    </dgm:pt>
    <dgm:pt modelId="{3DE8CA39-333E-4904-8E28-A954B17A6F6B}">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smtClean="0">
              <a:solidFill>
                <a:schemeClr val="bg1"/>
              </a:solidFill>
              <a:latin typeface="Franklin Gothic Medium" pitchFamily="34" charset="0"/>
              <a:cs typeface="PT Bold Heading" pitchFamily="2" charset="-78"/>
            </a:rPr>
            <a:t>في تقسيم العلوم النظرية، حيث تعرض أنه لا يوجد علم بالعرض، وفي ماهية العرض، وفي الوجود المقبول في الحكم، أي في إضافة المحمول إلى موضوع.</a:t>
          </a:r>
          <a:endParaRPr lang="en-US" sz="2000" dirty="0">
            <a:solidFill>
              <a:schemeClr val="bg1"/>
            </a:solidFill>
            <a:latin typeface="Franklin Gothic Book" pitchFamily="34" charset="0"/>
            <a:cs typeface="PT Bold Heading" pitchFamily="2" charset="-78"/>
          </a:endParaRPr>
        </a:p>
      </dgm:t>
    </dgm:pt>
    <dgm:pt modelId="{38578C08-C05C-49F1-AE10-943C27F77570}" type="parTrans" cxnId="{C8FFD080-7186-4168-BCEE-F9CDA4818DF8}">
      <dgm:prSet/>
      <dgm:spPr/>
      <dgm:t>
        <a:bodyPr/>
        <a:lstStyle/>
        <a:p>
          <a:endParaRPr lang="en-US"/>
        </a:p>
      </dgm:t>
    </dgm:pt>
    <dgm:pt modelId="{102DA166-0408-435C-A1D0-3FF03B3446B8}" type="sibTrans" cxnId="{C8FFD080-7186-4168-BCEE-F9CDA4818DF8}">
      <dgm:prSet/>
      <dgm:spPr/>
      <dgm:t>
        <a:bodyPr/>
        <a:lstStyle/>
        <a:p>
          <a:endParaRPr lang="en-US"/>
        </a:p>
      </dgm:t>
    </dgm:pt>
    <dgm:pt modelId="{1E4FE7B0-5519-4023-9F08-03F1889282C1}">
      <dgm:prSet custT="1"/>
      <dgm:spPr/>
      <dgm:t>
        <a:bodyPr/>
        <a:lstStyle/>
        <a:p>
          <a:pPr rtl="1"/>
          <a:r>
            <a:rPr lang="ar-EG" sz="2100" dirty="0" smtClean="0">
              <a:solidFill>
                <a:schemeClr val="bg1"/>
              </a:solidFill>
              <a:latin typeface="Franklin Gothic Medium" pitchFamily="34" charset="0"/>
              <a:cs typeface="PT Bold Heading" pitchFamily="2" charset="-78"/>
            </a:rPr>
            <a:t>والملاحظ أن هذا يظهر أنها بهذه الصفة لا تلتئم مع ترتيب الكتاب، ولكن ما يدلل على أن هذا يرجع لأرسطو أنه يحيل إليها في عدة مقالات منه.</a:t>
          </a:r>
        </a:p>
      </dgm:t>
    </dgm:pt>
    <dgm:pt modelId="{D768D9F6-86AC-4331-8332-5E0E97DBFD90}" type="parTrans" cxnId="{28A4A4A5-EF37-40E1-8816-51F583F6A874}">
      <dgm:prSet/>
      <dgm:spPr/>
      <dgm:t>
        <a:bodyPr/>
        <a:lstStyle/>
        <a:p>
          <a:pPr rtl="1"/>
          <a:endParaRPr lang="ar-EG"/>
        </a:p>
      </dgm:t>
    </dgm:pt>
    <dgm:pt modelId="{41A505EB-EB23-4B26-AC72-34966830D625}" type="sibTrans" cxnId="{28A4A4A5-EF37-40E1-8816-51F583F6A874}">
      <dgm:prSet/>
      <dgm:spPr/>
      <dgm:t>
        <a:bodyPr/>
        <a:lstStyle/>
        <a:p>
          <a:pPr rtl="1"/>
          <a:endParaRPr lang="ar-EG"/>
        </a:p>
      </dgm:t>
    </dgm:pt>
    <dgm:pt modelId="{6008C808-7E0D-4A1F-A2C4-0DC113F5539E}" type="pres">
      <dgm:prSet presAssocID="{35CA3FB5-EC2E-4983-8D64-5D4723B0D339}" presName="linearFlow" presStyleCnt="0">
        <dgm:presLayoutVars>
          <dgm:dir val="rev"/>
          <dgm:animLvl val="lvl"/>
          <dgm:resizeHandles val="exact"/>
        </dgm:presLayoutVars>
      </dgm:prSet>
      <dgm:spPr/>
      <dgm:t>
        <a:bodyPr/>
        <a:lstStyle/>
        <a:p>
          <a:endParaRPr lang="en-US"/>
        </a:p>
      </dgm:t>
    </dgm:pt>
    <dgm:pt modelId="{143F94E9-4A56-4501-9FCD-B723E34F41BD}" type="pres">
      <dgm:prSet presAssocID="{AB0B83C5-FB89-4DEC-9039-9960545FAAFC}" presName="composite" presStyleCnt="0"/>
      <dgm:spPr/>
    </dgm:pt>
    <dgm:pt modelId="{62DFEF69-5570-4AAE-80E7-FD7F21FDEBD4}" type="pres">
      <dgm:prSet presAssocID="{AB0B83C5-FB89-4DEC-9039-9960545FAAFC}" presName="parentText" presStyleLbl="alignNode1" presStyleIdx="0" presStyleCnt="2">
        <dgm:presLayoutVars>
          <dgm:chMax val="1"/>
          <dgm:bulletEnabled val="1"/>
        </dgm:presLayoutVars>
      </dgm:prSet>
      <dgm:spPr/>
      <dgm:t>
        <a:bodyPr/>
        <a:lstStyle/>
        <a:p>
          <a:endParaRPr lang="en-US"/>
        </a:p>
      </dgm:t>
    </dgm:pt>
    <dgm:pt modelId="{501E39BD-DB5B-4377-B255-ABBFE5B487B8}" type="pres">
      <dgm:prSet presAssocID="{AB0B83C5-FB89-4DEC-9039-9960545FAAFC}" presName="descendantText" presStyleLbl="alignAcc1" presStyleIdx="0" presStyleCnt="2" custScaleY="160772" custLinFactNeighborX="-968">
        <dgm:presLayoutVars>
          <dgm:bulletEnabled val="1"/>
        </dgm:presLayoutVars>
      </dgm:prSet>
      <dgm:spPr/>
      <dgm:t>
        <a:bodyPr/>
        <a:lstStyle/>
        <a:p>
          <a:endParaRPr lang="en-US"/>
        </a:p>
      </dgm:t>
    </dgm:pt>
    <dgm:pt modelId="{214C1A79-E801-48B2-8792-56699C16751A}" type="pres">
      <dgm:prSet presAssocID="{0481E9B4-5897-4277-A3CD-9E8AC8BA9C21}" presName="sp" presStyleCnt="0"/>
      <dgm:spPr/>
    </dgm:pt>
    <dgm:pt modelId="{85E796BB-9E69-441A-8B2C-7DC547B521E3}" type="pres">
      <dgm:prSet presAssocID="{A9218C68-2F7B-4994-92DA-0304A9956852}" presName="composite" presStyleCnt="0"/>
      <dgm:spPr/>
    </dgm:pt>
    <dgm:pt modelId="{7C9E8A44-624E-4FF4-89DB-35C85D7D63A2}" type="pres">
      <dgm:prSet presAssocID="{A9218C68-2F7B-4994-92DA-0304A9956852}" presName="parentText" presStyleLbl="alignNode1" presStyleIdx="1" presStyleCnt="2">
        <dgm:presLayoutVars>
          <dgm:chMax val="1"/>
          <dgm:bulletEnabled val="1"/>
        </dgm:presLayoutVars>
      </dgm:prSet>
      <dgm:spPr/>
      <dgm:t>
        <a:bodyPr/>
        <a:lstStyle/>
        <a:p>
          <a:endParaRPr lang="en-US"/>
        </a:p>
      </dgm:t>
    </dgm:pt>
    <dgm:pt modelId="{BDCC0456-6034-485E-B8DA-4DC206B3E039}" type="pres">
      <dgm:prSet presAssocID="{A9218C68-2F7B-4994-92DA-0304A9956852}" presName="descendantText" presStyleLbl="alignAcc1" presStyleIdx="1" presStyleCnt="2" custScaleX="99057" custScaleY="269568" custLinFactNeighborX="-968">
        <dgm:presLayoutVars>
          <dgm:bulletEnabled val="1"/>
        </dgm:presLayoutVars>
      </dgm:prSet>
      <dgm:spPr/>
      <dgm:t>
        <a:bodyPr/>
        <a:lstStyle/>
        <a:p>
          <a:endParaRPr lang="en-US"/>
        </a:p>
      </dgm:t>
    </dgm:pt>
  </dgm:ptLst>
  <dgm:cxnLst>
    <dgm:cxn modelId="{28A4A4A5-EF37-40E1-8816-51F583F6A874}" srcId="{AB0B83C5-FB89-4DEC-9039-9960545FAAFC}" destId="{1E4FE7B0-5519-4023-9F08-03F1889282C1}" srcOrd="1" destOrd="0" parTransId="{D768D9F6-86AC-4331-8332-5E0E97DBFD90}" sibTransId="{41A505EB-EB23-4B26-AC72-34966830D625}"/>
    <dgm:cxn modelId="{ECA32B4C-6C0A-4FBB-9710-A563DF63086A}" type="presOf" srcId="{AB0B83C5-FB89-4DEC-9039-9960545FAAFC}" destId="{62DFEF69-5570-4AAE-80E7-FD7F21FDEBD4}" srcOrd="0" destOrd="0" presId="urn:microsoft.com/office/officeart/2005/8/layout/chevron2"/>
    <dgm:cxn modelId="{77DD177F-42B6-4F4C-9D47-1A7DA41BB8AB}" type="presOf" srcId="{C7AEF8A6-7FC5-4512-8214-026FBFB2096C}" destId="{501E39BD-DB5B-4377-B255-ABBFE5B487B8}" srcOrd="0" destOrd="0" presId="urn:microsoft.com/office/officeart/2005/8/layout/chevron2"/>
    <dgm:cxn modelId="{3D9BD506-0B2E-4C89-99C6-19834D6C2721}" type="presOf" srcId="{1E4FE7B0-5519-4023-9F08-03F1889282C1}" destId="{501E39BD-DB5B-4377-B255-ABBFE5B487B8}" srcOrd="0" destOrd="1" presId="urn:microsoft.com/office/officeart/2005/8/layout/chevron2"/>
    <dgm:cxn modelId="{A3222641-42AF-4CC3-AB4F-108AF0104119}" type="presOf" srcId="{A9218C68-2F7B-4994-92DA-0304A9956852}" destId="{7C9E8A44-624E-4FF4-89DB-35C85D7D63A2}" srcOrd="0" destOrd="0" presId="urn:microsoft.com/office/officeart/2005/8/layout/chevron2"/>
    <dgm:cxn modelId="{B0D2931D-90A4-4637-AE97-B87DD01A974F}" type="presOf" srcId="{35CA3FB5-EC2E-4983-8D64-5D4723B0D339}" destId="{6008C808-7E0D-4A1F-A2C4-0DC113F5539E}" srcOrd="0" destOrd="0" presId="urn:microsoft.com/office/officeart/2005/8/layout/chevron2"/>
    <dgm:cxn modelId="{E70E3271-4024-4CB6-8736-A6E119E654AD}" type="presOf" srcId="{3DE8CA39-333E-4904-8E28-A954B17A6F6B}" destId="{BDCC0456-6034-485E-B8DA-4DC206B3E039}" srcOrd="0" destOrd="0" presId="urn:microsoft.com/office/officeart/2005/8/layout/chevron2"/>
    <dgm:cxn modelId="{1AF362C0-86BD-4AAC-9AF9-B398702EE003}" srcId="{35CA3FB5-EC2E-4983-8D64-5D4723B0D339}" destId="{A9218C68-2F7B-4994-92DA-0304A9956852}" srcOrd="1" destOrd="0" parTransId="{834AB8F0-4A9A-4DB6-9A4D-69A35E4E9247}" sibTransId="{F23F837F-FD21-4B4E-A5F8-3AD2C99B7E67}"/>
    <dgm:cxn modelId="{C8FFD080-7186-4168-BCEE-F9CDA4818DF8}" srcId="{A9218C68-2F7B-4994-92DA-0304A9956852}" destId="{3DE8CA39-333E-4904-8E28-A954B17A6F6B}" srcOrd="0" destOrd="0" parTransId="{38578C08-C05C-49F1-AE10-943C27F77570}" sibTransId="{102DA166-0408-435C-A1D0-3FF03B3446B8}"/>
    <dgm:cxn modelId="{138FA0F0-3A8A-489D-8888-3468BC9B23C0}" srcId="{35CA3FB5-EC2E-4983-8D64-5D4723B0D339}" destId="{AB0B83C5-FB89-4DEC-9039-9960545FAAFC}" srcOrd="0" destOrd="0" parTransId="{B58D2977-61F0-4289-9161-9B0B2599E20F}" sibTransId="{0481E9B4-5897-4277-A3CD-9E8AC8BA9C21}"/>
    <dgm:cxn modelId="{A592710F-4E29-4D69-93A8-BEF7B5AD3521}" srcId="{AB0B83C5-FB89-4DEC-9039-9960545FAAFC}" destId="{C7AEF8A6-7FC5-4512-8214-026FBFB2096C}" srcOrd="0" destOrd="0" parTransId="{35C80211-5C7B-4081-9B36-C805ED697AF2}" sibTransId="{CF221CC4-5429-4D72-A579-08BD6747E6FA}"/>
    <dgm:cxn modelId="{A2279AD6-5888-4A67-99A4-99125A15F073}" type="presParOf" srcId="{6008C808-7E0D-4A1F-A2C4-0DC113F5539E}" destId="{143F94E9-4A56-4501-9FCD-B723E34F41BD}" srcOrd="0" destOrd="0" presId="urn:microsoft.com/office/officeart/2005/8/layout/chevron2"/>
    <dgm:cxn modelId="{FFFF00FB-B27A-4C8E-9407-E929C36082BC}" type="presParOf" srcId="{143F94E9-4A56-4501-9FCD-B723E34F41BD}" destId="{62DFEF69-5570-4AAE-80E7-FD7F21FDEBD4}" srcOrd="0" destOrd="0" presId="urn:microsoft.com/office/officeart/2005/8/layout/chevron2"/>
    <dgm:cxn modelId="{7F14ED7F-232E-4169-BA62-5ED380A431FC}" type="presParOf" srcId="{143F94E9-4A56-4501-9FCD-B723E34F41BD}" destId="{501E39BD-DB5B-4377-B255-ABBFE5B487B8}" srcOrd="1" destOrd="0" presId="urn:microsoft.com/office/officeart/2005/8/layout/chevron2"/>
    <dgm:cxn modelId="{B6A44E1C-A620-47B2-BC11-C4309E063F5B}" type="presParOf" srcId="{6008C808-7E0D-4A1F-A2C4-0DC113F5539E}" destId="{214C1A79-E801-48B2-8792-56699C16751A}" srcOrd="1" destOrd="0" presId="urn:microsoft.com/office/officeart/2005/8/layout/chevron2"/>
    <dgm:cxn modelId="{0571A977-DBF2-49A8-8E46-1C61F32E5492}" type="presParOf" srcId="{6008C808-7E0D-4A1F-A2C4-0DC113F5539E}" destId="{85E796BB-9E69-441A-8B2C-7DC547B521E3}" srcOrd="2" destOrd="0" presId="urn:microsoft.com/office/officeart/2005/8/layout/chevron2"/>
    <dgm:cxn modelId="{7FE3B5DD-4B2F-4CDA-B887-6220B6D541A0}" type="presParOf" srcId="{85E796BB-9E69-441A-8B2C-7DC547B521E3}" destId="{7C9E8A44-624E-4FF4-89DB-35C85D7D63A2}" srcOrd="0" destOrd="0" presId="urn:microsoft.com/office/officeart/2005/8/layout/chevron2"/>
    <dgm:cxn modelId="{A65EAA99-F43B-4AF7-9C22-A9E64812C8AE}" type="presParOf" srcId="{85E796BB-9E69-441A-8B2C-7DC547B521E3}" destId="{BDCC0456-6034-485E-B8DA-4DC206B3E03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CA3FB5-EC2E-4983-8D64-5D4723B0D339}" type="doc">
      <dgm:prSet loTypeId="urn:microsoft.com/office/officeart/2005/8/layout/chevron2" loCatId="list" qsTypeId="urn:microsoft.com/office/officeart/2005/8/quickstyle/3d2" qsCatId="3D" csTypeId="urn:microsoft.com/office/officeart/2005/8/colors/colorful1#1" csCatId="colorful" phldr="1"/>
      <dgm:spPr/>
      <dgm:t>
        <a:bodyPr/>
        <a:lstStyle/>
        <a:p>
          <a:endParaRPr lang="en-US"/>
        </a:p>
      </dgm:t>
    </dgm:pt>
    <dgm:pt modelId="{AB0B83C5-FB89-4DEC-9039-9960545FAAFC}">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2000" dirty="0" smtClean="0">
              <a:latin typeface="Franklin Gothic Medium Cond" pitchFamily="34" charset="0"/>
              <a:cs typeface="PT Bold Heading" pitchFamily="2" charset="-78"/>
            </a:rPr>
            <a:t>المقالة السابعة</a:t>
          </a:r>
          <a:endParaRPr lang="en-US" sz="2000" dirty="0">
            <a:latin typeface="Franklin Gothic Medium Cond" pitchFamily="34" charset="0"/>
            <a:cs typeface="PT Bold Heading" pitchFamily="2" charset="-78"/>
          </a:endParaRPr>
        </a:p>
      </dgm:t>
    </dgm:pt>
    <dgm:pt modelId="{B58D2977-61F0-4289-9161-9B0B2599E20F}" type="parTrans" cxnId="{138FA0F0-3A8A-489D-8888-3468BC9B23C0}">
      <dgm:prSet/>
      <dgm:spPr/>
      <dgm:t>
        <a:bodyPr/>
        <a:lstStyle/>
        <a:p>
          <a:endParaRPr lang="en-US"/>
        </a:p>
      </dgm:t>
    </dgm:pt>
    <dgm:pt modelId="{0481E9B4-5897-4277-A3CD-9E8AC8BA9C21}" type="sibTrans" cxnId="{138FA0F0-3A8A-489D-8888-3468BC9B23C0}">
      <dgm:prSet/>
      <dgm:spPr/>
      <dgm:t>
        <a:bodyPr/>
        <a:lstStyle/>
        <a:p>
          <a:endParaRPr lang="en-US"/>
        </a:p>
      </dgm:t>
    </dgm:pt>
    <dgm:pt modelId="{C7AEF8A6-7FC5-4512-8214-026FBFB2096C}">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في الوجود من حيث تقسيمه إلى جوهر وعرض، وفي الهيولى والصورة جزأي الجوهر المحسوس،</a:t>
          </a:r>
          <a:endParaRPr lang="en-US" sz="2100" dirty="0">
            <a:solidFill>
              <a:schemeClr val="bg1"/>
            </a:solidFill>
            <a:latin typeface="Franklin Gothic Book" pitchFamily="34" charset="0"/>
          </a:endParaRPr>
        </a:p>
      </dgm:t>
    </dgm:pt>
    <dgm:pt modelId="{35C80211-5C7B-4081-9B36-C805ED697AF2}" type="parTrans" cxnId="{A592710F-4E29-4D69-93A8-BEF7B5AD3521}">
      <dgm:prSet/>
      <dgm:spPr/>
      <dgm:t>
        <a:bodyPr/>
        <a:lstStyle/>
        <a:p>
          <a:endParaRPr lang="en-US"/>
        </a:p>
      </dgm:t>
    </dgm:pt>
    <dgm:pt modelId="{CF221CC4-5429-4D72-A579-08BD6747E6FA}" type="sibTrans" cxnId="{A592710F-4E29-4D69-93A8-BEF7B5AD3521}">
      <dgm:prSet/>
      <dgm:spPr/>
      <dgm:t>
        <a:bodyPr/>
        <a:lstStyle/>
        <a:p>
          <a:endParaRPr lang="en-US"/>
        </a:p>
      </dgm:t>
    </dgm:pt>
    <dgm:pt modelId="{3DE8CA39-333E-4904-8E28-A954B17A6F6B}">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dirty="0" smtClean="0">
              <a:solidFill>
                <a:schemeClr val="bg1"/>
              </a:solidFill>
              <a:latin typeface="Franklin Gothic Medium" pitchFamily="34" charset="0"/>
              <a:cs typeface="PT Bold Heading" pitchFamily="2" charset="-78"/>
            </a:rPr>
            <a:t>في الهيولى والصورة أيضاً من الوجهة الميتافيزيقية، أي بالإضافة إلى الوجود لا بالإضافة إلى التغيير كما في العلم الطبيعي.</a:t>
          </a:r>
          <a:endParaRPr lang="en-US" sz="2000" dirty="0">
            <a:solidFill>
              <a:schemeClr val="bg1"/>
            </a:solidFill>
            <a:latin typeface="Franklin Gothic Book" pitchFamily="34" charset="0"/>
            <a:cs typeface="PT Bold Heading" pitchFamily="2" charset="-78"/>
          </a:endParaRPr>
        </a:p>
      </dgm:t>
    </dgm:pt>
    <dgm:pt modelId="{38578C08-C05C-49F1-AE10-943C27F77570}" type="parTrans" cxnId="{C8FFD080-7186-4168-BCEE-F9CDA4818DF8}">
      <dgm:prSet/>
      <dgm:spPr/>
      <dgm:t>
        <a:bodyPr/>
        <a:lstStyle/>
        <a:p>
          <a:endParaRPr lang="en-US"/>
        </a:p>
      </dgm:t>
    </dgm:pt>
    <dgm:pt modelId="{102DA166-0408-435C-A1D0-3FF03B3446B8}" type="sibTrans" cxnId="{C8FFD080-7186-4168-BCEE-F9CDA4818DF8}">
      <dgm:prSet/>
      <dgm:spPr/>
      <dgm:t>
        <a:bodyPr/>
        <a:lstStyle/>
        <a:p>
          <a:endParaRPr lang="en-US"/>
        </a:p>
      </dgm:t>
    </dgm:pt>
    <dgm:pt modelId="{A9CB3F25-4AAC-4F01-B362-F426B163B3E2}">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وأيضا في الرد على نظرية المثل أي أبطال كون الكليات جواهر.</a:t>
          </a:r>
          <a:endParaRPr lang="en-US" sz="2100" dirty="0">
            <a:solidFill>
              <a:schemeClr val="bg1"/>
            </a:solidFill>
            <a:latin typeface="Franklin Gothic Book" pitchFamily="34" charset="0"/>
          </a:endParaRPr>
        </a:p>
      </dgm:t>
    </dgm:pt>
    <dgm:pt modelId="{3AFDB1EE-3DB8-4216-967D-FC69A2BE63AC}" type="parTrans" cxnId="{62EC90BE-BA9B-4D6F-BA27-8E2CE586C8CD}">
      <dgm:prSet/>
      <dgm:spPr/>
      <dgm:t>
        <a:bodyPr/>
        <a:lstStyle/>
        <a:p>
          <a:pPr rtl="1"/>
          <a:endParaRPr lang="ar-EG"/>
        </a:p>
      </dgm:t>
    </dgm:pt>
    <dgm:pt modelId="{785892F9-4848-4023-9401-E0674D7EA665}" type="sibTrans" cxnId="{62EC90BE-BA9B-4D6F-BA27-8E2CE586C8CD}">
      <dgm:prSet/>
      <dgm:spPr/>
      <dgm:t>
        <a:bodyPr/>
        <a:lstStyle/>
        <a:p>
          <a:pPr rtl="1"/>
          <a:endParaRPr lang="ar-EG"/>
        </a:p>
      </dgm:t>
    </dgm:pt>
    <dgm:pt modelId="{A9218C68-2F7B-4994-92DA-0304A9956852}">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1800" dirty="0" smtClean="0">
              <a:latin typeface="Franklin Gothic Medium Cond" pitchFamily="34" charset="0"/>
              <a:cs typeface="PT Bold Heading" pitchFamily="2" charset="-78"/>
            </a:rPr>
            <a:t>المقالة الثامنة</a:t>
          </a:r>
          <a:endParaRPr lang="en-US" sz="1800" dirty="0">
            <a:latin typeface="Franklin Gothic Medium Cond" pitchFamily="34" charset="0"/>
          </a:endParaRPr>
        </a:p>
      </dgm:t>
    </dgm:pt>
    <dgm:pt modelId="{F23F837F-FD21-4B4E-A5F8-3AD2C99B7E67}" type="sibTrans" cxnId="{1AF362C0-86BD-4AAC-9AF9-B398702EE003}">
      <dgm:prSet/>
      <dgm:spPr/>
      <dgm:t>
        <a:bodyPr/>
        <a:lstStyle/>
        <a:p>
          <a:endParaRPr lang="en-US"/>
        </a:p>
      </dgm:t>
    </dgm:pt>
    <dgm:pt modelId="{834AB8F0-4A9A-4DB6-9A4D-69A35E4E9247}" type="parTrans" cxnId="{1AF362C0-86BD-4AAC-9AF9-B398702EE003}">
      <dgm:prSet/>
      <dgm:spPr/>
      <dgm:t>
        <a:bodyPr/>
        <a:lstStyle/>
        <a:p>
          <a:endParaRPr lang="en-US"/>
        </a:p>
      </dgm:t>
    </dgm:pt>
    <dgm:pt modelId="{6008C808-7E0D-4A1F-A2C4-0DC113F5539E}" type="pres">
      <dgm:prSet presAssocID="{35CA3FB5-EC2E-4983-8D64-5D4723B0D339}" presName="linearFlow" presStyleCnt="0">
        <dgm:presLayoutVars>
          <dgm:dir val="rev"/>
          <dgm:animLvl val="lvl"/>
          <dgm:resizeHandles val="exact"/>
        </dgm:presLayoutVars>
      </dgm:prSet>
      <dgm:spPr/>
      <dgm:t>
        <a:bodyPr/>
        <a:lstStyle/>
        <a:p>
          <a:endParaRPr lang="en-US"/>
        </a:p>
      </dgm:t>
    </dgm:pt>
    <dgm:pt modelId="{143F94E9-4A56-4501-9FCD-B723E34F41BD}" type="pres">
      <dgm:prSet presAssocID="{AB0B83C5-FB89-4DEC-9039-9960545FAAFC}" presName="composite" presStyleCnt="0"/>
      <dgm:spPr/>
    </dgm:pt>
    <dgm:pt modelId="{62DFEF69-5570-4AAE-80E7-FD7F21FDEBD4}" type="pres">
      <dgm:prSet presAssocID="{AB0B83C5-FB89-4DEC-9039-9960545FAAFC}" presName="parentText" presStyleLbl="alignNode1" presStyleIdx="0" presStyleCnt="2">
        <dgm:presLayoutVars>
          <dgm:chMax val="1"/>
          <dgm:bulletEnabled val="1"/>
        </dgm:presLayoutVars>
      </dgm:prSet>
      <dgm:spPr/>
      <dgm:t>
        <a:bodyPr/>
        <a:lstStyle/>
        <a:p>
          <a:endParaRPr lang="en-US"/>
        </a:p>
      </dgm:t>
    </dgm:pt>
    <dgm:pt modelId="{501E39BD-DB5B-4377-B255-ABBFE5B487B8}" type="pres">
      <dgm:prSet presAssocID="{AB0B83C5-FB89-4DEC-9039-9960545FAAFC}" presName="descendantText" presStyleLbl="alignAcc1" presStyleIdx="0" presStyleCnt="2" custScaleY="133227" custLinFactNeighborX="-968">
        <dgm:presLayoutVars>
          <dgm:bulletEnabled val="1"/>
        </dgm:presLayoutVars>
      </dgm:prSet>
      <dgm:spPr/>
      <dgm:t>
        <a:bodyPr/>
        <a:lstStyle/>
        <a:p>
          <a:endParaRPr lang="en-US"/>
        </a:p>
      </dgm:t>
    </dgm:pt>
    <dgm:pt modelId="{214C1A79-E801-48B2-8792-56699C16751A}" type="pres">
      <dgm:prSet presAssocID="{0481E9B4-5897-4277-A3CD-9E8AC8BA9C21}" presName="sp" presStyleCnt="0"/>
      <dgm:spPr/>
    </dgm:pt>
    <dgm:pt modelId="{85E796BB-9E69-441A-8B2C-7DC547B521E3}" type="pres">
      <dgm:prSet presAssocID="{A9218C68-2F7B-4994-92DA-0304A9956852}" presName="composite" presStyleCnt="0"/>
      <dgm:spPr/>
    </dgm:pt>
    <dgm:pt modelId="{7C9E8A44-624E-4FF4-89DB-35C85D7D63A2}" type="pres">
      <dgm:prSet presAssocID="{A9218C68-2F7B-4994-92DA-0304A9956852}" presName="parentText" presStyleLbl="alignNode1" presStyleIdx="1" presStyleCnt="2">
        <dgm:presLayoutVars>
          <dgm:chMax val="1"/>
          <dgm:bulletEnabled val="1"/>
        </dgm:presLayoutVars>
      </dgm:prSet>
      <dgm:spPr/>
      <dgm:t>
        <a:bodyPr/>
        <a:lstStyle/>
        <a:p>
          <a:endParaRPr lang="en-US"/>
        </a:p>
      </dgm:t>
    </dgm:pt>
    <dgm:pt modelId="{BDCC0456-6034-485E-B8DA-4DC206B3E039}" type="pres">
      <dgm:prSet presAssocID="{A9218C68-2F7B-4994-92DA-0304A9956852}" presName="descendantText" presStyleLbl="alignAcc1" presStyleIdx="1" presStyleCnt="2" custScaleX="99057" custScaleY="181452" custLinFactNeighborX="-968">
        <dgm:presLayoutVars>
          <dgm:bulletEnabled val="1"/>
        </dgm:presLayoutVars>
      </dgm:prSet>
      <dgm:spPr/>
      <dgm:t>
        <a:bodyPr/>
        <a:lstStyle/>
        <a:p>
          <a:endParaRPr lang="en-US"/>
        </a:p>
      </dgm:t>
    </dgm:pt>
  </dgm:ptLst>
  <dgm:cxnLst>
    <dgm:cxn modelId="{AB8371DD-DE7A-4297-86CD-5EFF1143C806}" type="presOf" srcId="{35CA3FB5-EC2E-4983-8D64-5D4723B0D339}" destId="{6008C808-7E0D-4A1F-A2C4-0DC113F5539E}" srcOrd="0" destOrd="0" presId="urn:microsoft.com/office/officeart/2005/8/layout/chevron2"/>
    <dgm:cxn modelId="{138FA0F0-3A8A-489D-8888-3468BC9B23C0}" srcId="{35CA3FB5-EC2E-4983-8D64-5D4723B0D339}" destId="{AB0B83C5-FB89-4DEC-9039-9960545FAAFC}" srcOrd="0" destOrd="0" parTransId="{B58D2977-61F0-4289-9161-9B0B2599E20F}" sibTransId="{0481E9B4-5897-4277-A3CD-9E8AC8BA9C21}"/>
    <dgm:cxn modelId="{1AF362C0-86BD-4AAC-9AF9-B398702EE003}" srcId="{35CA3FB5-EC2E-4983-8D64-5D4723B0D339}" destId="{A9218C68-2F7B-4994-92DA-0304A9956852}" srcOrd="1" destOrd="0" parTransId="{834AB8F0-4A9A-4DB6-9A4D-69A35E4E9247}" sibTransId="{F23F837F-FD21-4B4E-A5F8-3AD2C99B7E67}"/>
    <dgm:cxn modelId="{88365907-E05D-4071-A76E-B1F16A713C6F}" type="presOf" srcId="{C7AEF8A6-7FC5-4512-8214-026FBFB2096C}" destId="{501E39BD-DB5B-4377-B255-ABBFE5B487B8}" srcOrd="0" destOrd="0" presId="urn:microsoft.com/office/officeart/2005/8/layout/chevron2"/>
    <dgm:cxn modelId="{505306DB-DD8E-4093-85DE-35B8342AF395}" type="presOf" srcId="{A9218C68-2F7B-4994-92DA-0304A9956852}" destId="{7C9E8A44-624E-4FF4-89DB-35C85D7D63A2}" srcOrd="0" destOrd="0" presId="urn:microsoft.com/office/officeart/2005/8/layout/chevron2"/>
    <dgm:cxn modelId="{C8FFD080-7186-4168-BCEE-F9CDA4818DF8}" srcId="{A9218C68-2F7B-4994-92DA-0304A9956852}" destId="{3DE8CA39-333E-4904-8E28-A954B17A6F6B}" srcOrd="0" destOrd="0" parTransId="{38578C08-C05C-49F1-AE10-943C27F77570}" sibTransId="{102DA166-0408-435C-A1D0-3FF03B3446B8}"/>
    <dgm:cxn modelId="{A773D4FA-912C-46B9-B275-C7BEE86B4823}" type="presOf" srcId="{AB0B83C5-FB89-4DEC-9039-9960545FAAFC}" destId="{62DFEF69-5570-4AAE-80E7-FD7F21FDEBD4}" srcOrd="0" destOrd="0" presId="urn:microsoft.com/office/officeart/2005/8/layout/chevron2"/>
    <dgm:cxn modelId="{E1A0DAC9-05BB-49BF-B1B4-6AC1717E7B18}" type="presOf" srcId="{A9CB3F25-4AAC-4F01-B362-F426B163B3E2}" destId="{501E39BD-DB5B-4377-B255-ABBFE5B487B8}" srcOrd="0" destOrd="1" presId="urn:microsoft.com/office/officeart/2005/8/layout/chevron2"/>
    <dgm:cxn modelId="{A592710F-4E29-4D69-93A8-BEF7B5AD3521}" srcId="{AB0B83C5-FB89-4DEC-9039-9960545FAAFC}" destId="{C7AEF8A6-7FC5-4512-8214-026FBFB2096C}" srcOrd="0" destOrd="0" parTransId="{35C80211-5C7B-4081-9B36-C805ED697AF2}" sibTransId="{CF221CC4-5429-4D72-A579-08BD6747E6FA}"/>
    <dgm:cxn modelId="{62EC90BE-BA9B-4D6F-BA27-8E2CE586C8CD}" srcId="{AB0B83C5-FB89-4DEC-9039-9960545FAAFC}" destId="{A9CB3F25-4AAC-4F01-B362-F426B163B3E2}" srcOrd="1" destOrd="0" parTransId="{3AFDB1EE-3DB8-4216-967D-FC69A2BE63AC}" sibTransId="{785892F9-4848-4023-9401-E0674D7EA665}"/>
    <dgm:cxn modelId="{E55654F0-4A9C-4364-9ED3-9D15A5B5A73A}" type="presOf" srcId="{3DE8CA39-333E-4904-8E28-A954B17A6F6B}" destId="{BDCC0456-6034-485E-B8DA-4DC206B3E039}" srcOrd="0" destOrd="0" presId="urn:microsoft.com/office/officeart/2005/8/layout/chevron2"/>
    <dgm:cxn modelId="{E7A868F3-C716-4BE7-885C-594EDDF1C180}" type="presParOf" srcId="{6008C808-7E0D-4A1F-A2C4-0DC113F5539E}" destId="{143F94E9-4A56-4501-9FCD-B723E34F41BD}" srcOrd="0" destOrd="0" presId="urn:microsoft.com/office/officeart/2005/8/layout/chevron2"/>
    <dgm:cxn modelId="{4846BCA6-BB4D-46A5-BD4B-A5AC170E1A4D}" type="presParOf" srcId="{143F94E9-4A56-4501-9FCD-B723E34F41BD}" destId="{62DFEF69-5570-4AAE-80E7-FD7F21FDEBD4}" srcOrd="0" destOrd="0" presId="urn:microsoft.com/office/officeart/2005/8/layout/chevron2"/>
    <dgm:cxn modelId="{16D26F68-F864-40EF-AFBD-7229EF118AB8}" type="presParOf" srcId="{143F94E9-4A56-4501-9FCD-B723E34F41BD}" destId="{501E39BD-DB5B-4377-B255-ABBFE5B487B8}" srcOrd="1" destOrd="0" presId="urn:microsoft.com/office/officeart/2005/8/layout/chevron2"/>
    <dgm:cxn modelId="{CFDC8A82-EC5D-446A-A852-875EB6D27473}" type="presParOf" srcId="{6008C808-7E0D-4A1F-A2C4-0DC113F5539E}" destId="{214C1A79-E801-48B2-8792-56699C16751A}" srcOrd="1" destOrd="0" presId="urn:microsoft.com/office/officeart/2005/8/layout/chevron2"/>
    <dgm:cxn modelId="{D55812B0-AD46-4841-9C76-F175D49FBBFC}" type="presParOf" srcId="{6008C808-7E0D-4A1F-A2C4-0DC113F5539E}" destId="{85E796BB-9E69-441A-8B2C-7DC547B521E3}" srcOrd="2" destOrd="0" presId="urn:microsoft.com/office/officeart/2005/8/layout/chevron2"/>
    <dgm:cxn modelId="{D5A668B1-7942-47A3-A867-8564B42B10A7}" type="presParOf" srcId="{85E796BB-9E69-441A-8B2C-7DC547B521E3}" destId="{7C9E8A44-624E-4FF4-89DB-35C85D7D63A2}" srcOrd="0" destOrd="0" presId="urn:microsoft.com/office/officeart/2005/8/layout/chevron2"/>
    <dgm:cxn modelId="{AC38AE14-D89D-4520-8F54-5ADE71A593B6}" type="presParOf" srcId="{85E796BB-9E69-441A-8B2C-7DC547B521E3}" destId="{BDCC0456-6034-485E-B8DA-4DC206B3E03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CA3FB5-EC2E-4983-8D64-5D4723B0D339}" type="doc">
      <dgm:prSet loTypeId="urn:microsoft.com/office/officeart/2005/8/layout/chevron2" loCatId="list" qsTypeId="urn:microsoft.com/office/officeart/2005/8/quickstyle/3d2" qsCatId="3D" csTypeId="urn:microsoft.com/office/officeart/2005/8/colors/colorful1#1" csCatId="colorful" phldr="1"/>
      <dgm:spPr/>
      <dgm:t>
        <a:bodyPr/>
        <a:lstStyle/>
        <a:p>
          <a:endParaRPr lang="en-US"/>
        </a:p>
      </dgm:t>
    </dgm:pt>
    <dgm:pt modelId="{AB0B83C5-FB89-4DEC-9039-9960545FAAFC}">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2000" smtClean="0">
              <a:solidFill>
                <a:schemeClr val="bg1"/>
              </a:solidFill>
              <a:latin typeface="Franklin Gothic Medium" pitchFamily="34" charset="0"/>
              <a:cs typeface="PT Bold Heading" pitchFamily="2" charset="-78"/>
            </a:rPr>
            <a:t>المقالة التاسعة</a:t>
          </a:r>
          <a:endParaRPr lang="en-US" sz="2000" dirty="0">
            <a:latin typeface="Franklin Gothic Medium Cond" pitchFamily="34" charset="0"/>
            <a:cs typeface="PT Bold Heading" pitchFamily="2" charset="-78"/>
          </a:endParaRPr>
        </a:p>
      </dgm:t>
    </dgm:pt>
    <dgm:pt modelId="{B58D2977-61F0-4289-9161-9B0B2599E20F}" type="parTrans" cxnId="{138FA0F0-3A8A-489D-8888-3468BC9B23C0}">
      <dgm:prSet/>
      <dgm:spPr/>
      <dgm:t>
        <a:bodyPr/>
        <a:lstStyle/>
        <a:p>
          <a:endParaRPr lang="en-US"/>
        </a:p>
      </dgm:t>
    </dgm:pt>
    <dgm:pt modelId="{0481E9B4-5897-4277-A3CD-9E8AC8BA9C21}" type="sibTrans" cxnId="{138FA0F0-3A8A-489D-8888-3468BC9B23C0}">
      <dgm:prSet/>
      <dgm:spPr/>
      <dgm:t>
        <a:bodyPr/>
        <a:lstStyle/>
        <a:p>
          <a:endParaRPr lang="en-US"/>
        </a:p>
      </dgm:t>
    </dgm:pt>
    <dgm:pt modelId="{C7AEF8A6-7FC5-4512-8214-026FBFB2096C}">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وتختص بالقوة والفعل.</a:t>
          </a:r>
          <a:endParaRPr lang="en-US" sz="2100" dirty="0">
            <a:solidFill>
              <a:schemeClr val="bg1"/>
            </a:solidFill>
            <a:latin typeface="Franklin Gothic Book" pitchFamily="34" charset="0"/>
          </a:endParaRPr>
        </a:p>
      </dgm:t>
    </dgm:pt>
    <dgm:pt modelId="{35C80211-5C7B-4081-9B36-C805ED697AF2}" type="parTrans" cxnId="{A592710F-4E29-4D69-93A8-BEF7B5AD3521}">
      <dgm:prSet/>
      <dgm:spPr/>
      <dgm:t>
        <a:bodyPr/>
        <a:lstStyle/>
        <a:p>
          <a:endParaRPr lang="en-US"/>
        </a:p>
      </dgm:t>
    </dgm:pt>
    <dgm:pt modelId="{CF221CC4-5429-4D72-A579-08BD6747E6FA}" type="sibTrans" cxnId="{A592710F-4E29-4D69-93A8-BEF7B5AD3521}">
      <dgm:prSet/>
      <dgm:spPr/>
      <dgm:t>
        <a:bodyPr/>
        <a:lstStyle/>
        <a:p>
          <a:endParaRPr lang="en-US"/>
        </a:p>
      </dgm:t>
    </dgm:pt>
    <dgm:pt modelId="{3DE8CA39-333E-4904-8E28-A954B17A6F6B}">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dirty="0" smtClean="0">
              <a:solidFill>
                <a:schemeClr val="bg1"/>
              </a:solidFill>
              <a:latin typeface="Franklin Gothic Medium" pitchFamily="34" charset="0"/>
              <a:cs typeface="PT Bold Heading" pitchFamily="2" charset="-78"/>
            </a:rPr>
            <a:t>في الواحد والكثير المقولين على الوجود.</a:t>
          </a:r>
          <a:endParaRPr lang="en-US" sz="2000" dirty="0">
            <a:solidFill>
              <a:schemeClr val="bg1"/>
            </a:solidFill>
            <a:latin typeface="Franklin Gothic Book" pitchFamily="34" charset="0"/>
            <a:cs typeface="PT Bold Heading" pitchFamily="2" charset="-78"/>
          </a:endParaRPr>
        </a:p>
      </dgm:t>
    </dgm:pt>
    <dgm:pt modelId="{38578C08-C05C-49F1-AE10-943C27F77570}" type="parTrans" cxnId="{C8FFD080-7186-4168-BCEE-F9CDA4818DF8}">
      <dgm:prSet/>
      <dgm:spPr/>
      <dgm:t>
        <a:bodyPr/>
        <a:lstStyle/>
        <a:p>
          <a:endParaRPr lang="en-US"/>
        </a:p>
      </dgm:t>
    </dgm:pt>
    <dgm:pt modelId="{102DA166-0408-435C-A1D0-3FF03B3446B8}" type="sibTrans" cxnId="{C8FFD080-7186-4168-BCEE-F9CDA4818DF8}">
      <dgm:prSet/>
      <dgm:spPr/>
      <dgm:t>
        <a:bodyPr/>
        <a:lstStyle/>
        <a:p>
          <a:endParaRPr lang="en-US"/>
        </a:p>
      </dgm:t>
    </dgm:pt>
    <dgm:pt modelId="{A9CB3F25-4AAC-4F01-B362-F426B163B3E2}">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وأيضا في الرد على نظرية المثل أي أبطال كون الكليات جواهر.</a:t>
          </a:r>
          <a:endParaRPr lang="en-US" sz="2100" dirty="0">
            <a:solidFill>
              <a:schemeClr val="bg1"/>
            </a:solidFill>
            <a:latin typeface="Franklin Gothic Book" pitchFamily="34" charset="0"/>
          </a:endParaRPr>
        </a:p>
      </dgm:t>
    </dgm:pt>
    <dgm:pt modelId="{3AFDB1EE-3DB8-4216-967D-FC69A2BE63AC}" type="parTrans" cxnId="{62EC90BE-BA9B-4D6F-BA27-8E2CE586C8CD}">
      <dgm:prSet/>
      <dgm:spPr/>
      <dgm:t>
        <a:bodyPr/>
        <a:lstStyle/>
        <a:p>
          <a:pPr rtl="1"/>
          <a:endParaRPr lang="ar-EG"/>
        </a:p>
      </dgm:t>
    </dgm:pt>
    <dgm:pt modelId="{785892F9-4848-4023-9401-E0674D7EA665}" type="sibTrans" cxnId="{62EC90BE-BA9B-4D6F-BA27-8E2CE586C8CD}">
      <dgm:prSet/>
      <dgm:spPr/>
      <dgm:t>
        <a:bodyPr/>
        <a:lstStyle/>
        <a:p>
          <a:pPr rtl="1"/>
          <a:endParaRPr lang="ar-EG"/>
        </a:p>
      </dgm:t>
    </dgm:pt>
    <dgm:pt modelId="{A9218C68-2F7B-4994-92DA-0304A9956852}">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1800" smtClean="0">
              <a:solidFill>
                <a:schemeClr val="bg1"/>
              </a:solidFill>
              <a:latin typeface="Franklin Gothic Medium" pitchFamily="34" charset="0"/>
              <a:cs typeface="PT Bold Heading" pitchFamily="2" charset="-78"/>
            </a:rPr>
            <a:t>المقالة العاشرة </a:t>
          </a:r>
          <a:endParaRPr lang="en-US" sz="1800" dirty="0">
            <a:latin typeface="Franklin Gothic Medium Cond" pitchFamily="34" charset="0"/>
          </a:endParaRPr>
        </a:p>
      </dgm:t>
    </dgm:pt>
    <dgm:pt modelId="{F23F837F-FD21-4B4E-A5F8-3AD2C99B7E67}" type="sibTrans" cxnId="{1AF362C0-86BD-4AAC-9AF9-B398702EE003}">
      <dgm:prSet/>
      <dgm:spPr/>
      <dgm:t>
        <a:bodyPr/>
        <a:lstStyle/>
        <a:p>
          <a:endParaRPr lang="en-US"/>
        </a:p>
      </dgm:t>
    </dgm:pt>
    <dgm:pt modelId="{834AB8F0-4A9A-4DB6-9A4D-69A35E4E9247}" type="parTrans" cxnId="{1AF362C0-86BD-4AAC-9AF9-B398702EE003}">
      <dgm:prSet/>
      <dgm:spPr/>
      <dgm:t>
        <a:bodyPr/>
        <a:lstStyle/>
        <a:p>
          <a:endParaRPr lang="en-US"/>
        </a:p>
      </dgm:t>
    </dgm:pt>
    <dgm:pt modelId="{6008C808-7E0D-4A1F-A2C4-0DC113F5539E}" type="pres">
      <dgm:prSet presAssocID="{35CA3FB5-EC2E-4983-8D64-5D4723B0D339}" presName="linearFlow" presStyleCnt="0">
        <dgm:presLayoutVars>
          <dgm:dir val="rev"/>
          <dgm:animLvl val="lvl"/>
          <dgm:resizeHandles val="exact"/>
        </dgm:presLayoutVars>
      </dgm:prSet>
      <dgm:spPr/>
      <dgm:t>
        <a:bodyPr/>
        <a:lstStyle/>
        <a:p>
          <a:endParaRPr lang="en-US"/>
        </a:p>
      </dgm:t>
    </dgm:pt>
    <dgm:pt modelId="{143F94E9-4A56-4501-9FCD-B723E34F41BD}" type="pres">
      <dgm:prSet presAssocID="{AB0B83C5-FB89-4DEC-9039-9960545FAAFC}" presName="composite" presStyleCnt="0"/>
      <dgm:spPr/>
    </dgm:pt>
    <dgm:pt modelId="{62DFEF69-5570-4AAE-80E7-FD7F21FDEBD4}" type="pres">
      <dgm:prSet presAssocID="{AB0B83C5-FB89-4DEC-9039-9960545FAAFC}" presName="parentText" presStyleLbl="alignNode1" presStyleIdx="0" presStyleCnt="2">
        <dgm:presLayoutVars>
          <dgm:chMax val="1"/>
          <dgm:bulletEnabled val="1"/>
        </dgm:presLayoutVars>
      </dgm:prSet>
      <dgm:spPr/>
      <dgm:t>
        <a:bodyPr/>
        <a:lstStyle/>
        <a:p>
          <a:endParaRPr lang="en-US"/>
        </a:p>
      </dgm:t>
    </dgm:pt>
    <dgm:pt modelId="{501E39BD-DB5B-4377-B255-ABBFE5B487B8}" type="pres">
      <dgm:prSet presAssocID="{AB0B83C5-FB89-4DEC-9039-9960545FAAFC}" presName="descendantText" presStyleLbl="alignAcc1" presStyleIdx="0" presStyleCnt="2" custScaleY="133227" custLinFactNeighborX="-968">
        <dgm:presLayoutVars>
          <dgm:bulletEnabled val="1"/>
        </dgm:presLayoutVars>
      </dgm:prSet>
      <dgm:spPr/>
      <dgm:t>
        <a:bodyPr/>
        <a:lstStyle/>
        <a:p>
          <a:endParaRPr lang="en-US"/>
        </a:p>
      </dgm:t>
    </dgm:pt>
    <dgm:pt modelId="{214C1A79-E801-48B2-8792-56699C16751A}" type="pres">
      <dgm:prSet presAssocID="{0481E9B4-5897-4277-A3CD-9E8AC8BA9C21}" presName="sp" presStyleCnt="0"/>
      <dgm:spPr/>
    </dgm:pt>
    <dgm:pt modelId="{85E796BB-9E69-441A-8B2C-7DC547B521E3}" type="pres">
      <dgm:prSet presAssocID="{A9218C68-2F7B-4994-92DA-0304A9956852}" presName="composite" presStyleCnt="0"/>
      <dgm:spPr/>
    </dgm:pt>
    <dgm:pt modelId="{7C9E8A44-624E-4FF4-89DB-35C85D7D63A2}" type="pres">
      <dgm:prSet presAssocID="{A9218C68-2F7B-4994-92DA-0304A9956852}" presName="parentText" presStyleLbl="alignNode1" presStyleIdx="1" presStyleCnt="2">
        <dgm:presLayoutVars>
          <dgm:chMax val="1"/>
          <dgm:bulletEnabled val="1"/>
        </dgm:presLayoutVars>
      </dgm:prSet>
      <dgm:spPr/>
      <dgm:t>
        <a:bodyPr/>
        <a:lstStyle/>
        <a:p>
          <a:endParaRPr lang="en-US"/>
        </a:p>
      </dgm:t>
    </dgm:pt>
    <dgm:pt modelId="{BDCC0456-6034-485E-B8DA-4DC206B3E039}" type="pres">
      <dgm:prSet presAssocID="{A9218C68-2F7B-4994-92DA-0304A9956852}" presName="descendantText" presStyleLbl="alignAcc1" presStyleIdx="1" presStyleCnt="2" custScaleX="99057" custScaleY="181452" custLinFactNeighborX="-968">
        <dgm:presLayoutVars>
          <dgm:bulletEnabled val="1"/>
        </dgm:presLayoutVars>
      </dgm:prSet>
      <dgm:spPr/>
      <dgm:t>
        <a:bodyPr/>
        <a:lstStyle/>
        <a:p>
          <a:endParaRPr lang="en-US"/>
        </a:p>
      </dgm:t>
    </dgm:pt>
  </dgm:ptLst>
  <dgm:cxnLst>
    <dgm:cxn modelId="{6F71ED35-5A20-4556-BC65-F8204A633562}" type="presOf" srcId="{A9CB3F25-4AAC-4F01-B362-F426B163B3E2}" destId="{501E39BD-DB5B-4377-B255-ABBFE5B487B8}" srcOrd="0" destOrd="1" presId="urn:microsoft.com/office/officeart/2005/8/layout/chevron2"/>
    <dgm:cxn modelId="{A2BAAA26-1E65-464B-9BD5-E6D7AFBBF764}" type="presOf" srcId="{AB0B83C5-FB89-4DEC-9039-9960545FAAFC}" destId="{62DFEF69-5570-4AAE-80E7-FD7F21FDEBD4}" srcOrd="0" destOrd="0" presId="urn:microsoft.com/office/officeart/2005/8/layout/chevron2"/>
    <dgm:cxn modelId="{D38BAB12-DDA1-4DB9-9D0D-143CDB473F14}" type="presOf" srcId="{3DE8CA39-333E-4904-8E28-A954B17A6F6B}" destId="{BDCC0456-6034-485E-B8DA-4DC206B3E039}" srcOrd="0" destOrd="0" presId="urn:microsoft.com/office/officeart/2005/8/layout/chevron2"/>
    <dgm:cxn modelId="{F1EC5786-66E3-4317-97F5-0328AAF38F72}" type="presOf" srcId="{A9218C68-2F7B-4994-92DA-0304A9956852}" destId="{7C9E8A44-624E-4FF4-89DB-35C85D7D63A2}" srcOrd="0" destOrd="0" presId="urn:microsoft.com/office/officeart/2005/8/layout/chevron2"/>
    <dgm:cxn modelId="{62EC90BE-BA9B-4D6F-BA27-8E2CE586C8CD}" srcId="{AB0B83C5-FB89-4DEC-9039-9960545FAAFC}" destId="{A9CB3F25-4AAC-4F01-B362-F426B163B3E2}" srcOrd="1" destOrd="0" parTransId="{3AFDB1EE-3DB8-4216-967D-FC69A2BE63AC}" sibTransId="{785892F9-4848-4023-9401-E0674D7EA665}"/>
    <dgm:cxn modelId="{F07DD491-2065-4414-BF4F-23644AEE9A46}" type="presOf" srcId="{C7AEF8A6-7FC5-4512-8214-026FBFB2096C}" destId="{501E39BD-DB5B-4377-B255-ABBFE5B487B8}" srcOrd="0" destOrd="0" presId="urn:microsoft.com/office/officeart/2005/8/layout/chevron2"/>
    <dgm:cxn modelId="{BCDAB576-5084-4863-8E82-8DE58718098E}" type="presOf" srcId="{35CA3FB5-EC2E-4983-8D64-5D4723B0D339}" destId="{6008C808-7E0D-4A1F-A2C4-0DC113F5539E}" srcOrd="0" destOrd="0" presId="urn:microsoft.com/office/officeart/2005/8/layout/chevron2"/>
    <dgm:cxn modelId="{1AF362C0-86BD-4AAC-9AF9-B398702EE003}" srcId="{35CA3FB5-EC2E-4983-8D64-5D4723B0D339}" destId="{A9218C68-2F7B-4994-92DA-0304A9956852}" srcOrd="1" destOrd="0" parTransId="{834AB8F0-4A9A-4DB6-9A4D-69A35E4E9247}" sibTransId="{F23F837F-FD21-4B4E-A5F8-3AD2C99B7E67}"/>
    <dgm:cxn modelId="{C8FFD080-7186-4168-BCEE-F9CDA4818DF8}" srcId="{A9218C68-2F7B-4994-92DA-0304A9956852}" destId="{3DE8CA39-333E-4904-8E28-A954B17A6F6B}" srcOrd="0" destOrd="0" parTransId="{38578C08-C05C-49F1-AE10-943C27F77570}" sibTransId="{102DA166-0408-435C-A1D0-3FF03B3446B8}"/>
    <dgm:cxn modelId="{138FA0F0-3A8A-489D-8888-3468BC9B23C0}" srcId="{35CA3FB5-EC2E-4983-8D64-5D4723B0D339}" destId="{AB0B83C5-FB89-4DEC-9039-9960545FAAFC}" srcOrd="0" destOrd="0" parTransId="{B58D2977-61F0-4289-9161-9B0B2599E20F}" sibTransId="{0481E9B4-5897-4277-A3CD-9E8AC8BA9C21}"/>
    <dgm:cxn modelId="{A592710F-4E29-4D69-93A8-BEF7B5AD3521}" srcId="{AB0B83C5-FB89-4DEC-9039-9960545FAAFC}" destId="{C7AEF8A6-7FC5-4512-8214-026FBFB2096C}" srcOrd="0" destOrd="0" parTransId="{35C80211-5C7B-4081-9B36-C805ED697AF2}" sibTransId="{CF221CC4-5429-4D72-A579-08BD6747E6FA}"/>
    <dgm:cxn modelId="{F93B9C91-A23A-4CB5-A52C-A9B8B0E6470A}" type="presParOf" srcId="{6008C808-7E0D-4A1F-A2C4-0DC113F5539E}" destId="{143F94E9-4A56-4501-9FCD-B723E34F41BD}" srcOrd="0" destOrd="0" presId="urn:microsoft.com/office/officeart/2005/8/layout/chevron2"/>
    <dgm:cxn modelId="{03E62B79-9F15-4803-AAA5-D648CC406E28}" type="presParOf" srcId="{143F94E9-4A56-4501-9FCD-B723E34F41BD}" destId="{62DFEF69-5570-4AAE-80E7-FD7F21FDEBD4}" srcOrd="0" destOrd="0" presId="urn:microsoft.com/office/officeart/2005/8/layout/chevron2"/>
    <dgm:cxn modelId="{4F266F4F-102A-4379-A5B0-6F968D44A4AB}" type="presParOf" srcId="{143F94E9-4A56-4501-9FCD-B723E34F41BD}" destId="{501E39BD-DB5B-4377-B255-ABBFE5B487B8}" srcOrd="1" destOrd="0" presId="urn:microsoft.com/office/officeart/2005/8/layout/chevron2"/>
    <dgm:cxn modelId="{5D8BF188-0E12-4508-9092-56274E96DE37}" type="presParOf" srcId="{6008C808-7E0D-4A1F-A2C4-0DC113F5539E}" destId="{214C1A79-E801-48B2-8792-56699C16751A}" srcOrd="1" destOrd="0" presId="urn:microsoft.com/office/officeart/2005/8/layout/chevron2"/>
    <dgm:cxn modelId="{6EB0541C-A706-408B-9C05-510E98C081AD}" type="presParOf" srcId="{6008C808-7E0D-4A1F-A2C4-0DC113F5539E}" destId="{85E796BB-9E69-441A-8B2C-7DC547B521E3}" srcOrd="2" destOrd="0" presId="urn:microsoft.com/office/officeart/2005/8/layout/chevron2"/>
    <dgm:cxn modelId="{2A061DA5-7D4C-434C-AF39-6CE02ECAC4A7}" type="presParOf" srcId="{85E796BB-9E69-441A-8B2C-7DC547B521E3}" destId="{7C9E8A44-624E-4FF4-89DB-35C85D7D63A2}" srcOrd="0" destOrd="0" presId="urn:microsoft.com/office/officeart/2005/8/layout/chevron2"/>
    <dgm:cxn modelId="{5EFACD57-0355-43E3-88EF-32815C590D84}" type="presParOf" srcId="{85E796BB-9E69-441A-8B2C-7DC547B521E3}" destId="{BDCC0456-6034-485E-B8DA-4DC206B3E03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CA3FB5-EC2E-4983-8D64-5D4723B0D339}" type="doc">
      <dgm:prSet loTypeId="urn:microsoft.com/office/officeart/2005/8/layout/chevron2" loCatId="list" qsTypeId="urn:microsoft.com/office/officeart/2005/8/quickstyle/3d2" qsCatId="3D" csTypeId="urn:microsoft.com/office/officeart/2005/8/colors/colorful1#1" csCatId="colorful" phldr="1"/>
      <dgm:spPr/>
      <dgm:t>
        <a:bodyPr/>
        <a:lstStyle/>
        <a:p>
          <a:endParaRPr lang="en-US"/>
        </a:p>
      </dgm:t>
    </dgm:pt>
    <dgm:pt modelId="{AB0B83C5-FB89-4DEC-9039-9960545FAAFC}">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2000" dirty="0" smtClean="0">
              <a:latin typeface="Franklin Gothic Medium Cond" pitchFamily="34" charset="0"/>
              <a:cs typeface="PT Bold Heading" pitchFamily="2" charset="-78"/>
            </a:rPr>
            <a:t>المقالة الحادية عشر وهى قسمان: </a:t>
          </a:r>
          <a:endParaRPr lang="en-US" sz="2000" dirty="0">
            <a:latin typeface="Franklin Gothic Medium Cond" pitchFamily="34" charset="0"/>
            <a:cs typeface="PT Bold Heading" pitchFamily="2" charset="-78"/>
          </a:endParaRPr>
        </a:p>
      </dgm:t>
    </dgm:pt>
    <dgm:pt modelId="{B58D2977-61F0-4289-9161-9B0B2599E20F}" type="parTrans" cxnId="{138FA0F0-3A8A-489D-8888-3468BC9B23C0}">
      <dgm:prSet/>
      <dgm:spPr/>
      <dgm:t>
        <a:bodyPr/>
        <a:lstStyle/>
        <a:p>
          <a:endParaRPr lang="en-US"/>
        </a:p>
      </dgm:t>
    </dgm:pt>
    <dgm:pt modelId="{0481E9B4-5897-4277-A3CD-9E8AC8BA9C21}" type="sibTrans" cxnId="{138FA0F0-3A8A-489D-8888-3468BC9B23C0}">
      <dgm:prSet/>
      <dgm:spPr/>
      <dgm:t>
        <a:bodyPr/>
        <a:lstStyle/>
        <a:p>
          <a:endParaRPr lang="en-US"/>
        </a:p>
      </dgm:t>
    </dgm:pt>
    <dgm:pt modelId="{C7AEF8A6-7FC5-4512-8214-026FBFB2096C}">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الأول: تكرار للمقالات الثالثة والرابعة والسادسة.</a:t>
          </a:r>
          <a:endParaRPr lang="en-US" sz="2100" dirty="0">
            <a:solidFill>
              <a:schemeClr val="bg1"/>
            </a:solidFill>
            <a:latin typeface="Franklin Gothic Book" pitchFamily="34" charset="0"/>
          </a:endParaRPr>
        </a:p>
      </dgm:t>
    </dgm:pt>
    <dgm:pt modelId="{35C80211-5C7B-4081-9B36-C805ED697AF2}" type="parTrans" cxnId="{A592710F-4E29-4D69-93A8-BEF7B5AD3521}">
      <dgm:prSet/>
      <dgm:spPr/>
      <dgm:t>
        <a:bodyPr/>
        <a:lstStyle/>
        <a:p>
          <a:endParaRPr lang="en-US"/>
        </a:p>
      </dgm:t>
    </dgm:pt>
    <dgm:pt modelId="{CF221CC4-5429-4D72-A579-08BD6747E6FA}" type="sibTrans" cxnId="{A592710F-4E29-4D69-93A8-BEF7B5AD3521}">
      <dgm:prSet/>
      <dgm:spPr/>
      <dgm:t>
        <a:bodyPr/>
        <a:lstStyle/>
        <a:p>
          <a:endParaRPr lang="en-US"/>
        </a:p>
      </dgm:t>
    </dgm:pt>
    <dgm:pt modelId="{3DE8CA39-333E-4904-8E28-A954B17A6F6B}">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3">
                  <a:alpha val="0"/>
                </a:schemeClr>
              </a:gs>
              <a:gs pos="100000">
                <a:schemeClr val="accent3"/>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just" rtl="1">
            <a:spcAft>
              <a:spcPts val="0"/>
            </a:spcAft>
          </a:pPr>
          <a:r>
            <a:rPr lang="ar-EG" sz="2000" dirty="0" smtClean="0">
              <a:solidFill>
                <a:schemeClr val="bg1"/>
              </a:solidFill>
              <a:latin typeface="Franklin Gothic Medium" pitchFamily="34" charset="0"/>
              <a:cs typeface="PT Bold Heading" pitchFamily="2" charset="-78"/>
            </a:rPr>
            <a:t>في ضرورة محرك أول دائم، وفي ماهية المحرك الأول، وفي تحول الكواكب </a:t>
          </a:r>
          <a:endParaRPr lang="en-US" sz="2000" dirty="0">
            <a:solidFill>
              <a:schemeClr val="bg1"/>
            </a:solidFill>
            <a:latin typeface="Franklin Gothic Book" pitchFamily="34" charset="0"/>
            <a:cs typeface="PT Bold Heading" pitchFamily="2" charset="-78"/>
          </a:endParaRPr>
        </a:p>
      </dgm:t>
    </dgm:pt>
    <dgm:pt modelId="{38578C08-C05C-49F1-AE10-943C27F77570}" type="parTrans" cxnId="{C8FFD080-7186-4168-BCEE-F9CDA4818DF8}">
      <dgm:prSet/>
      <dgm:spPr/>
      <dgm:t>
        <a:bodyPr/>
        <a:lstStyle/>
        <a:p>
          <a:endParaRPr lang="en-US"/>
        </a:p>
      </dgm:t>
    </dgm:pt>
    <dgm:pt modelId="{102DA166-0408-435C-A1D0-3FF03B3446B8}" type="sibTrans" cxnId="{C8FFD080-7186-4168-BCEE-F9CDA4818DF8}">
      <dgm:prSet/>
      <dgm:spPr/>
      <dgm:t>
        <a:bodyPr/>
        <a:lstStyle/>
        <a:p>
          <a:endParaRPr lang="en-US"/>
        </a:p>
      </dgm:t>
    </dgm:pt>
    <dgm:pt modelId="{1C86C0D8-3571-410B-96D0-63E97A2375A5}">
      <dgm:prSet custT="1"/>
      <dgm:spPr/>
      <dgm:t>
        <a:bodyPr/>
        <a:lstStyle/>
        <a:p>
          <a:pPr rtl="1"/>
          <a:r>
            <a:rPr lang="ar-EG" sz="2100" dirty="0" smtClean="0">
              <a:solidFill>
                <a:schemeClr val="bg1"/>
              </a:solidFill>
              <a:latin typeface="Franklin Gothic Medium" pitchFamily="34" charset="0"/>
              <a:cs typeface="PT Bold Heading" pitchFamily="2" charset="-78"/>
            </a:rPr>
            <a:t>الثاني: تكرار ما في المقالتين الثالثة والرابعة. ويرجح أن تكون هذه المقالة تلخيصا قام بتحريره أحد التلاميذ.</a:t>
          </a:r>
        </a:p>
      </dgm:t>
    </dgm:pt>
    <dgm:pt modelId="{AD0373D4-15A3-4489-8014-C48D20A88A4E}" type="parTrans" cxnId="{8873A52D-BB71-4735-961C-41A76F8186F4}">
      <dgm:prSet/>
      <dgm:spPr/>
      <dgm:t>
        <a:bodyPr/>
        <a:lstStyle/>
        <a:p>
          <a:pPr rtl="1"/>
          <a:endParaRPr lang="ar-EG"/>
        </a:p>
      </dgm:t>
    </dgm:pt>
    <dgm:pt modelId="{3F2D7D8B-6D14-4238-8419-5B3009D3F6E5}" type="sibTrans" cxnId="{8873A52D-BB71-4735-961C-41A76F8186F4}">
      <dgm:prSet/>
      <dgm:spPr/>
      <dgm:t>
        <a:bodyPr/>
        <a:lstStyle/>
        <a:p>
          <a:pPr rtl="1"/>
          <a:endParaRPr lang="ar-EG"/>
        </a:p>
      </dgm:t>
    </dgm:pt>
    <dgm:pt modelId="{A9218C68-2F7B-4994-92DA-0304A9956852}">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1800" smtClean="0">
              <a:solidFill>
                <a:schemeClr val="bg1"/>
              </a:solidFill>
              <a:latin typeface="Franklin Gothic Medium" pitchFamily="34" charset="0"/>
              <a:cs typeface="PT Bold Heading" pitchFamily="2" charset="-78"/>
            </a:rPr>
            <a:t>المقالة الثانية عشر </a:t>
          </a:r>
          <a:endParaRPr lang="en-US" sz="1800" dirty="0">
            <a:latin typeface="Franklin Gothic Medium Cond" pitchFamily="34" charset="0"/>
          </a:endParaRPr>
        </a:p>
      </dgm:t>
    </dgm:pt>
    <dgm:pt modelId="{F23F837F-FD21-4B4E-A5F8-3AD2C99B7E67}" type="sibTrans" cxnId="{1AF362C0-86BD-4AAC-9AF9-B398702EE003}">
      <dgm:prSet/>
      <dgm:spPr/>
      <dgm:t>
        <a:bodyPr/>
        <a:lstStyle/>
        <a:p>
          <a:endParaRPr lang="en-US"/>
        </a:p>
      </dgm:t>
    </dgm:pt>
    <dgm:pt modelId="{834AB8F0-4A9A-4DB6-9A4D-69A35E4E9247}" type="parTrans" cxnId="{1AF362C0-86BD-4AAC-9AF9-B398702EE003}">
      <dgm:prSet/>
      <dgm:spPr/>
      <dgm:t>
        <a:bodyPr/>
        <a:lstStyle/>
        <a:p>
          <a:endParaRPr lang="en-US"/>
        </a:p>
      </dgm:t>
    </dgm:pt>
    <dgm:pt modelId="{0AF3D874-8ADB-459B-82EA-2E0C9A1A1F29}">
      <dgm:prSet custT="1"/>
      <dgm:spPr/>
      <dgm:t>
        <a:bodyPr/>
        <a:lstStyle/>
        <a:p>
          <a:pPr rtl="1"/>
          <a:r>
            <a:rPr lang="ar-EG" sz="2000" dirty="0" smtClean="0">
              <a:solidFill>
                <a:schemeClr val="bg1"/>
              </a:solidFill>
              <a:latin typeface="Franklin Gothic Medium" pitchFamily="34" charset="0"/>
              <a:cs typeface="PT Bold Heading" pitchFamily="2" charset="-78"/>
            </a:rPr>
            <a:t>وهى تمثل تتمة للمقالة الثامنة من السماع الطبيعي، وتعرف عند الإسلاميين بمقالة اللام.</a:t>
          </a:r>
        </a:p>
      </dgm:t>
    </dgm:pt>
    <dgm:pt modelId="{F321DEBA-4CE9-41BD-85BA-5E8349CAB048}" type="parTrans" cxnId="{D2236B3D-E3DB-4180-998F-1E8C49C5E7A9}">
      <dgm:prSet/>
      <dgm:spPr/>
      <dgm:t>
        <a:bodyPr/>
        <a:lstStyle/>
        <a:p>
          <a:pPr rtl="1"/>
          <a:endParaRPr lang="ar-EG"/>
        </a:p>
      </dgm:t>
    </dgm:pt>
    <dgm:pt modelId="{A1B1D641-C06A-45EC-B655-E6E6A4146B96}" type="sibTrans" cxnId="{D2236B3D-E3DB-4180-998F-1E8C49C5E7A9}">
      <dgm:prSet/>
      <dgm:spPr/>
      <dgm:t>
        <a:bodyPr/>
        <a:lstStyle/>
        <a:p>
          <a:pPr rtl="1"/>
          <a:endParaRPr lang="ar-EG"/>
        </a:p>
      </dgm:t>
    </dgm:pt>
    <dgm:pt modelId="{6008C808-7E0D-4A1F-A2C4-0DC113F5539E}" type="pres">
      <dgm:prSet presAssocID="{35CA3FB5-EC2E-4983-8D64-5D4723B0D339}" presName="linearFlow" presStyleCnt="0">
        <dgm:presLayoutVars>
          <dgm:dir val="rev"/>
          <dgm:animLvl val="lvl"/>
          <dgm:resizeHandles val="exact"/>
        </dgm:presLayoutVars>
      </dgm:prSet>
      <dgm:spPr/>
      <dgm:t>
        <a:bodyPr/>
        <a:lstStyle/>
        <a:p>
          <a:endParaRPr lang="en-US"/>
        </a:p>
      </dgm:t>
    </dgm:pt>
    <dgm:pt modelId="{143F94E9-4A56-4501-9FCD-B723E34F41BD}" type="pres">
      <dgm:prSet presAssocID="{AB0B83C5-FB89-4DEC-9039-9960545FAAFC}" presName="composite" presStyleCnt="0"/>
      <dgm:spPr/>
    </dgm:pt>
    <dgm:pt modelId="{62DFEF69-5570-4AAE-80E7-FD7F21FDEBD4}" type="pres">
      <dgm:prSet presAssocID="{AB0B83C5-FB89-4DEC-9039-9960545FAAFC}" presName="parentText" presStyleLbl="alignNode1" presStyleIdx="0" presStyleCnt="2">
        <dgm:presLayoutVars>
          <dgm:chMax val="1"/>
          <dgm:bulletEnabled val="1"/>
        </dgm:presLayoutVars>
      </dgm:prSet>
      <dgm:spPr/>
      <dgm:t>
        <a:bodyPr/>
        <a:lstStyle/>
        <a:p>
          <a:endParaRPr lang="en-US"/>
        </a:p>
      </dgm:t>
    </dgm:pt>
    <dgm:pt modelId="{501E39BD-DB5B-4377-B255-ABBFE5B487B8}" type="pres">
      <dgm:prSet presAssocID="{AB0B83C5-FB89-4DEC-9039-9960545FAAFC}" presName="descendantText" presStyleLbl="alignAcc1" presStyleIdx="0" presStyleCnt="2" custScaleY="133227" custLinFactNeighborX="-968">
        <dgm:presLayoutVars>
          <dgm:bulletEnabled val="1"/>
        </dgm:presLayoutVars>
      </dgm:prSet>
      <dgm:spPr/>
      <dgm:t>
        <a:bodyPr/>
        <a:lstStyle/>
        <a:p>
          <a:endParaRPr lang="en-US"/>
        </a:p>
      </dgm:t>
    </dgm:pt>
    <dgm:pt modelId="{214C1A79-E801-48B2-8792-56699C16751A}" type="pres">
      <dgm:prSet presAssocID="{0481E9B4-5897-4277-A3CD-9E8AC8BA9C21}" presName="sp" presStyleCnt="0"/>
      <dgm:spPr/>
    </dgm:pt>
    <dgm:pt modelId="{85E796BB-9E69-441A-8B2C-7DC547B521E3}" type="pres">
      <dgm:prSet presAssocID="{A9218C68-2F7B-4994-92DA-0304A9956852}" presName="composite" presStyleCnt="0"/>
      <dgm:spPr/>
    </dgm:pt>
    <dgm:pt modelId="{7C9E8A44-624E-4FF4-89DB-35C85D7D63A2}" type="pres">
      <dgm:prSet presAssocID="{A9218C68-2F7B-4994-92DA-0304A9956852}" presName="parentText" presStyleLbl="alignNode1" presStyleIdx="1" presStyleCnt="2">
        <dgm:presLayoutVars>
          <dgm:chMax val="1"/>
          <dgm:bulletEnabled val="1"/>
        </dgm:presLayoutVars>
      </dgm:prSet>
      <dgm:spPr/>
      <dgm:t>
        <a:bodyPr/>
        <a:lstStyle/>
        <a:p>
          <a:endParaRPr lang="en-US"/>
        </a:p>
      </dgm:t>
    </dgm:pt>
    <dgm:pt modelId="{BDCC0456-6034-485E-B8DA-4DC206B3E039}" type="pres">
      <dgm:prSet presAssocID="{A9218C68-2F7B-4994-92DA-0304A9956852}" presName="descendantText" presStyleLbl="alignAcc1" presStyleIdx="1" presStyleCnt="2" custScaleX="99057" custScaleY="181452" custLinFactNeighborX="-968">
        <dgm:presLayoutVars>
          <dgm:bulletEnabled val="1"/>
        </dgm:presLayoutVars>
      </dgm:prSet>
      <dgm:spPr/>
      <dgm:t>
        <a:bodyPr/>
        <a:lstStyle/>
        <a:p>
          <a:endParaRPr lang="en-US"/>
        </a:p>
      </dgm:t>
    </dgm:pt>
  </dgm:ptLst>
  <dgm:cxnLst>
    <dgm:cxn modelId="{27033A1D-C989-4E58-86C7-E6AC7423588F}" type="presOf" srcId="{A9218C68-2F7B-4994-92DA-0304A9956852}" destId="{7C9E8A44-624E-4FF4-89DB-35C85D7D63A2}" srcOrd="0" destOrd="0" presId="urn:microsoft.com/office/officeart/2005/8/layout/chevron2"/>
    <dgm:cxn modelId="{22E007D5-9A24-4839-B439-DB5B141344B8}" type="presOf" srcId="{0AF3D874-8ADB-459B-82EA-2E0C9A1A1F29}" destId="{BDCC0456-6034-485E-B8DA-4DC206B3E039}" srcOrd="0" destOrd="1" presId="urn:microsoft.com/office/officeart/2005/8/layout/chevron2"/>
    <dgm:cxn modelId="{096E54F2-1564-42FA-82F5-3507CD0D59A4}" type="presOf" srcId="{AB0B83C5-FB89-4DEC-9039-9960545FAAFC}" destId="{62DFEF69-5570-4AAE-80E7-FD7F21FDEBD4}" srcOrd="0" destOrd="0" presId="urn:microsoft.com/office/officeart/2005/8/layout/chevron2"/>
    <dgm:cxn modelId="{BCBE1A26-06E1-4005-BD45-C7497A66BB40}" type="presOf" srcId="{35CA3FB5-EC2E-4983-8D64-5D4723B0D339}" destId="{6008C808-7E0D-4A1F-A2C4-0DC113F5539E}" srcOrd="0" destOrd="0" presId="urn:microsoft.com/office/officeart/2005/8/layout/chevron2"/>
    <dgm:cxn modelId="{2538BBFE-0FC2-488F-A091-C5462F748AA3}" type="presOf" srcId="{C7AEF8A6-7FC5-4512-8214-026FBFB2096C}" destId="{501E39BD-DB5B-4377-B255-ABBFE5B487B8}" srcOrd="0" destOrd="0" presId="urn:microsoft.com/office/officeart/2005/8/layout/chevron2"/>
    <dgm:cxn modelId="{D2236B3D-E3DB-4180-998F-1E8C49C5E7A9}" srcId="{A9218C68-2F7B-4994-92DA-0304A9956852}" destId="{0AF3D874-8ADB-459B-82EA-2E0C9A1A1F29}" srcOrd="1" destOrd="0" parTransId="{F321DEBA-4CE9-41BD-85BA-5E8349CAB048}" sibTransId="{A1B1D641-C06A-45EC-B655-E6E6A4146B96}"/>
    <dgm:cxn modelId="{8671BC4E-F4D2-4D42-8A54-73FCE8D60DE0}" type="presOf" srcId="{1C86C0D8-3571-410B-96D0-63E97A2375A5}" destId="{501E39BD-DB5B-4377-B255-ABBFE5B487B8}" srcOrd="0" destOrd="1" presId="urn:microsoft.com/office/officeart/2005/8/layout/chevron2"/>
    <dgm:cxn modelId="{1AF362C0-86BD-4AAC-9AF9-B398702EE003}" srcId="{35CA3FB5-EC2E-4983-8D64-5D4723B0D339}" destId="{A9218C68-2F7B-4994-92DA-0304A9956852}" srcOrd="1" destOrd="0" parTransId="{834AB8F0-4A9A-4DB6-9A4D-69A35E4E9247}" sibTransId="{F23F837F-FD21-4B4E-A5F8-3AD2C99B7E67}"/>
    <dgm:cxn modelId="{8873A52D-BB71-4735-961C-41A76F8186F4}" srcId="{AB0B83C5-FB89-4DEC-9039-9960545FAAFC}" destId="{1C86C0D8-3571-410B-96D0-63E97A2375A5}" srcOrd="1" destOrd="0" parTransId="{AD0373D4-15A3-4489-8014-C48D20A88A4E}" sibTransId="{3F2D7D8B-6D14-4238-8419-5B3009D3F6E5}"/>
    <dgm:cxn modelId="{C8FFD080-7186-4168-BCEE-F9CDA4818DF8}" srcId="{A9218C68-2F7B-4994-92DA-0304A9956852}" destId="{3DE8CA39-333E-4904-8E28-A954B17A6F6B}" srcOrd="0" destOrd="0" parTransId="{38578C08-C05C-49F1-AE10-943C27F77570}" sibTransId="{102DA166-0408-435C-A1D0-3FF03B3446B8}"/>
    <dgm:cxn modelId="{138FA0F0-3A8A-489D-8888-3468BC9B23C0}" srcId="{35CA3FB5-EC2E-4983-8D64-5D4723B0D339}" destId="{AB0B83C5-FB89-4DEC-9039-9960545FAAFC}" srcOrd="0" destOrd="0" parTransId="{B58D2977-61F0-4289-9161-9B0B2599E20F}" sibTransId="{0481E9B4-5897-4277-A3CD-9E8AC8BA9C21}"/>
    <dgm:cxn modelId="{25F2481D-01E6-43C2-932D-E164E0690072}" type="presOf" srcId="{3DE8CA39-333E-4904-8E28-A954B17A6F6B}" destId="{BDCC0456-6034-485E-B8DA-4DC206B3E039}" srcOrd="0" destOrd="0" presId="urn:microsoft.com/office/officeart/2005/8/layout/chevron2"/>
    <dgm:cxn modelId="{A592710F-4E29-4D69-93A8-BEF7B5AD3521}" srcId="{AB0B83C5-FB89-4DEC-9039-9960545FAAFC}" destId="{C7AEF8A6-7FC5-4512-8214-026FBFB2096C}" srcOrd="0" destOrd="0" parTransId="{35C80211-5C7B-4081-9B36-C805ED697AF2}" sibTransId="{CF221CC4-5429-4D72-A579-08BD6747E6FA}"/>
    <dgm:cxn modelId="{C959A58F-E30E-480C-9BA2-83E484FB99F4}" type="presParOf" srcId="{6008C808-7E0D-4A1F-A2C4-0DC113F5539E}" destId="{143F94E9-4A56-4501-9FCD-B723E34F41BD}" srcOrd="0" destOrd="0" presId="urn:microsoft.com/office/officeart/2005/8/layout/chevron2"/>
    <dgm:cxn modelId="{17B4381B-9642-4176-A19B-B47785B2AE16}" type="presParOf" srcId="{143F94E9-4A56-4501-9FCD-B723E34F41BD}" destId="{62DFEF69-5570-4AAE-80E7-FD7F21FDEBD4}" srcOrd="0" destOrd="0" presId="urn:microsoft.com/office/officeart/2005/8/layout/chevron2"/>
    <dgm:cxn modelId="{03081C97-1EEA-46C5-89D4-3F415A6603FD}" type="presParOf" srcId="{143F94E9-4A56-4501-9FCD-B723E34F41BD}" destId="{501E39BD-DB5B-4377-B255-ABBFE5B487B8}" srcOrd="1" destOrd="0" presId="urn:microsoft.com/office/officeart/2005/8/layout/chevron2"/>
    <dgm:cxn modelId="{37687A85-94A4-4B14-ACC0-A4EC28A2606E}" type="presParOf" srcId="{6008C808-7E0D-4A1F-A2C4-0DC113F5539E}" destId="{214C1A79-E801-48B2-8792-56699C16751A}" srcOrd="1" destOrd="0" presId="urn:microsoft.com/office/officeart/2005/8/layout/chevron2"/>
    <dgm:cxn modelId="{781CB86F-5667-4CEC-9006-6B31C713285A}" type="presParOf" srcId="{6008C808-7E0D-4A1F-A2C4-0DC113F5539E}" destId="{85E796BB-9E69-441A-8B2C-7DC547B521E3}" srcOrd="2" destOrd="0" presId="urn:microsoft.com/office/officeart/2005/8/layout/chevron2"/>
    <dgm:cxn modelId="{04FB66B8-E02A-4BD8-BCF2-2D58EFF5F818}" type="presParOf" srcId="{85E796BB-9E69-441A-8B2C-7DC547B521E3}" destId="{7C9E8A44-624E-4FF4-89DB-35C85D7D63A2}" srcOrd="0" destOrd="0" presId="urn:microsoft.com/office/officeart/2005/8/layout/chevron2"/>
    <dgm:cxn modelId="{583693A7-CF88-44B8-B47F-2AFB6A1FD2C6}" type="presParOf" srcId="{85E796BB-9E69-441A-8B2C-7DC547B521E3}" destId="{BDCC0456-6034-485E-B8DA-4DC206B3E03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CA3FB5-EC2E-4983-8D64-5D4723B0D339}" type="doc">
      <dgm:prSet loTypeId="urn:microsoft.com/office/officeart/2005/8/layout/chevron2" loCatId="list" qsTypeId="urn:microsoft.com/office/officeart/2005/8/quickstyle/3d2" qsCatId="3D" csTypeId="urn:microsoft.com/office/officeart/2005/8/colors/colorful1#1" csCatId="colorful" phldr="1"/>
      <dgm:spPr/>
      <dgm:t>
        <a:bodyPr/>
        <a:lstStyle/>
        <a:p>
          <a:endParaRPr lang="en-US"/>
        </a:p>
      </dgm:t>
    </dgm:pt>
    <dgm:pt modelId="{AB0B83C5-FB89-4DEC-9039-9960545FAAFC}">
      <dgm:prSet phldrT="[Text]" custT="1"/>
      <dgm:spPr>
        <a:scene3d>
          <a:camera prst="orthographicFront"/>
          <a:lightRig rig="chilly" dir="t"/>
        </a:scene3d>
        <a:sp3d prstMaterial="translucentPowder">
          <a:bevelT w="127000" h="25400" prst="relaxedInset"/>
        </a:sp3d>
      </dgm:spPr>
      <dgm:t>
        <a:bodyPr lIns="0" tIns="548640" rIns="0" bIns="0" anchor="b" anchorCtr="0"/>
        <a:lstStyle/>
        <a:p>
          <a:r>
            <a:rPr lang="ar-EG" sz="2000" dirty="0" smtClean="0">
              <a:solidFill>
                <a:schemeClr val="bg1"/>
              </a:solidFill>
              <a:latin typeface="Franklin Gothic Medium" pitchFamily="34" charset="0"/>
              <a:cs typeface="PT Bold Heading" pitchFamily="2" charset="-78"/>
            </a:rPr>
            <a:t>المقالتان الثالثة عشرة والرابعة عشرة </a:t>
          </a:r>
          <a:endParaRPr lang="en-US" sz="2000" dirty="0">
            <a:latin typeface="Franklin Gothic Medium Cond" pitchFamily="34" charset="0"/>
            <a:cs typeface="PT Bold Heading" pitchFamily="2" charset="-78"/>
          </a:endParaRPr>
        </a:p>
      </dgm:t>
    </dgm:pt>
    <dgm:pt modelId="{B58D2977-61F0-4289-9161-9B0B2599E20F}" type="parTrans" cxnId="{138FA0F0-3A8A-489D-8888-3468BC9B23C0}">
      <dgm:prSet/>
      <dgm:spPr/>
      <dgm:t>
        <a:bodyPr/>
        <a:lstStyle/>
        <a:p>
          <a:endParaRPr lang="en-US"/>
        </a:p>
      </dgm:t>
    </dgm:pt>
    <dgm:pt modelId="{0481E9B4-5897-4277-A3CD-9E8AC8BA9C21}" type="sibTrans" cxnId="{138FA0F0-3A8A-489D-8888-3468BC9B23C0}">
      <dgm:prSet/>
      <dgm:spPr/>
      <dgm:t>
        <a:bodyPr/>
        <a:lstStyle/>
        <a:p>
          <a:endParaRPr lang="en-US"/>
        </a:p>
      </dgm:t>
    </dgm:pt>
    <dgm:pt modelId="{C7AEF8A6-7FC5-4512-8214-026FBFB2096C}">
      <dgm:prSet phldrT="[Text]" custT="1"/>
      <dgm:spPr>
        <a:gradFill flip="none" rotWithShape="1">
          <a:gsLst>
            <a:gs pos="0">
              <a:schemeClr val="tx1">
                <a:alpha val="0"/>
              </a:schemeClr>
            </a:gs>
            <a:gs pos="100000">
              <a:schemeClr val="tx1">
                <a:alpha val="55000"/>
              </a:schemeClr>
            </a:gs>
          </a:gsLst>
          <a:lin ang="5400000" scaled="1"/>
          <a:tileRect/>
        </a:gradFill>
        <a:ln>
          <a:gradFill>
            <a:gsLst>
              <a:gs pos="0">
                <a:schemeClr val="accent2">
                  <a:alpha val="0"/>
                </a:schemeClr>
              </a:gs>
              <a:gs pos="100000">
                <a:schemeClr val="accent2"/>
              </a:gs>
            </a:gsLst>
            <a:lin ang="5400000" scaled="0"/>
          </a:gradFill>
        </a:ln>
        <a:effectLst/>
        <a:scene3d>
          <a:camera prst="orthographicFront"/>
          <a:lightRig rig="threePt" dir="t">
            <a:rot lat="0" lon="0" rev="7500000"/>
          </a:lightRig>
        </a:scene3d>
        <a:sp3d extrusionH="190500" prstMaterial="dkEdge">
          <a:contourClr>
            <a:schemeClr val="bg1"/>
          </a:contourClr>
        </a:sp3d>
      </dgm:spPr>
      <dgm:t>
        <a:bodyPr/>
        <a:lstStyle/>
        <a:p>
          <a:pPr algn="r" rtl="1"/>
          <a:r>
            <a:rPr lang="ar-EG" sz="2100" dirty="0" smtClean="0">
              <a:solidFill>
                <a:schemeClr val="bg1"/>
              </a:solidFill>
              <a:latin typeface="Franklin Gothic Medium" pitchFamily="34" charset="0"/>
              <a:cs typeface="PT Bold Heading" pitchFamily="2" charset="-78"/>
            </a:rPr>
            <a:t>متصلتان بالأولى وبالثالثة</a:t>
          </a:r>
          <a:endParaRPr lang="en-US" sz="2100" dirty="0">
            <a:solidFill>
              <a:schemeClr val="bg1"/>
            </a:solidFill>
            <a:latin typeface="Franklin Gothic Book" pitchFamily="34" charset="0"/>
          </a:endParaRPr>
        </a:p>
      </dgm:t>
    </dgm:pt>
    <dgm:pt modelId="{35C80211-5C7B-4081-9B36-C805ED697AF2}" type="parTrans" cxnId="{A592710F-4E29-4D69-93A8-BEF7B5AD3521}">
      <dgm:prSet/>
      <dgm:spPr/>
      <dgm:t>
        <a:bodyPr/>
        <a:lstStyle/>
        <a:p>
          <a:endParaRPr lang="en-US"/>
        </a:p>
      </dgm:t>
    </dgm:pt>
    <dgm:pt modelId="{CF221CC4-5429-4D72-A579-08BD6747E6FA}" type="sibTrans" cxnId="{A592710F-4E29-4D69-93A8-BEF7B5AD3521}">
      <dgm:prSet/>
      <dgm:spPr/>
      <dgm:t>
        <a:bodyPr/>
        <a:lstStyle/>
        <a:p>
          <a:endParaRPr lang="en-US"/>
        </a:p>
      </dgm:t>
    </dgm:pt>
    <dgm:pt modelId="{67C2E65A-5F06-4648-B1D8-09CE38154387}">
      <dgm:prSet custT="1"/>
      <dgm:spPr/>
      <dgm:t>
        <a:bodyPr/>
        <a:lstStyle/>
        <a:p>
          <a:pPr rtl="1"/>
          <a:r>
            <a:rPr lang="ar-EG" sz="2100" dirty="0" smtClean="0">
              <a:solidFill>
                <a:schemeClr val="bg1"/>
              </a:solidFill>
              <a:latin typeface="Franklin Gothic Medium" pitchFamily="34" charset="0"/>
              <a:cs typeface="PT Bold Heading" pitchFamily="2" charset="-78"/>
            </a:rPr>
            <a:t>وموضوعهما عرض آراء أفلاطون الأخيرة في المثل والأعداد ونقد هذه الآراء ولم يشرحها ابن رشد ولكنه يشير إليهما مرارا وفيهما صعوبات كبيرة فهمها عسير جدا.</a:t>
          </a:r>
        </a:p>
      </dgm:t>
    </dgm:pt>
    <dgm:pt modelId="{860FA0DA-D686-4B87-A779-1AB5B0F6B18D}" type="parTrans" cxnId="{44DD2766-FD02-4AF5-ACAF-B6FDA094EEAB}">
      <dgm:prSet/>
      <dgm:spPr/>
      <dgm:t>
        <a:bodyPr/>
        <a:lstStyle/>
        <a:p>
          <a:pPr rtl="1"/>
          <a:endParaRPr lang="ar-EG"/>
        </a:p>
      </dgm:t>
    </dgm:pt>
    <dgm:pt modelId="{F5BF1E51-9DBF-4955-A4A4-95FAAC3E596D}" type="sibTrans" cxnId="{44DD2766-FD02-4AF5-ACAF-B6FDA094EEAB}">
      <dgm:prSet/>
      <dgm:spPr/>
      <dgm:t>
        <a:bodyPr/>
        <a:lstStyle/>
        <a:p>
          <a:pPr rtl="1"/>
          <a:endParaRPr lang="ar-EG"/>
        </a:p>
      </dgm:t>
    </dgm:pt>
    <dgm:pt modelId="{6008C808-7E0D-4A1F-A2C4-0DC113F5539E}" type="pres">
      <dgm:prSet presAssocID="{35CA3FB5-EC2E-4983-8D64-5D4723B0D339}" presName="linearFlow" presStyleCnt="0">
        <dgm:presLayoutVars>
          <dgm:dir val="rev"/>
          <dgm:animLvl val="lvl"/>
          <dgm:resizeHandles val="exact"/>
        </dgm:presLayoutVars>
      </dgm:prSet>
      <dgm:spPr/>
      <dgm:t>
        <a:bodyPr/>
        <a:lstStyle/>
        <a:p>
          <a:endParaRPr lang="en-US"/>
        </a:p>
      </dgm:t>
    </dgm:pt>
    <dgm:pt modelId="{143F94E9-4A56-4501-9FCD-B723E34F41BD}" type="pres">
      <dgm:prSet presAssocID="{AB0B83C5-FB89-4DEC-9039-9960545FAAFC}" presName="composite" presStyleCnt="0"/>
      <dgm:spPr/>
    </dgm:pt>
    <dgm:pt modelId="{62DFEF69-5570-4AAE-80E7-FD7F21FDEBD4}" type="pres">
      <dgm:prSet presAssocID="{AB0B83C5-FB89-4DEC-9039-9960545FAAFC}" presName="parentText" presStyleLbl="alignNode1" presStyleIdx="0" presStyleCnt="1">
        <dgm:presLayoutVars>
          <dgm:chMax val="1"/>
          <dgm:bulletEnabled val="1"/>
        </dgm:presLayoutVars>
      </dgm:prSet>
      <dgm:spPr/>
      <dgm:t>
        <a:bodyPr/>
        <a:lstStyle/>
        <a:p>
          <a:endParaRPr lang="en-US"/>
        </a:p>
      </dgm:t>
    </dgm:pt>
    <dgm:pt modelId="{501E39BD-DB5B-4377-B255-ABBFE5B487B8}" type="pres">
      <dgm:prSet presAssocID="{AB0B83C5-FB89-4DEC-9039-9960545FAAFC}" presName="descendantText" presStyleLbl="alignAcc1" presStyleIdx="0" presStyleCnt="1" custScaleY="133227" custLinFactNeighborX="-968">
        <dgm:presLayoutVars>
          <dgm:bulletEnabled val="1"/>
        </dgm:presLayoutVars>
      </dgm:prSet>
      <dgm:spPr/>
      <dgm:t>
        <a:bodyPr/>
        <a:lstStyle/>
        <a:p>
          <a:endParaRPr lang="en-US"/>
        </a:p>
      </dgm:t>
    </dgm:pt>
  </dgm:ptLst>
  <dgm:cxnLst>
    <dgm:cxn modelId="{138FA0F0-3A8A-489D-8888-3468BC9B23C0}" srcId="{35CA3FB5-EC2E-4983-8D64-5D4723B0D339}" destId="{AB0B83C5-FB89-4DEC-9039-9960545FAAFC}" srcOrd="0" destOrd="0" parTransId="{B58D2977-61F0-4289-9161-9B0B2599E20F}" sibTransId="{0481E9B4-5897-4277-A3CD-9E8AC8BA9C21}"/>
    <dgm:cxn modelId="{44DD2766-FD02-4AF5-ACAF-B6FDA094EEAB}" srcId="{AB0B83C5-FB89-4DEC-9039-9960545FAAFC}" destId="{67C2E65A-5F06-4648-B1D8-09CE38154387}" srcOrd="1" destOrd="0" parTransId="{860FA0DA-D686-4B87-A779-1AB5B0F6B18D}" sibTransId="{F5BF1E51-9DBF-4955-A4A4-95FAAC3E596D}"/>
    <dgm:cxn modelId="{91E076DA-66AE-4E53-B83D-CEF4B582B609}" type="presOf" srcId="{67C2E65A-5F06-4648-B1D8-09CE38154387}" destId="{501E39BD-DB5B-4377-B255-ABBFE5B487B8}" srcOrd="0" destOrd="1" presId="urn:microsoft.com/office/officeart/2005/8/layout/chevron2"/>
    <dgm:cxn modelId="{E3184A8C-DEC0-496D-BDD3-22EA3366CE29}" type="presOf" srcId="{AB0B83C5-FB89-4DEC-9039-9960545FAAFC}" destId="{62DFEF69-5570-4AAE-80E7-FD7F21FDEBD4}" srcOrd="0" destOrd="0" presId="urn:microsoft.com/office/officeart/2005/8/layout/chevron2"/>
    <dgm:cxn modelId="{AA486F09-2F6E-4F77-A99C-7855303AF874}" type="presOf" srcId="{35CA3FB5-EC2E-4983-8D64-5D4723B0D339}" destId="{6008C808-7E0D-4A1F-A2C4-0DC113F5539E}" srcOrd="0" destOrd="0" presId="urn:microsoft.com/office/officeart/2005/8/layout/chevron2"/>
    <dgm:cxn modelId="{7F534F04-A5A9-4F18-84A6-433D28B8E002}" type="presOf" srcId="{C7AEF8A6-7FC5-4512-8214-026FBFB2096C}" destId="{501E39BD-DB5B-4377-B255-ABBFE5B487B8}" srcOrd="0" destOrd="0" presId="urn:microsoft.com/office/officeart/2005/8/layout/chevron2"/>
    <dgm:cxn modelId="{A592710F-4E29-4D69-93A8-BEF7B5AD3521}" srcId="{AB0B83C5-FB89-4DEC-9039-9960545FAAFC}" destId="{C7AEF8A6-7FC5-4512-8214-026FBFB2096C}" srcOrd="0" destOrd="0" parTransId="{35C80211-5C7B-4081-9B36-C805ED697AF2}" sibTransId="{CF221CC4-5429-4D72-A579-08BD6747E6FA}"/>
    <dgm:cxn modelId="{7108E944-E575-4C79-86D4-83EF8DC4479C}" type="presParOf" srcId="{6008C808-7E0D-4A1F-A2C4-0DC113F5539E}" destId="{143F94E9-4A56-4501-9FCD-B723E34F41BD}" srcOrd="0" destOrd="0" presId="urn:microsoft.com/office/officeart/2005/8/layout/chevron2"/>
    <dgm:cxn modelId="{E9C23583-D1E1-4C4C-B154-60851AEE80B6}" type="presParOf" srcId="{143F94E9-4A56-4501-9FCD-B723E34F41BD}" destId="{62DFEF69-5570-4AAE-80E7-FD7F21FDEBD4}" srcOrd="0" destOrd="0" presId="urn:microsoft.com/office/officeart/2005/8/layout/chevron2"/>
    <dgm:cxn modelId="{C73F152C-A10D-4A1A-B61B-305017D7E2D8}" type="presParOf" srcId="{143F94E9-4A56-4501-9FCD-B723E34F41BD}" destId="{501E39BD-DB5B-4377-B255-ABBFE5B487B8}"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2176B-7794-406E-B61F-BDFD89FF563E}">
      <dsp:nvSpPr>
        <dsp:cNvPr id="0" name=""/>
        <dsp:cNvSpPr/>
      </dsp:nvSpPr>
      <dsp:spPr>
        <a:xfrm>
          <a:off x="1684283" y="613502"/>
          <a:ext cx="4099032" cy="4099032"/>
        </a:xfrm>
        <a:prstGeom prst="blockArc">
          <a:avLst>
            <a:gd name="adj1" fmla="val 9000000"/>
            <a:gd name="adj2" fmla="val 16200000"/>
            <a:gd name="adj3" fmla="val 4636"/>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063537D-A405-4A44-963C-29F186A5AC3B}">
      <dsp:nvSpPr>
        <dsp:cNvPr id="0" name=""/>
        <dsp:cNvSpPr/>
      </dsp:nvSpPr>
      <dsp:spPr>
        <a:xfrm>
          <a:off x="1684283" y="613502"/>
          <a:ext cx="4099032" cy="4099032"/>
        </a:xfrm>
        <a:prstGeom prst="blockArc">
          <a:avLst>
            <a:gd name="adj1" fmla="val 1800000"/>
            <a:gd name="adj2" fmla="val 9000000"/>
            <a:gd name="adj3" fmla="val 4636"/>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228FF21-17F5-4FE6-8274-4BE6E55F78CA}">
      <dsp:nvSpPr>
        <dsp:cNvPr id="0" name=""/>
        <dsp:cNvSpPr/>
      </dsp:nvSpPr>
      <dsp:spPr>
        <a:xfrm>
          <a:off x="1684283" y="613502"/>
          <a:ext cx="4099032" cy="4099032"/>
        </a:xfrm>
        <a:prstGeom prst="blockArc">
          <a:avLst>
            <a:gd name="adj1" fmla="val 16200000"/>
            <a:gd name="adj2" fmla="val 1800000"/>
            <a:gd name="adj3" fmla="val 4636"/>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662EB9-60EA-4C16-9ED6-E5ABAA1322BC}">
      <dsp:nvSpPr>
        <dsp:cNvPr id="0" name=""/>
        <dsp:cNvSpPr/>
      </dsp:nvSpPr>
      <dsp:spPr>
        <a:xfrm>
          <a:off x="2791234" y="1720453"/>
          <a:ext cx="1885131" cy="1885131"/>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EG" sz="2400" kern="1200" dirty="0" smtClean="0">
              <a:cs typeface="PT Bold Heading" pitchFamily="2" charset="-78"/>
            </a:rPr>
            <a:t>أرسطو</a:t>
          </a:r>
          <a:endParaRPr lang="en-US" sz="2400" kern="1200" dirty="0">
            <a:cs typeface="PT Bold Heading" pitchFamily="2" charset="-78"/>
          </a:endParaRPr>
        </a:p>
      </dsp:txBody>
      <dsp:txXfrm>
        <a:off x="3067305" y="1996524"/>
        <a:ext cx="1332989" cy="1332989"/>
      </dsp:txXfrm>
    </dsp:sp>
    <dsp:sp modelId="{D5A15665-17B6-49E8-92B9-7099824338D8}">
      <dsp:nvSpPr>
        <dsp:cNvPr id="0" name=""/>
        <dsp:cNvSpPr/>
      </dsp:nvSpPr>
      <dsp:spPr>
        <a:xfrm>
          <a:off x="3074003" y="1211"/>
          <a:ext cx="1319592" cy="1319592"/>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EG" sz="2000" kern="1200" dirty="0" smtClean="0">
              <a:cs typeface="PT Bold Heading" pitchFamily="2" charset="-78"/>
            </a:rPr>
            <a:t>ما بعد الطبيعية</a:t>
          </a:r>
          <a:endParaRPr lang="en-US" sz="2000" kern="1200" dirty="0">
            <a:cs typeface="PT Bold Heading" pitchFamily="2" charset="-78"/>
          </a:endParaRPr>
        </a:p>
      </dsp:txBody>
      <dsp:txXfrm>
        <a:off x="3267253" y="194461"/>
        <a:ext cx="933092" cy="933092"/>
      </dsp:txXfrm>
    </dsp:sp>
    <dsp:sp modelId="{B64E0E6B-77E2-4699-B495-8B12EF34308C}">
      <dsp:nvSpPr>
        <dsp:cNvPr id="0" name=""/>
        <dsp:cNvSpPr/>
      </dsp:nvSpPr>
      <dsp:spPr>
        <a:xfrm>
          <a:off x="4807796" y="3004228"/>
          <a:ext cx="1319592" cy="1319592"/>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EG" sz="1700" kern="1200" dirty="0" smtClean="0">
              <a:cs typeface="PT Bold Heading" pitchFamily="2" charset="-78"/>
            </a:rPr>
            <a:t>الأخلاق عند أرسطو</a:t>
          </a:r>
          <a:endParaRPr lang="en-US" sz="1700" kern="1200" dirty="0"/>
        </a:p>
      </dsp:txBody>
      <dsp:txXfrm>
        <a:off x="5001046" y="3197478"/>
        <a:ext cx="933092" cy="933092"/>
      </dsp:txXfrm>
    </dsp:sp>
    <dsp:sp modelId="{DDDFE6EF-7819-40FC-846A-FDB502042534}">
      <dsp:nvSpPr>
        <dsp:cNvPr id="0" name=""/>
        <dsp:cNvSpPr/>
      </dsp:nvSpPr>
      <dsp:spPr>
        <a:xfrm>
          <a:off x="1340211" y="3004228"/>
          <a:ext cx="1319592" cy="1319592"/>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EG" sz="1700" kern="1200" dirty="0" smtClean="0">
              <a:cs typeface="PT Bold Heading" pitchFamily="2" charset="-78"/>
            </a:rPr>
            <a:t>السياسة عند أرسطو</a:t>
          </a:r>
          <a:endParaRPr lang="en-US" sz="1700" kern="1200" dirty="0"/>
        </a:p>
      </dsp:txBody>
      <dsp:txXfrm>
        <a:off x="1533461" y="3197478"/>
        <a:ext cx="933092" cy="933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2176B-7794-406E-B61F-BDFD89FF563E}">
      <dsp:nvSpPr>
        <dsp:cNvPr id="0" name=""/>
        <dsp:cNvSpPr/>
      </dsp:nvSpPr>
      <dsp:spPr>
        <a:xfrm>
          <a:off x="1684283" y="613502"/>
          <a:ext cx="4099032" cy="4099032"/>
        </a:xfrm>
        <a:prstGeom prst="blockArc">
          <a:avLst>
            <a:gd name="adj1" fmla="val 9000000"/>
            <a:gd name="adj2" fmla="val 16200000"/>
            <a:gd name="adj3" fmla="val 4636"/>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063537D-A405-4A44-963C-29F186A5AC3B}">
      <dsp:nvSpPr>
        <dsp:cNvPr id="0" name=""/>
        <dsp:cNvSpPr/>
      </dsp:nvSpPr>
      <dsp:spPr>
        <a:xfrm>
          <a:off x="1684283" y="613502"/>
          <a:ext cx="4099032" cy="4099032"/>
        </a:xfrm>
        <a:prstGeom prst="blockArc">
          <a:avLst>
            <a:gd name="adj1" fmla="val 1800000"/>
            <a:gd name="adj2" fmla="val 9000000"/>
            <a:gd name="adj3" fmla="val 4636"/>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228FF21-17F5-4FE6-8274-4BE6E55F78CA}">
      <dsp:nvSpPr>
        <dsp:cNvPr id="0" name=""/>
        <dsp:cNvSpPr/>
      </dsp:nvSpPr>
      <dsp:spPr>
        <a:xfrm>
          <a:off x="1684283" y="613502"/>
          <a:ext cx="4099032" cy="4099032"/>
        </a:xfrm>
        <a:prstGeom prst="blockArc">
          <a:avLst>
            <a:gd name="adj1" fmla="val 16200000"/>
            <a:gd name="adj2" fmla="val 1800000"/>
            <a:gd name="adj3" fmla="val 4636"/>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662EB9-60EA-4C16-9ED6-E5ABAA1322BC}">
      <dsp:nvSpPr>
        <dsp:cNvPr id="0" name=""/>
        <dsp:cNvSpPr/>
      </dsp:nvSpPr>
      <dsp:spPr>
        <a:xfrm>
          <a:off x="2791234" y="1720453"/>
          <a:ext cx="1885131" cy="1885131"/>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EG" sz="2400" kern="1200" dirty="0" smtClean="0">
              <a:cs typeface="PT Bold Heading" pitchFamily="2" charset="-78"/>
            </a:rPr>
            <a:t>المدارس المتأخرة بعد أرسطو</a:t>
          </a:r>
          <a:endParaRPr lang="en-US" sz="2400" kern="1200" dirty="0">
            <a:cs typeface="PT Bold Heading" pitchFamily="2" charset="-78"/>
          </a:endParaRPr>
        </a:p>
      </dsp:txBody>
      <dsp:txXfrm>
        <a:off x="3067305" y="1996524"/>
        <a:ext cx="1332989" cy="1332989"/>
      </dsp:txXfrm>
    </dsp:sp>
    <dsp:sp modelId="{D5A15665-17B6-49E8-92B9-7099824338D8}">
      <dsp:nvSpPr>
        <dsp:cNvPr id="0" name=""/>
        <dsp:cNvSpPr/>
      </dsp:nvSpPr>
      <dsp:spPr>
        <a:xfrm>
          <a:off x="3074003" y="1211"/>
          <a:ext cx="1319592" cy="1319592"/>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EG" sz="1600" kern="1200" dirty="0" smtClean="0">
              <a:cs typeface="PT Bold Heading" pitchFamily="2" charset="-78"/>
            </a:rPr>
            <a:t>الأبيقوريون</a:t>
          </a:r>
          <a:endParaRPr lang="en-US" sz="1600" kern="1200" dirty="0">
            <a:cs typeface="PT Bold Heading" pitchFamily="2" charset="-78"/>
          </a:endParaRPr>
        </a:p>
      </dsp:txBody>
      <dsp:txXfrm>
        <a:off x="3267253" y="194461"/>
        <a:ext cx="933092" cy="933092"/>
      </dsp:txXfrm>
    </dsp:sp>
    <dsp:sp modelId="{B64E0E6B-77E2-4699-B495-8B12EF34308C}">
      <dsp:nvSpPr>
        <dsp:cNvPr id="0" name=""/>
        <dsp:cNvSpPr/>
      </dsp:nvSpPr>
      <dsp:spPr>
        <a:xfrm>
          <a:off x="4807796" y="3004228"/>
          <a:ext cx="1319592" cy="1319592"/>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EG" sz="1700" kern="1200" dirty="0" smtClean="0">
              <a:cs typeface="PT Bold Heading" pitchFamily="2" charset="-78"/>
            </a:rPr>
            <a:t>الرواقيون</a:t>
          </a:r>
          <a:endParaRPr lang="en-US" sz="1700" kern="1200" dirty="0"/>
        </a:p>
      </dsp:txBody>
      <dsp:txXfrm>
        <a:off x="5001046" y="3197478"/>
        <a:ext cx="933092" cy="933092"/>
      </dsp:txXfrm>
    </dsp:sp>
    <dsp:sp modelId="{DDDFE6EF-7819-40FC-846A-FDB502042534}">
      <dsp:nvSpPr>
        <dsp:cNvPr id="0" name=""/>
        <dsp:cNvSpPr/>
      </dsp:nvSpPr>
      <dsp:spPr>
        <a:xfrm>
          <a:off x="1340211" y="3004228"/>
          <a:ext cx="1319592" cy="1319592"/>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ar-EG" sz="1700" kern="1200" dirty="0" smtClean="0">
              <a:cs typeface="PT Bold Heading" pitchFamily="2" charset="-78"/>
            </a:rPr>
            <a:t>الأفلاطونية المحدثة</a:t>
          </a:r>
          <a:endParaRPr lang="en-US" sz="1700" kern="1200" dirty="0"/>
        </a:p>
      </dsp:txBody>
      <dsp:txXfrm>
        <a:off x="1533461" y="3197478"/>
        <a:ext cx="933092" cy="933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FEF69-5570-4AAE-80E7-FD7F21FDEBD4}">
      <dsp:nvSpPr>
        <dsp:cNvPr id="0" name=""/>
        <dsp:cNvSpPr/>
      </dsp:nvSpPr>
      <dsp:spPr>
        <a:xfrm rot="5400000">
          <a:off x="6779824" y="455122"/>
          <a:ext cx="2042173" cy="1429521"/>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89000">
            <a:lnSpc>
              <a:spcPct val="90000"/>
            </a:lnSpc>
            <a:spcBef>
              <a:spcPct val="0"/>
            </a:spcBef>
            <a:spcAft>
              <a:spcPct val="35000"/>
            </a:spcAft>
          </a:pPr>
          <a:r>
            <a:rPr lang="ar-EG" sz="2000" kern="1200" dirty="0" smtClean="0">
              <a:latin typeface="Franklin Gothic Medium Cond" pitchFamily="34" charset="0"/>
              <a:cs typeface="PT Bold Heading" pitchFamily="2" charset="-78"/>
            </a:rPr>
            <a:t>المقالة الأولى</a:t>
          </a:r>
          <a:endParaRPr lang="en-US" sz="2000" kern="1200" dirty="0">
            <a:latin typeface="Franklin Gothic Medium Cond" pitchFamily="34" charset="0"/>
            <a:cs typeface="PT Bold Heading" pitchFamily="2" charset="-78"/>
          </a:endParaRPr>
        </a:p>
      </dsp:txBody>
      <dsp:txXfrm rot="-5400000">
        <a:off x="7086151" y="863557"/>
        <a:ext cx="1429521" cy="612652"/>
      </dsp:txXfrm>
    </dsp:sp>
    <dsp:sp modelId="{501E39BD-DB5B-4377-B255-ABBFE5B487B8}">
      <dsp:nvSpPr>
        <dsp:cNvPr id="0" name=""/>
        <dsp:cNvSpPr/>
      </dsp:nvSpPr>
      <dsp:spPr>
        <a:xfrm rot="16200000">
          <a:off x="2879019" y="-2730223"/>
          <a:ext cx="1328110" cy="7086150"/>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2">
                  <a:alpha val="0"/>
                </a:schemeClr>
              </a:gs>
              <a:gs pos="100000">
                <a:schemeClr val="accent2"/>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المقالة الأولى تعرف الحكمة بأنها علم "العلل الأولى"</a:t>
          </a:r>
          <a:endParaRPr lang="en-US" sz="2100" kern="1200" dirty="0">
            <a:solidFill>
              <a:schemeClr val="bg1"/>
            </a:solidFill>
            <a:latin typeface="Franklin Gothic Book" pitchFamily="34" charset="0"/>
          </a:endParaRPr>
        </a:p>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Book" pitchFamily="34" charset="0"/>
              <a:cs typeface="PT Bold Heading" pitchFamily="2" charset="-78"/>
            </a:rPr>
            <a:t>وتعرض مذاهب الفلاسفة في هذه العلل ثم تنقدها</a:t>
          </a:r>
          <a:endParaRPr lang="en-US" sz="2100" kern="1200" dirty="0">
            <a:solidFill>
              <a:schemeClr val="bg1"/>
            </a:solidFill>
            <a:latin typeface="Franklin Gothic Book" pitchFamily="34" charset="0"/>
          </a:endParaRPr>
        </a:p>
      </dsp:txBody>
      <dsp:txXfrm rot="5400000">
        <a:off x="64833" y="213629"/>
        <a:ext cx="7021317" cy="1198444"/>
      </dsp:txXfrm>
    </dsp:sp>
    <dsp:sp modelId="{7C9E8A44-624E-4FF4-89DB-35C85D7D63A2}">
      <dsp:nvSpPr>
        <dsp:cNvPr id="0" name=""/>
        <dsp:cNvSpPr/>
      </dsp:nvSpPr>
      <dsp:spPr>
        <a:xfrm rot="5400000">
          <a:off x="6746413" y="3431714"/>
          <a:ext cx="2042173" cy="1429521"/>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00100">
            <a:lnSpc>
              <a:spcPct val="90000"/>
            </a:lnSpc>
            <a:spcBef>
              <a:spcPct val="0"/>
            </a:spcBef>
            <a:spcAft>
              <a:spcPct val="35000"/>
            </a:spcAft>
          </a:pPr>
          <a:r>
            <a:rPr lang="ar-EG" sz="1800" kern="1200" dirty="0" smtClean="0">
              <a:latin typeface="Franklin Gothic Medium Cond" pitchFamily="34" charset="0"/>
              <a:cs typeface="PT Bold Heading" pitchFamily="2" charset="-78"/>
            </a:rPr>
            <a:t>المقالة الثانية</a:t>
          </a:r>
          <a:endParaRPr lang="en-US" sz="1800" kern="1200" dirty="0">
            <a:latin typeface="Franklin Gothic Medium Cond" pitchFamily="34" charset="0"/>
          </a:endParaRPr>
        </a:p>
      </dsp:txBody>
      <dsp:txXfrm rot="-5400000">
        <a:off x="7052740" y="3840149"/>
        <a:ext cx="1429521" cy="612652"/>
      </dsp:txXfrm>
    </dsp:sp>
    <dsp:sp modelId="{BDCC0456-6034-485E-B8DA-4DC206B3E039}">
      <dsp:nvSpPr>
        <dsp:cNvPr id="0" name=""/>
        <dsp:cNvSpPr/>
      </dsp:nvSpPr>
      <dsp:spPr>
        <a:xfrm rot="16200000">
          <a:off x="1720524" y="279430"/>
          <a:ext cx="3578280" cy="7019328"/>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3">
                  <a:alpha val="0"/>
                </a:schemeClr>
              </a:gs>
              <a:gs pos="100000">
                <a:schemeClr val="accent3"/>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just" defTabSz="889000" rtl="1">
            <a:lnSpc>
              <a:spcPct val="90000"/>
            </a:lnSpc>
            <a:spcBef>
              <a:spcPct val="0"/>
            </a:spcBef>
            <a:spcAft>
              <a:spcPts val="0"/>
            </a:spcAft>
            <a:buChar char="••"/>
          </a:pPr>
          <a:r>
            <a:rPr lang="ar-EG" sz="2000" kern="1200" dirty="0" smtClean="0">
              <a:solidFill>
                <a:schemeClr val="bg1"/>
              </a:solidFill>
              <a:latin typeface="Franklin Gothic Medium" pitchFamily="34" charset="0"/>
              <a:cs typeface="PT Bold Heading" pitchFamily="2" charset="-78"/>
            </a:rPr>
            <a:t>المقالة الثانية والمسماة بـ "الألف الصغرى"</a:t>
          </a:r>
          <a:endParaRPr lang="en-US" sz="2000" kern="1200" dirty="0">
            <a:solidFill>
              <a:schemeClr val="bg1"/>
            </a:solidFill>
            <a:latin typeface="Franklin Gothic Book" pitchFamily="34" charset="0"/>
            <a:cs typeface="PT Bold Heading" pitchFamily="2" charset="-78"/>
          </a:endParaRPr>
        </a:p>
        <a:p>
          <a:pPr marL="228600" lvl="1" indent="-228600" algn="just" defTabSz="889000" rtl="1">
            <a:lnSpc>
              <a:spcPct val="90000"/>
            </a:lnSpc>
            <a:spcBef>
              <a:spcPct val="0"/>
            </a:spcBef>
            <a:spcAft>
              <a:spcPts val="0"/>
            </a:spcAft>
            <a:buChar char="••"/>
          </a:pPr>
          <a:r>
            <a:rPr lang="ar-EG" sz="2000" kern="1200" dirty="0" smtClean="0">
              <a:solidFill>
                <a:schemeClr val="bg1"/>
              </a:solidFill>
              <a:latin typeface="Franklin Gothic Book" pitchFamily="34" charset="0"/>
              <a:cs typeface="PT Bold Heading" pitchFamily="2" charset="-78"/>
            </a:rPr>
            <a:t>ويرجعها الأقدمون إلى أحد التلاميذ ، ولكن الإسكندر </a:t>
          </a:r>
          <a:r>
            <a:rPr lang="ar-EG" sz="2000" kern="1200" dirty="0" err="1" smtClean="0">
              <a:solidFill>
                <a:schemeClr val="bg1"/>
              </a:solidFill>
              <a:latin typeface="Franklin Gothic Book" pitchFamily="34" charset="0"/>
              <a:cs typeface="PT Bold Heading" pitchFamily="2" charset="-78"/>
            </a:rPr>
            <a:t>الأفروديسى</a:t>
          </a:r>
          <a:r>
            <a:rPr lang="ar-EG" sz="2000" kern="1200" dirty="0" smtClean="0">
              <a:solidFill>
                <a:schemeClr val="bg1"/>
              </a:solidFill>
              <a:latin typeface="Franklin Gothic Book" pitchFamily="34" charset="0"/>
              <a:cs typeface="PT Bold Heading" pitchFamily="2" charset="-78"/>
            </a:rPr>
            <a:t> يقرر أنها لأرسطو نفسه وليس لأحد تلاميذه.</a:t>
          </a:r>
          <a:endParaRPr lang="en-US" sz="2000" kern="1200" dirty="0">
            <a:solidFill>
              <a:schemeClr val="bg1"/>
            </a:solidFill>
            <a:latin typeface="Franklin Gothic Book" pitchFamily="34" charset="0"/>
            <a:cs typeface="PT Bold Heading" pitchFamily="2" charset="-78"/>
          </a:endParaRPr>
        </a:p>
        <a:p>
          <a:pPr marL="228600" lvl="1" indent="-228600" algn="just" defTabSz="889000" rtl="1">
            <a:lnSpc>
              <a:spcPct val="90000"/>
            </a:lnSpc>
            <a:spcBef>
              <a:spcPct val="0"/>
            </a:spcBef>
            <a:spcAft>
              <a:spcPts val="0"/>
            </a:spcAft>
            <a:buChar char="••"/>
          </a:pPr>
          <a:r>
            <a:rPr lang="ar-EG" sz="2000" kern="1200" dirty="0">
              <a:solidFill>
                <a:schemeClr val="bg1"/>
              </a:solidFill>
              <a:latin typeface="Franklin Gothic Book" pitchFamily="34" charset="0"/>
              <a:cs typeface="PT Bold Heading" pitchFamily="2" charset="-78"/>
            </a:rPr>
            <a:t>والغرض من المقالة الثانية هو بيان إمكان هذا العلم بإبطال التداعي إلى غير نهاية في سلسلة العلل، وإظهار وجوب الوقوف عند علل </a:t>
          </a:r>
          <a:r>
            <a:rPr lang="ar-EG" sz="2000" kern="1200" dirty="0" smtClean="0">
              <a:solidFill>
                <a:schemeClr val="bg1"/>
              </a:solidFill>
              <a:latin typeface="Franklin Gothic Book" pitchFamily="34" charset="0"/>
              <a:cs typeface="PT Bold Heading" pitchFamily="2" charset="-78"/>
            </a:rPr>
            <a:t>أولى.</a:t>
          </a:r>
          <a:endParaRPr lang="ar-EG" sz="2000" kern="1200" dirty="0">
            <a:solidFill>
              <a:schemeClr val="bg1"/>
            </a:solidFill>
            <a:latin typeface="Franklin Gothic Book" pitchFamily="34" charset="0"/>
            <a:cs typeface="PT Bold Heading" pitchFamily="2" charset="-78"/>
          </a:endParaRPr>
        </a:p>
      </dsp:txBody>
      <dsp:txXfrm rot="5400000">
        <a:off x="174678" y="2174631"/>
        <a:ext cx="6844651" cy="32289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FEF69-5570-4AAE-80E7-FD7F21FDEBD4}">
      <dsp:nvSpPr>
        <dsp:cNvPr id="0" name=""/>
        <dsp:cNvSpPr/>
      </dsp:nvSpPr>
      <dsp:spPr>
        <a:xfrm rot="5400000">
          <a:off x="5965329" y="453495"/>
          <a:ext cx="3000402" cy="2100281"/>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89000">
            <a:lnSpc>
              <a:spcPct val="90000"/>
            </a:lnSpc>
            <a:spcBef>
              <a:spcPct val="0"/>
            </a:spcBef>
            <a:spcAft>
              <a:spcPct val="35000"/>
            </a:spcAft>
          </a:pPr>
          <a:r>
            <a:rPr lang="ar-EG" sz="2000" kern="1200" dirty="0" smtClean="0">
              <a:latin typeface="Franklin Gothic Medium Cond" pitchFamily="34" charset="0"/>
              <a:cs typeface="PT Bold Heading" pitchFamily="2" charset="-78"/>
            </a:rPr>
            <a:t>المقالة الثالثة</a:t>
          </a:r>
          <a:endParaRPr lang="en-US" sz="2000" kern="1200" dirty="0">
            <a:latin typeface="Franklin Gothic Medium Cond" pitchFamily="34" charset="0"/>
            <a:cs typeface="PT Bold Heading" pitchFamily="2" charset="-78"/>
          </a:endParaRPr>
        </a:p>
      </dsp:txBody>
      <dsp:txXfrm rot="-5400000">
        <a:off x="6415390" y="1053576"/>
        <a:ext cx="2100281" cy="900121"/>
      </dsp:txXfrm>
    </dsp:sp>
    <dsp:sp modelId="{501E39BD-DB5B-4377-B255-ABBFE5B487B8}">
      <dsp:nvSpPr>
        <dsp:cNvPr id="0" name=""/>
        <dsp:cNvSpPr/>
      </dsp:nvSpPr>
      <dsp:spPr>
        <a:xfrm rot="16200000">
          <a:off x="2232051" y="-2228616"/>
          <a:ext cx="1951287" cy="6415390"/>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2">
                  <a:alpha val="0"/>
                </a:schemeClr>
              </a:gs>
              <a:gs pos="100000">
                <a:schemeClr val="accent2"/>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EG" sz="2100" kern="1200" smtClean="0">
              <a:solidFill>
                <a:schemeClr val="bg1"/>
              </a:solidFill>
              <a:latin typeface="Franklin Gothic Medium" pitchFamily="34" charset="0"/>
              <a:cs typeface="PT Bold Heading" pitchFamily="2" charset="-78"/>
            </a:rPr>
            <a:t>والمقالة الثالثة تعرض مسائل هذا العلم وما يقوم من إشكالات بصدد كل منها.</a:t>
          </a:r>
          <a:endParaRPr lang="en-US" sz="2100" kern="1200" dirty="0">
            <a:solidFill>
              <a:schemeClr val="bg1"/>
            </a:solidFill>
            <a:latin typeface="Franklin Gothic Book" pitchFamily="34" charset="0"/>
          </a:endParaRPr>
        </a:p>
      </dsp:txBody>
      <dsp:txXfrm rot="5400000">
        <a:off x="95254" y="98689"/>
        <a:ext cx="6320136" cy="1760779"/>
      </dsp:txXfrm>
    </dsp:sp>
    <dsp:sp modelId="{7C9E8A44-624E-4FF4-89DB-35C85D7D63A2}">
      <dsp:nvSpPr>
        <dsp:cNvPr id="0" name=""/>
        <dsp:cNvSpPr/>
      </dsp:nvSpPr>
      <dsp:spPr>
        <a:xfrm rot="5400000">
          <a:off x="5935081" y="3173254"/>
          <a:ext cx="3000402" cy="2100281"/>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00100">
            <a:lnSpc>
              <a:spcPct val="90000"/>
            </a:lnSpc>
            <a:spcBef>
              <a:spcPct val="0"/>
            </a:spcBef>
            <a:spcAft>
              <a:spcPct val="35000"/>
            </a:spcAft>
          </a:pPr>
          <a:r>
            <a:rPr lang="ar-EG" sz="1800" kern="1200" dirty="0" smtClean="0">
              <a:latin typeface="Franklin Gothic Medium Cond" pitchFamily="34" charset="0"/>
              <a:cs typeface="PT Bold Heading" pitchFamily="2" charset="-78"/>
            </a:rPr>
            <a:t>المقالة الرابعة</a:t>
          </a:r>
          <a:endParaRPr lang="en-US" sz="1800" kern="1200" dirty="0">
            <a:latin typeface="Franklin Gothic Medium Cond" pitchFamily="34" charset="0"/>
          </a:endParaRPr>
        </a:p>
      </dsp:txBody>
      <dsp:txXfrm rot="-5400000">
        <a:off x="6385142" y="3773335"/>
        <a:ext cx="2100281" cy="900121"/>
      </dsp:txXfrm>
    </dsp:sp>
    <dsp:sp modelId="{BDCC0456-6034-485E-B8DA-4DC206B3E039}">
      <dsp:nvSpPr>
        <dsp:cNvPr id="0" name=""/>
        <dsp:cNvSpPr/>
      </dsp:nvSpPr>
      <dsp:spPr>
        <a:xfrm rot="16200000">
          <a:off x="2215587" y="520877"/>
          <a:ext cx="1923718" cy="6354893"/>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3">
                  <a:alpha val="0"/>
                </a:schemeClr>
              </a:gs>
              <a:gs pos="100000">
                <a:schemeClr val="accent3"/>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just" defTabSz="889000" rtl="1">
            <a:lnSpc>
              <a:spcPct val="90000"/>
            </a:lnSpc>
            <a:spcBef>
              <a:spcPct val="0"/>
            </a:spcBef>
            <a:spcAft>
              <a:spcPts val="0"/>
            </a:spcAft>
            <a:buChar char="••"/>
          </a:pPr>
          <a:r>
            <a:rPr lang="ar-EG" sz="2000" kern="1200" dirty="0" smtClean="0">
              <a:solidFill>
                <a:schemeClr val="bg1"/>
              </a:solidFill>
              <a:latin typeface="Franklin Gothic Medium" pitchFamily="34" charset="0"/>
              <a:cs typeface="PT Bold Heading" pitchFamily="2" charset="-78"/>
            </a:rPr>
            <a:t>فى موضوع العام أى فى الوجود بما هو موجود</a:t>
          </a:r>
          <a:endParaRPr lang="en-US" sz="2000" kern="1200" dirty="0">
            <a:solidFill>
              <a:schemeClr val="bg1"/>
            </a:solidFill>
            <a:latin typeface="Franklin Gothic Book" pitchFamily="34" charset="0"/>
            <a:cs typeface="PT Bold Heading" pitchFamily="2" charset="-78"/>
          </a:endParaRPr>
        </a:p>
        <a:p>
          <a:pPr marL="228600" lvl="1" indent="-228600" algn="just" defTabSz="889000" rtl="1">
            <a:lnSpc>
              <a:spcPct val="90000"/>
            </a:lnSpc>
            <a:spcBef>
              <a:spcPct val="0"/>
            </a:spcBef>
            <a:spcAft>
              <a:spcPts val="0"/>
            </a:spcAft>
            <a:buChar char="••"/>
          </a:pPr>
          <a:r>
            <a:rPr lang="ar-EG" sz="2000" kern="1200" dirty="0" smtClean="0">
              <a:solidFill>
                <a:schemeClr val="bg1"/>
              </a:solidFill>
              <a:latin typeface="Franklin Gothic Medium" pitchFamily="34" charset="0"/>
              <a:cs typeface="PT Bold Heading" pitchFamily="2" charset="-78"/>
            </a:rPr>
            <a:t>وفى المبادي الأولى وبخاصة مبدأى </a:t>
          </a:r>
          <a:r>
            <a:rPr lang="ar-EG" sz="2000" kern="1200" smtClean="0">
              <a:solidFill>
                <a:schemeClr val="bg1"/>
              </a:solidFill>
              <a:latin typeface="Franklin Gothic Medium" pitchFamily="34" charset="0"/>
              <a:cs typeface="PT Bold Heading" pitchFamily="2" charset="-78"/>
            </a:rPr>
            <a:t>عدم التناقض</a:t>
          </a:r>
          <a:r>
            <a:rPr lang="ar-EG" sz="2000" kern="1200" smtClean="0">
              <a:solidFill>
                <a:schemeClr val="bg1"/>
              </a:solidFill>
              <a:latin typeface="Franklin Gothic Book" pitchFamily="34" charset="0"/>
              <a:cs typeface="PT Bold Heading" pitchFamily="2" charset="-78"/>
            </a:rPr>
            <a:t>.</a:t>
          </a:r>
          <a:endParaRPr lang="en-US" sz="2000" kern="1200" dirty="0">
            <a:solidFill>
              <a:schemeClr val="bg1"/>
            </a:solidFill>
            <a:latin typeface="Franklin Gothic Book" pitchFamily="34" charset="0"/>
            <a:cs typeface="PT Bold Heading" pitchFamily="2" charset="-78"/>
          </a:endParaRPr>
        </a:p>
      </dsp:txBody>
      <dsp:txXfrm rot="5400000">
        <a:off x="93908" y="2830372"/>
        <a:ext cx="6260985" cy="17359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FEF69-5570-4AAE-80E7-FD7F21FDEBD4}">
      <dsp:nvSpPr>
        <dsp:cNvPr id="0" name=""/>
        <dsp:cNvSpPr/>
      </dsp:nvSpPr>
      <dsp:spPr>
        <a:xfrm rot="5400000">
          <a:off x="6837461" y="895536"/>
          <a:ext cx="1974364" cy="138205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89000">
            <a:lnSpc>
              <a:spcPct val="90000"/>
            </a:lnSpc>
            <a:spcBef>
              <a:spcPct val="0"/>
            </a:spcBef>
            <a:spcAft>
              <a:spcPct val="35000"/>
            </a:spcAft>
          </a:pPr>
          <a:r>
            <a:rPr lang="ar-EG" sz="2000" kern="1200" dirty="0" smtClean="0">
              <a:latin typeface="Franklin Gothic Medium Cond" pitchFamily="34" charset="0"/>
              <a:cs typeface="PT Bold Heading" pitchFamily="2" charset="-78"/>
            </a:rPr>
            <a:t>المقالة الخامسة</a:t>
          </a:r>
          <a:endParaRPr lang="en-US" sz="2000" kern="1200" dirty="0">
            <a:latin typeface="Franklin Gothic Medium Cond" pitchFamily="34" charset="0"/>
            <a:cs typeface="PT Bold Heading" pitchFamily="2" charset="-78"/>
          </a:endParaRPr>
        </a:p>
      </dsp:txBody>
      <dsp:txXfrm rot="-5400000">
        <a:off x="7133616" y="1290410"/>
        <a:ext cx="1382055" cy="592309"/>
      </dsp:txXfrm>
    </dsp:sp>
    <dsp:sp modelId="{501E39BD-DB5B-4377-B255-ABBFE5B487B8}">
      <dsp:nvSpPr>
        <dsp:cNvPr id="0" name=""/>
        <dsp:cNvSpPr/>
      </dsp:nvSpPr>
      <dsp:spPr>
        <a:xfrm rot="16200000">
          <a:off x="2534642" y="-2325420"/>
          <a:ext cx="2064331" cy="7133616"/>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2">
                  <a:alpha val="0"/>
                </a:schemeClr>
              </a:gs>
              <a:gs pos="100000">
                <a:schemeClr val="accent2"/>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تتضمن معجم فلسفى يتناول بالتعريف نحو ثلاثين لفظاً أو أكثر.</a:t>
          </a:r>
          <a:endParaRPr lang="en-US" sz="2100" kern="1200" dirty="0">
            <a:solidFill>
              <a:schemeClr val="bg1"/>
            </a:solidFill>
            <a:latin typeface="Franklin Gothic Book" pitchFamily="34" charset="0"/>
          </a:endParaRPr>
        </a:p>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والملاحظ أن هذا يظهر أنها بهذه الصفة لا تلتئم مع ترتيب الكتاب، ولكن ما يدلل على أن هذا يرجع لأرسطو أنه يحيل إليها في عدة مقالات منه.</a:t>
          </a:r>
        </a:p>
      </dsp:txBody>
      <dsp:txXfrm rot="5400000">
        <a:off x="100772" y="309994"/>
        <a:ext cx="7032844" cy="1862787"/>
      </dsp:txXfrm>
    </dsp:sp>
    <dsp:sp modelId="{7C9E8A44-624E-4FF4-89DB-35C85D7D63A2}">
      <dsp:nvSpPr>
        <dsp:cNvPr id="0" name=""/>
        <dsp:cNvSpPr/>
      </dsp:nvSpPr>
      <dsp:spPr>
        <a:xfrm rot="5400000">
          <a:off x="6803826" y="3783674"/>
          <a:ext cx="1974364" cy="1382055"/>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00100">
            <a:lnSpc>
              <a:spcPct val="90000"/>
            </a:lnSpc>
            <a:spcBef>
              <a:spcPct val="0"/>
            </a:spcBef>
            <a:spcAft>
              <a:spcPct val="35000"/>
            </a:spcAft>
          </a:pPr>
          <a:r>
            <a:rPr lang="ar-EG" sz="1800" kern="1200" dirty="0" smtClean="0">
              <a:latin typeface="Franklin Gothic Medium Cond" pitchFamily="34" charset="0"/>
              <a:cs typeface="PT Bold Heading" pitchFamily="2" charset="-78"/>
            </a:rPr>
            <a:t>المقالة السادسة</a:t>
          </a:r>
          <a:endParaRPr lang="en-US" sz="1800" kern="1200" dirty="0">
            <a:latin typeface="Franklin Gothic Medium Cond" pitchFamily="34" charset="0"/>
          </a:endParaRPr>
        </a:p>
      </dsp:txBody>
      <dsp:txXfrm rot="-5400000">
        <a:off x="7099981" y="4178548"/>
        <a:ext cx="1382055" cy="592309"/>
      </dsp:txXfrm>
    </dsp:sp>
    <dsp:sp modelId="{BDCC0456-6034-485E-B8DA-4DC206B3E039}">
      <dsp:nvSpPr>
        <dsp:cNvPr id="0" name=""/>
        <dsp:cNvSpPr/>
      </dsp:nvSpPr>
      <dsp:spPr>
        <a:xfrm rot="16200000">
          <a:off x="1803440" y="596015"/>
          <a:ext cx="3459466" cy="7066346"/>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3">
                  <a:alpha val="0"/>
                </a:schemeClr>
              </a:gs>
              <a:gs pos="100000">
                <a:schemeClr val="accent3"/>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just" defTabSz="889000" rtl="1">
            <a:lnSpc>
              <a:spcPct val="90000"/>
            </a:lnSpc>
            <a:spcBef>
              <a:spcPct val="0"/>
            </a:spcBef>
            <a:spcAft>
              <a:spcPts val="0"/>
            </a:spcAft>
            <a:buChar char="••"/>
          </a:pPr>
          <a:r>
            <a:rPr lang="ar-EG" sz="2000" kern="1200" smtClean="0">
              <a:solidFill>
                <a:schemeClr val="bg1"/>
              </a:solidFill>
              <a:latin typeface="Franklin Gothic Medium" pitchFamily="34" charset="0"/>
              <a:cs typeface="PT Bold Heading" pitchFamily="2" charset="-78"/>
            </a:rPr>
            <a:t>في تقسيم العلوم النظرية، حيث تعرض أنه لا يوجد علم بالعرض، وفي ماهية العرض، وفي الوجود المقبول في الحكم، أي في إضافة المحمول إلى موضوع.</a:t>
          </a:r>
          <a:endParaRPr lang="en-US" sz="2000" kern="1200" dirty="0">
            <a:solidFill>
              <a:schemeClr val="bg1"/>
            </a:solidFill>
            <a:latin typeface="Franklin Gothic Book" pitchFamily="34" charset="0"/>
            <a:cs typeface="PT Bold Heading" pitchFamily="2" charset="-78"/>
          </a:endParaRPr>
        </a:p>
      </dsp:txBody>
      <dsp:txXfrm rot="5400000">
        <a:off x="168878" y="2568332"/>
        <a:ext cx="6897469" cy="31217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FEF69-5570-4AAE-80E7-FD7F21FDEBD4}">
      <dsp:nvSpPr>
        <dsp:cNvPr id="0" name=""/>
        <dsp:cNvSpPr/>
      </dsp:nvSpPr>
      <dsp:spPr>
        <a:xfrm rot="5400000">
          <a:off x="6411758" y="681461"/>
          <a:ext cx="2475192" cy="1732634"/>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89000">
            <a:lnSpc>
              <a:spcPct val="90000"/>
            </a:lnSpc>
            <a:spcBef>
              <a:spcPct val="0"/>
            </a:spcBef>
            <a:spcAft>
              <a:spcPct val="35000"/>
            </a:spcAft>
          </a:pPr>
          <a:r>
            <a:rPr lang="ar-EG" sz="2000" kern="1200" dirty="0" smtClean="0">
              <a:latin typeface="Franklin Gothic Medium Cond" pitchFamily="34" charset="0"/>
              <a:cs typeface="PT Bold Heading" pitchFamily="2" charset="-78"/>
            </a:rPr>
            <a:t>المقالة السابعة</a:t>
          </a:r>
          <a:endParaRPr lang="en-US" sz="2000" kern="1200" dirty="0">
            <a:latin typeface="Franklin Gothic Medium Cond" pitchFamily="34" charset="0"/>
            <a:cs typeface="PT Bold Heading" pitchFamily="2" charset="-78"/>
          </a:endParaRPr>
        </a:p>
      </dsp:txBody>
      <dsp:txXfrm rot="-5400000">
        <a:off x="6783037" y="1176499"/>
        <a:ext cx="1732634" cy="742558"/>
      </dsp:txXfrm>
    </dsp:sp>
    <dsp:sp modelId="{501E39BD-DB5B-4377-B255-ABBFE5B487B8}">
      <dsp:nvSpPr>
        <dsp:cNvPr id="0" name=""/>
        <dsp:cNvSpPr/>
      </dsp:nvSpPr>
      <dsp:spPr>
        <a:xfrm rot="16200000">
          <a:off x="2319227" y="-2276475"/>
          <a:ext cx="2144583" cy="6783037"/>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2">
                  <a:alpha val="0"/>
                </a:schemeClr>
              </a:gs>
              <a:gs pos="100000">
                <a:schemeClr val="accent2"/>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في الوجود من حيث تقسيمه إلى جوهر وعرض، وفي الهيولى والصورة جزأي الجوهر المحسوس،</a:t>
          </a:r>
          <a:endParaRPr lang="en-US" sz="2100" kern="1200" dirty="0">
            <a:solidFill>
              <a:schemeClr val="bg1"/>
            </a:solidFill>
            <a:latin typeface="Franklin Gothic Book" pitchFamily="34" charset="0"/>
          </a:endParaRPr>
        </a:p>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وأيضا في الرد على نظرية المثل أي أبطال كون الكليات جواهر.</a:t>
          </a:r>
          <a:endParaRPr lang="en-US" sz="2100" kern="1200" dirty="0">
            <a:solidFill>
              <a:schemeClr val="bg1"/>
            </a:solidFill>
            <a:latin typeface="Franklin Gothic Book" pitchFamily="34" charset="0"/>
          </a:endParaRPr>
        </a:p>
      </dsp:txBody>
      <dsp:txXfrm rot="5400000">
        <a:off x="104690" y="147442"/>
        <a:ext cx="6678347" cy="1935203"/>
      </dsp:txXfrm>
    </dsp:sp>
    <dsp:sp modelId="{7C9E8A44-624E-4FF4-89DB-35C85D7D63A2}">
      <dsp:nvSpPr>
        <dsp:cNvPr id="0" name=""/>
        <dsp:cNvSpPr/>
      </dsp:nvSpPr>
      <dsp:spPr>
        <a:xfrm rot="5400000">
          <a:off x="6379776" y="3580366"/>
          <a:ext cx="2475192" cy="1732634"/>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00100">
            <a:lnSpc>
              <a:spcPct val="90000"/>
            </a:lnSpc>
            <a:spcBef>
              <a:spcPct val="0"/>
            </a:spcBef>
            <a:spcAft>
              <a:spcPct val="35000"/>
            </a:spcAft>
          </a:pPr>
          <a:r>
            <a:rPr lang="ar-EG" sz="1800" kern="1200" dirty="0" smtClean="0">
              <a:latin typeface="Franklin Gothic Medium Cond" pitchFamily="34" charset="0"/>
              <a:cs typeface="PT Bold Heading" pitchFamily="2" charset="-78"/>
            </a:rPr>
            <a:t>المقالة الثامنة</a:t>
          </a:r>
          <a:endParaRPr lang="en-US" sz="1800" kern="1200" dirty="0">
            <a:latin typeface="Franklin Gothic Medium Cond" pitchFamily="34" charset="0"/>
          </a:endParaRPr>
        </a:p>
      </dsp:txBody>
      <dsp:txXfrm rot="-5400000">
        <a:off x="6751055" y="4075404"/>
        <a:ext cx="1732634" cy="742558"/>
      </dsp:txXfrm>
    </dsp:sp>
    <dsp:sp modelId="{BDCC0456-6034-485E-B8DA-4DC206B3E039}">
      <dsp:nvSpPr>
        <dsp:cNvPr id="0" name=""/>
        <dsp:cNvSpPr/>
      </dsp:nvSpPr>
      <dsp:spPr>
        <a:xfrm rot="16200000">
          <a:off x="1899868" y="653988"/>
          <a:ext cx="2919336" cy="6719073"/>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3">
                  <a:alpha val="0"/>
                </a:schemeClr>
              </a:gs>
              <a:gs pos="100000">
                <a:schemeClr val="accent3"/>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just" defTabSz="889000" rtl="1">
            <a:lnSpc>
              <a:spcPct val="90000"/>
            </a:lnSpc>
            <a:spcBef>
              <a:spcPct val="0"/>
            </a:spcBef>
            <a:spcAft>
              <a:spcPts val="0"/>
            </a:spcAft>
            <a:buChar char="••"/>
          </a:pPr>
          <a:r>
            <a:rPr lang="ar-EG" sz="2000" kern="1200" dirty="0" smtClean="0">
              <a:solidFill>
                <a:schemeClr val="bg1"/>
              </a:solidFill>
              <a:latin typeface="Franklin Gothic Medium" pitchFamily="34" charset="0"/>
              <a:cs typeface="PT Bold Heading" pitchFamily="2" charset="-78"/>
            </a:rPr>
            <a:t>في الهيولى والصورة أيضاً من الوجهة الميتافيزيقية، أي بالإضافة إلى الوجود لا بالإضافة إلى التغيير كما في العلم الطبيعي.</a:t>
          </a:r>
          <a:endParaRPr lang="en-US" sz="2000" kern="1200" dirty="0">
            <a:solidFill>
              <a:schemeClr val="bg1"/>
            </a:solidFill>
            <a:latin typeface="Franklin Gothic Book" pitchFamily="34" charset="0"/>
            <a:cs typeface="PT Bold Heading" pitchFamily="2" charset="-78"/>
          </a:endParaRPr>
        </a:p>
      </dsp:txBody>
      <dsp:txXfrm rot="5400000">
        <a:off x="142510" y="2696366"/>
        <a:ext cx="6576563" cy="26343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FEF69-5570-4AAE-80E7-FD7F21FDEBD4}">
      <dsp:nvSpPr>
        <dsp:cNvPr id="0" name=""/>
        <dsp:cNvSpPr/>
      </dsp:nvSpPr>
      <dsp:spPr>
        <a:xfrm rot="5400000">
          <a:off x="6411758" y="681461"/>
          <a:ext cx="2475192" cy="1732634"/>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89000">
            <a:lnSpc>
              <a:spcPct val="90000"/>
            </a:lnSpc>
            <a:spcBef>
              <a:spcPct val="0"/>
            </a:spcBef>
            <a:spcAft>
              <a:spcPct val="35000"/>
            </a:spcAft>
          </a:pPr>
          <a:r>
            <a:rPr lang="ar-EG" sz="2000" kern="1200" smtClean="0">
              <a:solidFill>
                <a:schemeClr val="bg1"/>
              </a:solidFill>
              <a:latin typeface="Franklin Gothic Medium" pitchFamily="34" charset="0"/>
              <a:cs typeface="PT Bold Heading" pitchFamily="2" charset="-78"/>
            </a:rPr>
            <a:t>المقالة التاسعة</a:t>
          </a:r>
          <a:endParaRPr lang="en-US" sz="2000" kern="1200" dirty="0">
            <a:latin typeface="Franklin Gothic Medium Cond" pitchFamily="34" charset="0"/>
            <a:cs typeface="PT Bold Heading" pitchFamily="2" charset="-78"/>
          </a:endParaRPr>
        </a:p>
      </dsp:txBody>
      <dsp:txXfrm rot="-5400000">
        <a:off x="6783037" y="1176499"/>
        <a:ext cx="1732634" cy="742558"/>
      </dsp:txXfrm>
    </dsp:sp>
    <dsp:sp modelId="{501E39BD-DB5B-4377-B255-ABBFE5B487B8}">
      <dsp:nvSpPr>
        <dsp:cNvPr id="0" name=""/>
        <dsp:cNvSpPr/>
      </dsp:nvSpPr>
      <dsp:spPr>
        <a:xfrm rot="16200000">
          <a:off x="2319227" y="-2276475"/>
          <a:ext cx="2144583" cy="6783037"/>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2">
                  <a:alpha val="0"/>
                </a:schemeClr>
              </a:gs>
              <a:gs pos="100000">
                <a:schemeClr val="accent2"/>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وتختص بالقوة والفعل.</a:t>
          </a:r>
          <a:endParaRPr lang="en-US" sz="2100" kern="1200" dirty="0">
            <a:solidFill>
              <a:schemeClr val="bg1"/>
            </a:solidFill>
            <a:latin typeface="Franklin Gothic Book" pitchFamily="34" charset="0"/>
          </a:endParaRPr>
        </a:p>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وأيضا في الرد على نظرية المثل أي أبطال كون الكليات جواهر.</a:t>
          </a:r>
          <a:endParaRPr lang="en-US" sz="2100" kern="1200" dirty="0">
            <a:solidFill>
              <a:schemeClr val="bg1"/>
            </a:solidFill>
            <a:latin typeface="Franklin Gothic Book" pitchFamily="34" charset="0"/>
          </a:endParaRPr>
        </a:p>
      </dsp:txBody>
      <dsp:txXfrm rot="5400000">
        <a:off x="104690" y="147442"/>
        <a:ext cx="6678347" cy="1935203"/>
      </dsp:txXfrm>
    </dsp:sp>
    <dsp:sp modelId="{7C9E8A44-624E-4FF4-89DB-35C85D7D63A2}">
      <dsp:nvSpPr>
        <dsp:cNvPr id="0" name=""/>
        <dsp:cNvSpPr/>
      </dsp:nvSpPr>
      <dsp:spPr>
        <a:xfrm rot="5400000">
          <a:off x="6379776" y="3580366"/>
          <a:ext cx="2475192" cy="1732634"/>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00100">
            <a:lnSpc>
              <a:spcPct val="90000"/>
            </a:lnSpc>
            <a:spcBef>
              <a:spcPct val="0"/>
            </a:spcBef>
            <a:spcAft>
              <a:spcPct val="35000"/>
            </a:spcAft>
          </a:pPr>
          <a:r>
            <a:rPr lang="ar-EG" sz="1800" kern="1200" smtClean="0">
              <a:solidFill>
                <a:schemeClr val="bg1"/>
              </a:solidFill>
              <a:latin typeface="Franklin Gothic Medium" pitchFamily="34" charset="0"/>
              <a:cs typeface="PT Bold Heading" pitchFamily="2" charset="-78"/>
            </a:rPr>
            <a:t>المقالة العاشرة </a:t>
          </a:r>
          <a:endParaRPr lang="en-US" sz="1800" kern="1200" dirty="0">
            <a:latin typeface="Franklin Gothic Medium Cond" pitchFamily="34" charset="0"/>
          </a:endParaRPr>
        </a:p>
      </dsp:txBody>
      <dsp:txXfrm rot="-5400000">
        <a:off x="6751055" y="4075404"/>
        <a:ext cx="1732634" cy="742558"/>
      </dsp:txXfrm>
    </dsp:sp>
    <dsp:sp modelId="{BDCC0456-6034-485E-B8DA-4DC206B3E039}">
      <dsp:nvSpPr>
        <dsp:cNvPr id="0" name=""/>
        <dsp:cNvSpPr/>
      </dsp:nvSpPr>
      <dsp:spPr>
        <a:xfrm rot="16200000">
          <a:off x="1899868" y="653988"/>
          <a:ext cx="2919336" cy="6719073"/>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3">
                  <a:alpha val="0"/>
                </a:schemeClr>
              </a:gs>
              <a:gs pos="100000">
                <a:schemeClr val="accent3"/>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just" defTabSz="889000" rtl="1">
            <a:lnSpc>
              <a:spcPct val="90000"/>
            </a:lnSpc>
            <a:spcBef>
              <a:spcPct val="0"/>
            </a:spcBef>
            <a:spcAft>
              <a:spcPts val="0"/>
            </a:spcAft>
            <a:buChar char="••"/>
          </a:pPr>
          <a:r>
            <a:rPr lang="ar-EG" sz="2000" kern="1200" dirty="0" smtClean="0">
              <a:solidFill>
                <a:schemeClr val="bg1"/>
              </a:solidFill>
              <a:latin typeface="Franklin Gothic Medium" pitchFamily="34" charset="0"/>
              <a:cs typeface="PT Bold Heading" pitchFamily="2" charset="-78"/>
            </a:rPr>
            <a:t>في الواحد والكثير المقولين على الوجود.</a:t>
          </a:r>
          <a:endParaRPr lang="en-US" sz="2000" kern="1200" dirty="0">
            <a:solidFill>
              <a:schemeClr val="bg1"/>
            </a:solidFill>
            <a:latin typeface="Franklin Gothic Book" pitchFamily="34" charset="0"/>
            <a:cs typeface="PT Bold Heading" pitchFamily="2" charset="-78"/>
          </a:endParaRPr>
        </a:p>
      </dsp:txBody>
      <dsp:txXfrm rot="5400000">
        <a:off x="142510" y="2696366"/>
        <a:ext cx="6576563" cy="26343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FEF69-5570-4AAE-80E7-FD7F21FDEBD4}">
      <dsp:nvSpPr>
        <dsp:cNvPr id="0" name=""/>
        <dsp:cNvSpPr/>
      </dsp:nvSpPr>
      <dsp:spPr>
        <a:xfrm rot="5400000">
          <a:off x="6411758" y="681461"/>
          <a:ext cx="2475192" cy="1732634"/>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89000">
            <a:lnSpc>
              <a:spcPct val="90000"/>
            </a:lnSpc>
            <a:spcBef>
              <a:spcPct val="0"/>
            </a:spcBef>
            <a:spcAft>
              <a:spcPct val="35000"/>
            </a:spcAft>
          </a:pPr>
          <a:r>
            <a:rPr lang="ar-EG" sz="2000" kern="1200" dirty="0" smtClean="0">
              <a:latin typeface="Franklin Gothic Medium Cond" pitchFamily="34" charset="0"/>
              <a:cs typeface="PT Bold Heading" pitchFamily="2" charset="-78"/>
            </a:rPr>
            <a:t>المقالة الحادية عشر وهى قسمان: </a:t>
          </a:r>
          <a:endParaRPr lang="en-US" sz="2000" kern="1200" dirty="0">
            <a:latin typeface="Franklin Gothic Medium Cond" pitchFamily="34" charset="0"/>
            <a:cs typeface="PT Bold Heading" pitchFamily="2" charset="-78"/>
          </a:endParaRPr>
        </a:p>
      </dsp:txBody>
      <dsp:txXfrm rot="-5400000">
        <a:off x="6783037" y="1176499"/>
        <a:ext cx="1732634" cy="742558"/>
      </dsp:txXfrm>
    </dsp:sp>
    <dsp:sp modelId="{501E39BD-DB5B-4377-B255-ABBFE5B487B8}">
      <dsp:nvSpPr>
        <dsp:cNvPr id="0" name=""/>
        <dsp:cNvSpPr/>
      </dsp:nvSpPr>
      <dsp:spPr>
        <a:xfrm rot="16200000">
          <a:off x="2319227" y="-2276475"/>
          <a:ext cx="2144583" cy="6783037"/>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2">
                  <a:alpha val="0"/>
                </a:schemeClr>
              </a:gs>
              <a:gs pos="100000">
                <a:schemeClr val="accent2"/>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الأول: تكرار للمقالات الثالثة والرابعة والسادسة.</a:t>
          </a:r>
          <a:endParaRPr lang="en-US" sz="2100" kern="1200" dirty="0">
            <a:solidFill>
              <a:schemeClr val="bg1"/>
            </a:solidFill>
            <a:latin typeface="Franklin Gothic Book" pitchFamily="34" charset="0"/>
          </a:endParaRPr>
        </a:p>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الثاني: تكرار ما في المقالتين الثالثة والرابعة. ويرجح أن تكون هذه المقالة تلخيصا قام بتحريره أحد التلاميذ.</a:t>
          </a:r>
        </a:p>
      </dsp:txBody>
      <dsp:txXfrm rot="5400000">
        <a:off x="104690" y="147442"/>
        <a:ext cx="6678347" cy="1935203"/>
      </dsp:txXfrm>
    </dsp:sp>
    <dsp:sp modelId="{7C9E8A44-624E-4FF4-89DB-35C85D7D63A2}">
      <dsp:nvSpPr>
        <dsp:cNvPr id="0" name=""/>
        <dsp:cNvSpPr/>
      </dsp:nvSpPr>
      <dsp:spPr>
        <a:xfrm rot="5400000">
          <a:off x="6379776" y="3580366"/>
          <a:ext cx="2475192" cy="1732634"/>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00100">
            <a:lnSpc>
              <a:spcPct val="90000"/>
            </a:lnSpc>
            <a:spcBef>
              <a:spcPct val="0"/>
            </a:spcBef>
            <a:spcAft>
              <a:spcPct val="35000"/>
            </a:spcAft>
          </a:pPr>
          <a:r>
            <a:rPr lang="ar-EG" sz="1800" kern="1200" smtClean="0">
              <a:solidFill>
                <a:schemeClr val="bg1"/>
              </a:solidFill>
              <a:latin typeface="Franklin Gothic Medium" pitchFamily="34" charset="0"/>
              <a:cs typeface="PT Bold Heading" pitchFamily="2" charset="-78"/>
            </a:rPr>
            <a:t>المقالة الثانية عشر </a:t>
          </a:r>
          <a:endParaRPr lang="en-US" sz="1800" kern="1200" dirty="0">
            <a:latin typeface="Franklin Gothic Medium Cond" pitchFamily="34" charset="0"/>
          </a:endParaRPr>
        </a:p>
      </dsp:txBody>
      <dsp:txXfrm rot="-5400000">
        <a:off x="6751055" y="4075404"/>
        <a:ext cx="1732634" cy="742558"/>
      </dsp:txXfrm>
    </dsp:sp>
    <dsp:sp modelId="{BDCC0456-6034-485E-B8DA-4DC206B3E039}">
      <dsp:nvSpPr>
        <dsp:cNvPr id="0" name=""/>
        <dsp:cNvSpPr/>
      </dsp:nvSpPr>
      <dsp:spPr>
        <a:xfrm rot="16200000">
          <a:off x="1899868" y="653988"/>
          <a:ext cx="2919336" cy="6719073"/>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3">
                  <a:alpha val="0"/>
                </a:schemeClr>
              </a:gs>
              <a:gs pos="100000">
                <a:schemeClr val="accent3"/>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just" defTabSz="889000" rtl="1">
            <a:lnSpc>
              <a:spcPct val="90000"/>
            </a:lnSpc>
            <a:spcBef>
              <a:spcPct val="0"/>
            </a:spcBef>
            <a:spcAft>
              <a:spcPts val="0"/>
            </a:spcAft>
            <a:buChar char="••"/>
          </a:pPr>
          <a:r>
            <a:rPr lang="ar-EG" sz="2000" kern="1200" dirty="0" smtClean="0">
              <a:solidFill>
                <a:schemeClr val="bg1"/>
              </a:solidFill>
              <a:latin typeface="Franklin Gothic Medium" pitchFamily="34" charset="0"/>
              <a:cs typeface="PT Bold Heading" pitchFamily="2" charset="-78"/>
            </a:rPr>
            <a:t>في ضرورة محرك أول دائم، وفي ماهية المحرك الأول، وفي تحول الكواكب </a:t>
          </a:r>
          <a:endParaRPr lang="en-US" sz="2000" kern="1200" dirty="0">
            <a:solidFill>
              <a:schemeClr val="bg1"/>
            </a:solidFill>
            <a:latin typeface="Franklin Gothic Book" pitchFamily="34" charset="0"/>
            <a:cs typeface="PT Bold Heading" pitchFamily="2" charset="-78"/>
          </a:endParaRPr>
        </a:p>
        <a:p>
          <a:pPr marL="228600" lvl="1" indent="-228600" algn="r" defTabSz="889000" rtl="1">
            <a:lnSpc>
              <a:spcPct val="90000"/>
            </a:lnSpc>
            <a:spcBef>
              <a:spcPct val="0"/>
            </a:spcBef>
            <a:spcAft>
              <a:spcPct val="15000"/>
            </a:spcAft>
            <a:buChar char="••"/>
          </a:pPr>
          <a:r>
            <a:rPr lang="ar-EG" sz="2000" kern="1200" dirty="0" smtClean="0">
              <a:solidFill>
                <a:schemeClr val="bg1"/>
              </a:solidFill>
              <a:latin typeface="Franklin Gothic Medium" pitchFamily="34" charset="0"/>
              <a:cs typeface="PT Bold Heading" pitchFamily="2" charset="-78"/>
            </a:rPr>
            <a:t>وهى تمثل تتمة للمقالة الثامنة من السماع الطبيعي، وتعرف عند الإسلاميين بمقالة اللام.</a:t>
          </a:r>
        </a:p>
      </dsp:txBody>
      <dsp:txXfrm rot="5400000">
        <a:off x="142510" y="2696366"/>
        <a:ext cx="6576563" cy="26343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FEF69-5570-4AAE-80E7-FD7F21FDEBD4}">
      <dsp:nvSpPr>
        <dsp:cNvPr id="0" name=""/>
        <dsp:cNvSpPr/>
      </dsp:nvSpPr>
      <dsp:spPr>
        <a:xfrm rot="5400000">
          <a:off x="4251033" y="1444461"/>
          <a:ext cx="5123008" cy="3406268"/>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chilly" dir="t"/>
        </a:scene3d>
        <a:sp3d prstMaterial="translucentPowder">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0" rIns="0" bIns="0" numCol="1" spcCol="1270" anchor="b" anchorCtr="0">
          <a:noAutofit/>
        </a:bodyPr>
        <a:lstStyle/>
        <a:p>
          <a:pPr lvl="0" algn="ctr" defTabSz="889000">
            <a:lnSpc>
              <a:spcPct val="90000"/>
            </a:lnSpc>
            <a:spcBef>
              <a:spcPct val="0"/>
            </a:spcBef>
            <a:spcAft>
              <a:spcPct val="35000"/>
            </a:spcAft>
          </a:pPr>
          <a:r>
            <a:rPr lang="ar-EG" sz="2000" kern="1200" dirty="0" smtClean="0">
              <a:solidFill>
                <a:schemeClr val="bg1"/>
              </a:solidFill>
              <a:latin typeface="Franklin Gothic Medium" pitchFamily="34" charset="0"/>
              <a:cs typeface="PT Bold Heading" pitchFamily="2" charset="-78"/>
            </a:rPr>
            <a:t>المقالتان الثالثة عشرة والرابعة عشرة </a:t>
          </a:r>
          <a:endParaRPr lang="en-US" sz="2000" kern="1200" dirty="0">
            <a:latin typeface="Franklin Gothic Medium Cond" pitchFamily="34" charset="0"/>
            <a:cs typeface="PT Bold Heading" pitchFamily="2" charset="-78"/>
          </a:endParaRPr>
        </a:p>
      </dsp:txBody>
      <dsp:txXfrm rot="-5400000">
        <a:off x="5109403" y="2289225"/>
        <a:ext cx="3406268" cy="1716740"/>
      </dsp:txXfrm>
    </dsp:sp>
    <dsp:sp modelId="{501E39BD-DB5B-4377-B255-ABBFE5B487B8}">
      <dsp:nvSpPr>
        <dsp:cNvPr id="0" name=""/>
        <dsp:cNvSpPr/>
      </dsp:nvSpPr>
      <dsp:spPr>
        <a:xfrm rot="16200000">
          <a:off x="276603" y="-258672"/>
          <a:ext cx="4556195" cy="5109403"/>
        </a:xfrm>
        <a:prstGeom prst="round2SameRect">
          <a:avLst/>
        </a:prstGeom>
        <a:gradFill flip="none" rotWithShape="1">
          <a:gsLst>
            <a:gs pos="0">
              <a:schemeClr val="tx1">
                <a:alpha val="0"/>
              </a:schemeClr>
            </a:gs>
            <a:gs pos="100000">
              <a:schemeClr val="tx1">
                <a:alpha val="55000"/>
              </a:schemeClr>
            </a:gs>
          </a:gsLst>
          <a:lin ang="5400000" scaled="1"/>
          <a:tileRect/>
        </a:gradFill>
        <a:ln w="9525" cap="flat" cmpd="sng" algn="ctr">
          <a:gradFill>
            <a:gsLst>
              <a:gs pos="0">
                <a:schemeClr val="accent2">
                  <a:alpha val="0"/>
                </a:schemeClr>
              </a:gs>
              <a:gs pos="100000">
                <a:schemeClr val="accent2"/>
              </a:gs>
            </a:gsLst>
            <a:lin ang="5400000" scaled="0"/>
          </a:gra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335" tIns="13335" rIns="149352" bIns="13335" numCol="1" spcCol="1270" anchor="ctr" anchorCtr="0">
          <a:noAutofit/>
        </a:bodyPr>
        <a:lstStyle/>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متصلتان بالأولى وبالثالثة</a:t>
          </a:r>
          <a:endParaRPr lang="en-US" sz="2100" kern="1200" dirty="0">
            <a:solidFill>
              <a:schemeClr val="bg1"/>
            </a:solidFill>
            <a:latin typeface="Franklin Gothic Book" pitchFamily="34" charset="0"/>
          </a:endParaRPr>
        </a:p>
        <a:p>
          <a:pPr marL="228600" lvl="1" indent="-228600" algn="r" defTabSz="933450" rtl="1">
            <a:lnSpc>
              <a:spcPct val="90000"/>
            </a:lnSpc>
            <a:spcBef>
              <a:spcPct val="0"/>
            </a:spcBef>
            <a:spcAft>
              <a:spcPct val="15000"/>
            </a:spcAft>
            <a:buChar char="••"/>
          </a:pPr>
          <a:r>
            <a:rPr lang="ar-EG" sz="2100" kern="1200" dirty="0" smtClean="0">
              <a:solidFill>
                <a:schemeClr val="bg1"/>
              </a:solidFill>
              <a:latin typeface="Franklin Gothic Medium" pitchFamily="34" charset="0"/>
              <a:cs typeface="PT Bold Heading" pitchFamily="2" charset="-78"/>
            </a:rPr>
            <a:t>وموضوعهما عرض آراء أفلاطون الأخيرة في المثل والأعداد ونقد هذه الآراء ولم يشرحها ابن رشد ولكنه يشير إليهما مرارا وفيهما صعوبات كبيرة فهمها عسير جدا.</a:t>
          </a:r>
        </a:p>
      </dsp:txBody>
      <dsp:txXfrm rot="5400000">
        <a:off x="222415" y="240346"/>
        <a:ext cx="4886988" cy="411136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26/07/1441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SmartArt custom</a:t>
            </a:r>
            <a:r>
              <a:rPr lang="en-US" sz="1400" b="1" baseline="0" dirty="0" smtClean="0"/>
              <a:t> </a:t>
            </a:r>
            <a:r>
              <a:rPr lang="en-US" sz="1400" b="1" dirty="0" smtClean="0"/>
              <a:t>animation effects: vertical chevron list with dark</a:t>
            </a:r>
            <a:r>
              <a:rPr lang="en-US" sz="1400" b="1" baseline="0" dirty="0" smtClean="0"/>
              <a:t> colors</a:t>
            </a:r>
            <a:endParaRPr lang="en-US" sz="1400" b="1" dirty="0" smtClean="0"/>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a:t>
            </a:r>
            <a:r>
              <a:rPr lang="en-US" sz="1200" b="0" dirty="0" smtClean="0"/>
              <a:t>tab,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Chevron List </a:t>
            </a:r>
            <a:r>
              <a:rPr lang="en-US" sz="1200" baseline="0" dirty="0" smtClean="0"/>
              <a:t>(fourth row, fourth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chevron, </a:t>
            </a:r>
            <a:r>
              <a:rPr lang="en-US" sz="1200" b="0" baseline="0" dirty="0" smtClean="0"/>
              <a:t>select the third chevron at the bottom of the graphic,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bullets for the fourth chevron, select the fourth chevron,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text, s</a:t>
            </a:r>
            <a:r>
              <a:rPr lang="en-US" sz="1200" dirty="0" smtClean="0"/>
              <a:t>elect</a:t>
            </a:r>
            <a:r>
              <a:rPr lang="en-US" sz="1200" baseline="0" dirty="0" smtClean="0"/>
              <a:t> the </a:t>
            </a:r>
            <a:r>
              <a:rPr lang="en-US" sz="1200" baseline="0" dirty="0" err="1" smtClean="0"/>
              <a:t>SmartArt</a:t>
            </a:r>
            <a:r>
              <a:rPr lang="en-US" sz="1200" baseline="0" dirty="0" smtClean="0"/>
              <a:t> graphic, and then click one of the arrows on the left border. In the </a:t>
            </a:r>
            <a:r>
              <a:rPr lang="en-US" sz="1200" b="1" baseline="0" dirty="0" smtClean="0"/>
              <a:t>Type your text here </a:t>
            </a:r>
            <a:r>
              <a:rPr lang="en-US" sz="1200" baseline="0" dirty="0" smtClean="0"/>
              <a:t>dialog box, enter text for each level. (</a:t>
            </a:r>
            <a:r>
              <a:rPr lang="en-US" sz="1200" b="1" baseline="0" dirty="0" smtClean="0"/>
              <a:t>Note: </a:t>
            </a:r>
            <a:r>
              <a:rPr lang="en-US" sz="1200" baseline="0" dirty="0" smtClean="0"/>
              <a:t>In the example slide, the first-level text boxes contain “One,” “Two,” “Three,” and “Four.” The second-level text is “Supporting Text.”)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a:t>
            </a:r>
            <a:r>
              <a:rPr lang="en-US" sz="1200" dirty="0" smtClean="0"/>
              <a:t> drag the right center sizing handle to the right edge of the slide.</a:t>
            </a:r>
          </a:p>
          <a:p>
            <a:pPr marL="228600" indent="-228600">
              <a:buFont typeface="+mj-lt"/>
              <a:buAutoNum type="arabicPeriod"/>
            </a:pPr>
            <a:r>
              <a:rPr lang="en-US" sz="1200" dirty="0" smtClean="0"/>
              <a:t>With the </a:t>
            </a:r>
            <a:r>
              <a:rPr lang="en-US" sz="1200" dirty="0" err="1" smtClean="0"/>
              <a:t>SmartArt</a:t>
            </a:r>
            <a:r>
              <a:rPr lang="en-US" sz="1200" dirty="0" smtClean="0"/>
              <a:t> graphic still selected, </a:t>
            </a:r>
            <a:r>
              <a:rPr lang="en-US" sz="1200" baseline="0" dirty="0" smtClean="0"/>
              <a:t>on the </a:t>
            </a:r>
            <a:r>
              <a:rPr lang="en-US" sz="1200" b="1" baseline="0" dirty="0" smtClean="0"/>
              <a:t>Design</a:t>
            </a:r>
            <a:r>
              <a:rPr lang="en-US" sz="1200" baseline="0" dirty="0" smtClean="0"/>
              <a:t> </a:t>
            </a:r>
            <a:r>
              <a:rPr lang="en-US" sz="1200" b="1" baseline="0" dirty="0" smtClean="0"/>
              <a:t>Tab</a:t>
            </a:r>
            <a:r>
              <a:rPr lang="en-US" sz="1200" baseline="0" dirty="0" smtClean="0"/>
              <a:t>, in the </a:t>
            </a:r>
            <a:r>
              <a:rPr lang="en-US" sz="1200" b="1" baseline="0" dirty="0" smtClean="0"/>
              <a:t>Themes</a:t>
            </a:r>
            <a:r>
              <a:rPr lang="en-US" sz="1200" baseline="0" dirty="0" smtClean="0"/>
              <a:t> group, click </a:t>
            </a:r>
            <a:r>
              <a:rPr lang="en-US" sz="1200" b="1" baseline="0" dirty="0" smtClean="0"/>
              <a:t>Colors</a:t>
            </a:r>
            <a:r>
              <a:rPr lang="en-US" sz="1200" baseline="0" dirty="0" smtClean="0"/>
              <a:t>, and then under </a:t>
            </a:r>
            <a:r>
              <a:rPr lang="en-US" sz="1200" b="1" baseline="0" dirty="0" smtClean="0"/>
              <a:t>Built-In</a:t>
            </a:r>
            <a:r>
              <a:rPr lang="en-US" sz="1200" baseline="0" dirty="0" smtClean="0"/>
              <a:t> select </a:t>
            </a:r>
            <a:r>
              <a:rPr lang="en-US" sz="1200" b="1" baseline="0" dirty="0" smtClean="0"/>
              <a:t>Median</a:t>
            </a:r>
            <a:r>
              <a:rPr lang="en-US" sz="1200" baseline="0" dirty="0" smtClean="0"/>
              <a:t>. (</a:t>
            </a:r>
            <a:r>
              <a:rPr lang="en-US" sz="1200" b="1" baseline="0" dirty="0" smtClean="0"/>
              <a:t>Note: </a:t>
            </a:r>
            <a:r>
              <a:rPr lang="en-US" sz="1200" b="0" baseline="0" dirty="0" smtClean="0"/>
              <a:t>If this action is taken in a PowerPoint presentation containing more than one slide, the theme will be applied to all of the slides.)</a:t>
            </a:r>
            <a:endParaRPr lang="en-US" sz="1200" dirty="0" smtClean="0"/>
          </a:p>
          <a:p>
            <a:pPr marL="228600" indent="-228600">
              <a:buFont typeface="+mj-lt"/>
              <a:buAutoNum type="arabicPeriod"/>
            </a:pPr>
            <a:r>
              <a:rPr lang="en-US" sz="1200" dirty="0" smtClean="0"/>
              <a:t>With the </a:t>
            </a:r>
            <a:r>
              <a:rPr lang="en-US" sz="1200" dirty="0" err="1" smtClean="0"/>
              <a:t>SmartArt</a:t>
            </a:r>
            <a:r>
              <a:rPr lang="en-US" sz="1200" dirty="0" smtClean="0"/>
              <a:t> graphic still selected,  under </a:t>
            </a:r>
            <a:r>
              <a:rPr lang="en-US" sz="1200" b="1" dirty="0" err="1" smtClean="0"/>
              <a:t>SmartArt</a:t>
            </a:r>
            <a:r>
              <a:rPr lang="en-US" sz="1200" dirty="0" smtClean="0"/>
              <a:t> </a:t>
            </a:r>
            <a:r>
              <a:rPr lang="en-US" sz="1200" b="1" dirty="0" smtClean="0"/>
              <a:t>Tools</a:t>
            </a:r>
            <a:r>
              <a:rPr lang="en-US" sz="1200" dirty="0" smtClean="0"/>
              <a:t>, on the </a:t>
            </a:r>
            <a:r>
              <a:rPr lang="en-US" sz="1200" b="1" dirty="0" smtClean="0"/>
              <a:t>Design</a:t>
            </a:r>
            <a:r>
              <a:rPr lang="en-US" sz="1200" dirty="0" smtClean="0"/>
              <a:t> tab, in the </a:t>
            </a:r>
            <a:r>
              <a:rPr lang="en-US" sz="1200" b="1"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then under </a:t>
            </a:r>
            <a:r>
              <a:rPr lang="en-US" sz="1200" b="1" baseline="0" dirty="0" smtClean="0"/>
              <a:t>3-D</a:t>
            </a:r>
            <a:r>
              <a:rPr lang="en-US" sz="1200" baseline="0" dirty="0" smtClean="0"/>
              <a:t> select </a:t>
            </a:r>
            <a:r>
              <a:rPr lang="en-US" sz="1200" b="1" baseline="0" dirty="0" smtClean="0"/>
              <a:t>Inset </a:t>
            </a:r>
            <a:r>
              <a:rPr lang="en-US" sz="1200" b="0" baseline="0" dirty="0" smtClean="0"/>
              <a:t>(first row, second option from the left)</a:t>
            </a:r>
            <a:r>
              <a:rPr lang="en-US" sz="1200" baseline="0" dirty="0" smtClean="0"/>
              <a:t>. </a:t>
            </a:r>
            <a:endParaRPr lang="en-US" sz="1200" dirty="0" smtClean="0"/>
          </a:p>
          <a:p>
            <a:pPr marL="228600" indent="-228600">
              <a:buFont typeface="+mj-lt"/>
              <a:buAutoNum type="arabicPeriod"/>
            </a:pPr>
            <a:r>
              <a:rPr lang="en-US" sz="1200" dirty="0" smtClean="0"/>
              <a:t>Also under </a:t>
            </a:r>
            <a:r>
              <a:rPr lang="en-US" sz="1200" b="1" dirty="0" err="1"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aseline="0" dirty="0" smtClean="0"/>
              <a:t>, and then under </a:t>
            </a:r>
            <a:r>
              <a:rPr lang="en-US" sz="1200" b="1" baseline="0" dirty="0" smtClean="0"/>
              <a:t>Colorful</a:t>
            </a:r>
            <a:r>
              <a:rPr lang="en-US" sz="1200" baseline="0" dirty="0" smtClean="0"/>
              <a:t> select </a:t>
            </a:r>
            <a:r>
              <a:rPr lang="en-US" sz="1200" b="1" baseline="0" smtClean="0"/>
              <a:t>Colorful</a:t>
            </a:r>
            <a:r>
              <a:rPr lang="en-US" sz="1200" baseline="0" smtClean="0"/>
              <a:t> -</a:t>
            </a:r>
            <a:r>
              <a:rPr lang="en-US" sz="1200" b="1" baseline="0" smtClean="0"/>
              <a:t>Accent</a:t>
            </a:r>
            <a:r>
              <a:rPr lang="en-US" sz="1200" baseline="0" smtClean="0"/>
              <a:t> </a:t>
            </a:r>
            <a:r>
              <a:rPr lang="en-US" sz="1200" b="1" baseline="0" dirty="0" smtClean="0"/>
              <a:t>Colors</a:t>
            </a:r>
            <a:r>
              <a:rPr lang="en-US" sz="1200" baseline="0" dirty="0" smtClean="0"/>
              <a:t> (first option from the left). </a:t>
            </a: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chevron effects on this slide, do the following:</a:t>
            </a:r>
          </a:p>
          <a:p>
            <a:pPr marL="228600" indent="-228600">
              <a:buFont typeface="+mj-lt"/>
              <a:buAutoNum type="arabicPeriod"/>
            </a:pPr>
            <a:r>
              <a:rPr lang="en-US" sz="1200" dirty="0" smtClean="0"/>
              <a:t>Press</a:t>
            </a:r>
            <a:r>
              <a:rPr lang="en-US" sz="1200" baseline="0" dirty="0" smtClean="0"/>
              <a:t> and hold CTRL, and select all four chevrons in the </a:t>
            </a:r>
            <a:r>
              <a:rPr lang="en-US" sz="1200" baseline="0" dirty="0" err="1" smtClean="0"/>
              <a:t>SmartArt</a:t>
            </a:r>
            <a:r>
              <a:rPr lang="en-US" sz="1200" baseline="0" dirty="0" smtClean="0"/>
              <a:t> graphic.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in the </a:t>
            </a:r>
            <a:r>
              <a:rPr lang="en-US" sz="1200" b="1" dirty="0" smtClean="0"/>
              <a:t>Font</a:t>
            </a:r>
            <a:r>
              <a:rPr lang="en-US" sz="1200" dirty="0" smtClean="0"/>
              <a:t> list</a:t>
            </a:r>
            <a:r>
              <a:rPr lang="en-US" sz="1200" baseline="0" dirty="0" smtClean="0"/>
              <a:t> select </a:t>
            </a:r>
            <a:r>
              <a:rPr lang="en-US" sz="1200" b="1" baseline="0" dirty="0" smtClean="0"/>
              <a:t>Franklin Gothic Medium </a:t>
            </a:r>
            <a:r>
              <a:rPr lang="en-US" sz="1200" b="1" baseline="0" dirty="0" err="1" smtClean="0"/>
              <a:t>Cond</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28</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Text</a:t>
            </a:r>
            <a:r>
              <a:rPr lang="en-US" sz="1200" baseline="0" dirty="0" smtClean="0"/>
              <a:t> </a:t>
            </a:r>
            <a:r>
              <a:rPr lang="en-US" sz="1200" b="1" baseline="0" dirty="0" smtClean="0"/>
              <a:t>Box</a:t>
            </a:r>
            <a:r>
              <a:rPr lang="en-US" sz="1200" baseline="0" dirty="0" smtClean="0"/>
              <a:t> in the left pane, and in the </a:t>
            </a:r>
            <a:r>
              <a:rPr lang="en-US" sz="1200" b="1" baseline="0" dirty="0" smtClean="0"/>
              <a:t>Text</a:t>
            </a:r>
            <a:r>
              <a:rPr lang="en-US" sz="1200" baseline="0" dirty="0" smtClean="0"/>
              <a:t> </a:t>
            </a:r>
            <a:r>
              <a:rPr lang="en-US" sz="1200" b="1" baseline="0" dirty="0" smtClean="0"/>
              <a:t>Box</a:t>
            </a:r>
            <a:r>
              <a:rPr lang="en-US" sz="1200" baseline="0" dirty="0" smtClean="0"/>
              <a:t> pane do the following:</a:t>
            </a:r>
          </a:p>
          <a:p>
            <a:pPr marL="685800" lvl="1" indent="-228600">
              <a:buFont typeface="Arial" pitchFamily="34" charset="0"/>
              <a:buChar char="•"/>
            </a:pPr>
            <a:r>
              <a:rPr lang="en-US" sz="1200" baseline="0" dirty="0" smtClean="0"/>
              <a:t>Under </a:t>
            </a:r>
            <a:r>
              <a:rPr lang="en-US" sz="1200" b="1" baseline="0" dirty="0" smtClean="0"/>
              <a:t>Text</a:t>
            </a:r>
            <a:r>
              <a:rPr lang="en-US" sz="1200" baseline="0" dirty="0" smtClean="0"/>
              <a:t> </a:t>
            </a:r>
            <a:r>
              <a:rPr lang="en-US" sz="1200" b="1" baseline="0" dirty="0" smtClean="0"/>
              <a:t>layout</a:t>
            </a:r>
            <a:r>
              <a:rPr lang="en-US" sz="1200" baseline="0" dirty="0" smtClean="0"/>
              <a:t>, in the </a:t>
            </a:r>
            <a:r>
              <a:rPr lang="en-US" sz="1200" b="1" baseline="0" dirty="0" smtClean="0"/>
              <a:t>Vertical</a:t>
            </a:r>
            <a:r>
              <a:rPr lang="en-US" sz="1200" baseline="0" dirty="0" smtClean="0"/>
              <a:t> </a:t>
            </a:r>
            <a:r>
              <a:rPr lang="en-US" sz="1200" b="1" baseline="0" dirty="0" smtClean="0"/>
              <a:t>alignment</a:t>
            </a:r>
            <a:r>
              <a:rPr lang="en-US" sz="1200" baseline="0" dirty="0" smtClean="0"/>
              <a:t> list select </a:t>
            </a:r>
            <a:r>
              <a:rPr lang="en-US" sz="1200" b="1" baseline="0" dirty="0" smtClean="0"/>
              <a:t>Bottom</a:t>
            </a:r>
            <a:r>
              <a:rPr lang="en-US" sz="1200" baseline="0" dirty="0" smtClean="0"/>
              <a:t>.</a:t>
            </a:r>
          </a:p>
          <a:p>
            <a:pPr marL="685800" lvl="1" indent="-228600">
              <a:buFont typeface="Arial" pitchFamily="34" charset="0"/>
              <a:buChar char="•"/>
            </a:pPr>
            <a:r>
              <a:rPr lang="en-US" sz="1200" baseline="0" dirty="0" smtClean="0"/>
              <a:t>Under </a:t>
            </a:r>
            <a:r>
              <a:rPr lang="en-US" sz="1200" b="1" baseline="0" dirty="0" smtClean="0"/>
              <a:t>Internal</a:t>
            </a:r>
            <a:r>
              <a:rPr lang="en-US" sz="1200" baseline="0" dirty="0" smtClean="0"/>
              <a:t> </a:t>
            </a:r>
            <a:r>
              <a:rPr lang="en-US" sz="1200" b="1" baseline="0" dirty="0" smtClean="0"/>
              <a:t>margin</a:t>
            </a:r>
            <a:r>
              <a:rPr lang="en-US" sz="1200" baseline="0" dirty="0" smtClean="0"/>
              <a:t>, do the following:</a:t>
            </a:r>
          </a:p>
          <a:p>
            <a:pPr marL="1143000" lvl="2" indent="-228600">
              <a:buFont typeface="Arial" pitchFamily="34" charset="0"/>
              <a:buChar char="•"/>
            </a:pPr>
            <a:r>
              <a:rPr lang="en-US" sz="1200" baseline="0" dirty="0" smtClean="0"/>
              <a:t> In the </a:t>
            </a:r>
            <a:r>
              <a:rPr lang="en-US" sz="1200" b="1" baseline="0" dirty="0" smtClean="0"/>
              <a:t>Left</a:t>
            </a:r>
            <a:r>
              <a:rPr lang="en-US" sz="1200" baseline="0" dirty="0" smtClean="0"/>
              <a:t> box, enter </a:t>
            </a:r>
            <a:r>
              <a:rPr lang="en-US" sz="1200" b="1" baseline="0" dirty="0" smtClean="0"/>
              <a:t>0”</a:t>
            </a:r>
            <a:r>
              <a:rPr lang="en-US" sz="1200" baseline="0" dirty="0" smtClean="0"/>
              <a:t>.</a:t>
            </a:r>
          </a:p>
          <a:p>
            <a:pPr marL="1143000" lvl="2" indent="-228600">
              <a:buFont typeface="Arial" pitchFamily="34" charset="0"/>
              <a:buChar char="•"/>
            </a:pPr>
            <a:r>
              <a:rPr lang="en-US" sz="1200" baseline="0" dirty="0" smtClean="0"/>
              <a:t> In the </a:t>
            </a:r>
            <a:r>
              <a:rPr lang="en-US" sz="1200" b="1" baseline="0" dirty="0" smtClean="0"/>
              <a:t>Right</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Bottom</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Top</a:t>
            </a:r>
            <a:r>
              <a:rPr lang="en-US" sz="1200" baseline="0" dirty="0" smtClean="0"/>
              <a:t> box, enter </a:t>
            </a:r>
            <a:r>
              <a:rPr lang="en-US" sz="1200" b="1" baseline="0" dirty="0" smtClean="0"/>
              <a:t>0.6”</a:t>
            </a:r>
            <a:r>
              <a:rPr lang="en-US" sz="1200" baseline="0" dirty="0" smtClean="0"/>
              <a:t>.</a:t>
            </a:r>
            <a:endParaRPr lang="en-US" sz="1200" b="0" baseline="0" dirty="0" smtClean="0"/>
          </a:p>
          <a:p>
            <a:pPr marL="228600" indent="-228600">
              <a:buFontTx/>
              <a:buNone/>
            </a:pPr>
            <a:endParaRPr lang="en-US" sz="1200" dirty="0" smtClean="0"/>
          </a:p>
          <a:p>
            <a:pPr marL="228600" indent="-228600">
              <a:buFontTx/>
              <a:buNone/>
            </a:pPr>
            <a:endParaRPr lang="en-US" sz="1200" dirty="0" smtClean="0"/>
          </a:p>
          <a:p>
            <a:pPr marL="228600" indent="-228600">
              <a:buFontTx/>
              <a:buNone/>
            </a:pPr>
            <a:r>
              <a:rPr lang="en-US" sz="1200" dirty="0" smtClean="0"/>
              <a:t>To reproduce the rectangle effects on this slide, do the following:</a:t>
            </a:r>
          </a:p>
          <a:p>
            <a:pPr marL="228600" indent="-228600">
              <a:buFont typeface="+mj-lt"/>
              <a:buAutoNum type="arabicPeriod"/>
            </a:pPr>
            <a:r>
              <a:rPr lang="en-US" sz="1200" dirty="0" smtClean="0"/>
              <a:t>Press and hold CTRL, and the four of the rectangles (with bulleted text). On the </a:t>
            </a:r>
            <a:r>
              <a:rPr lang="en-US" sz="1200" b="1" dirty="0" smtClean="0"/>
              <a:t>Home</a:t>
            </a:r>
            <a:r>
              <a:rPr lang="en-US" sz="1200" dirty="0" smtClean="0"/>
              <a:t> tab, in the </a:t>
            </a:r>
            <a:r>
              <a:rPr lang="en-US" sz="1200" b="1" dirty="0" smtClean="0"/>
              <a:t>Font</a:t>
            </a:r>
            <a:r>
              <a:rPr lang="en-US" sz="1200" dirty="0" smtClean="0"/>
              <a:t> group, do the following:</a:t>
            </a:r>
          </a:p>
          <a:p>
            <a:pPr marL="685800" lvl="1" indent="-228600">
              <a:buFont typeface="Arial" pitchFamily="34" charset="0"/>
              <a:buChar char="•"/>
            </a:pPr>
            <a:r>
              <a:rPr lang="en-US" sz="1200" dirty="0" smtClean="0"/>
              <a:t>In the </a:t>
            </a:r>
            <a:r>
              <a:rPr lang="en-US" sz="1200" b="1" dirty="0" smtClean="0"/>
              <a:t>Font</a:t>
            </a:r>
            <a:r>
              <a:rPr lang="en-US" sz="1200" dirty="0" smtClean="0"/>
              <a:t> list, select </a:t>
            </a:r>
            <a:r>
              <a:rPr lang="en-US" sz="1200" b="1" dirty="0" smtClean="0"/>
              <a:t>Franklin</a:t>
            </a:r>
            <a:r>
              <a:rPr lang="en-US" sz="1200" dirty="0" smtClean="0"/>
              <a:t> </a:t>
            </a:r>
            <a:r>
              <a:rPr lang="en-US" sz="1200" b="1" dirty="0" smtClean="0"/>
              <a:t>Gothic</a:t>
            </a:r>
            <a:r>
              <a:rPr lang="en-US" sz="1200" dirty="0" smtClean="0"/>
              <a:t> </a:t>
            </a:r>
            <a:r>
              <a:rPr lang="en-US" sz="1200" b="1" dirty="0" smtClean="0"/>
              <a:t>Book</a:t>
            </a:r>
            <a:r>
              <a:rPr lang="en-US" sz="1200" dirty="0" smtClean="0"/>
              <a:t>.</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Size</a:t>
            </a:r>
            <a:r>
              <a:rPr lang="en-US" sz="1200" dirty="0" smtClean="0"/>
              <a:t> box, enter </a:t>
            </a:r>
            <a:r>
              <a:rPr lang="en-US" sz="1200" b="1" dirty="0" smtClean="0"/>
              <a:t>21.</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Color</a:t>
            </a:r>
            <a:r>
              <a:rPr lang="en-US" sz="1200" dirty="0" smtClean="0"/>
              <a:t> list, under</a:t>
            </a:r>
            <a:r>
              <a:rPr lang="en-US" sz="1200" baseline="0" dirty="0" smtClean="0"/>
              <a:t>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0" baseline="0" dirty="0" smtClean="0"/>
              <a:t> (first row, first option from the left).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 Shape</a:t>
            </a:r>
            <a:r>
              <a:rPr lang="en-US" sz="1200" b="1" baseline="0" dirty="0" smtClean="0"/>
              <a:t> </a:t>
            </a:r>
            <a:r>
              <a:rPr lang="en-US" sz="1200" baseline="0" dirty="0" smtClean="0"/>
              <a:t>dialog box launcher. In the </a:t>
            </a:r>
            <a:r>
              <a:rPr lang="en-US" sz="1200" b="1" baseline="0" dirty="0" smtClean="0"/>
              <a:t>Format Shape </a:t>
            </a:r>
            <a:r>
              <a:rPr lang="en-US" sz="1200" baseline="0" dirty="0" smtClean="0"/>
              <a:t>dialog box, click </a:t>
            </a:r>
            <a:r>
              <a:rPr lang="en-US" sz="1200" b="1" baseline="0" dirty="0" smtClean="0"/>
              <a:t>Fill</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45</a:t>
            </a:r>
            <a:r>
              <a:rPr lang="en-US" sz="1200" b="0" baseline="0" dirty="0" smtClean="0">
                <a:solidFill>
                  <a:schemeClr val="accent6"/>
                </a:solidFill>
                <a:latin typeface="+mn-lt"/>
              </a:rPr>
              <a:t>%. </a:t>
            </a:r>
            <a:endParaRPr lang="en-US" sz="1200" b="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Shadow</a:t>
            </a:r>
            <a:r>
              <a:rPr lang="en-US" sz="1200" dirty="0" smtClean="0"/>
              <a:t> in the </a:t>
            </a:r>
            <a:r>
              <a:rPr lang="en-US" sz="1200" b="0" dirty="0" smtClean="0"/>
              <a:t>left</a:t>
            </a:r>
            <a:r>
              <a:rPr lang="en-US" sz="1200" dirty="0" smtClean="0"/>
              <a:t> pane, and in the </a:t>
            </a:r>
            <a:r>
              <a:rPr lang="en-US" sz="1200" b="1" dirty="0" smtClean="0"/>
              <a:t>Shadow</a:t>
            </a:r>
            <a:r>
              <a:rPr lang="en-US" sz="1200" dirty="0" smtClean="0"/>
              <a:t> pane, in the </a:t>
            </a:r>
            <a:r>
              <a:rPr lang="en-US" sz="1200" b="1" dirty="0" smtClean="0"/>
              <a:t>Presets</a:t>
            </a:r>
            <a:r>
              <a:rPr lang="en-US" sz="1200" dirty="0" smtClean="0"/>
              <a:t> list, select </a:t>
            </a:r>
            <a:r>
              <a:rPr lang="en-US" sz="1200" b="1" dirty="0" smtClean="0"/>
              <a:t>No</a:t>
            </a:r>
            <a:r>
              <a:rPr lang="en-US" sz="1200" dirty="0" smtClean="0"/>
              <a:t> </a:t>
            </a:r>
            <a:r>
              <a:rPr lang="en-US" sz="1200" b="1" dirty="0" smtClean="0"/>
              <a:t>Shadow</a:t>
            </a:r>
            <a:r>
              <a:rPr lang="en-US" sz="1200" dirty="0" smtClean="0"/>
              <a:t>.</a:t>
            </a: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and in the </a:t>
            </a:r>
            <a:r>
              <a:rPr lang="en-US" sz="1200" b="1" dirty="0" smtClean="0"/>
              <a:t>3-D</a:t>
            </a:r>
            <a:r>
              <a:rPr lang="en-US" sz="1200" dirty="0" smtClean="0"/>
              <a:t> </a:t>
            </a:r>
            <a:r>
              <a:rPr lang="en-US" sz="1200" b="1" dirty="0" smtClean="0"/>
              <a:t>Format</a:t>
            </a:r>
            <a:r>
              <a:rPr lang="en-US" sz="1200" dirty="0" smtClean="0"/>
              <a:t> pane, under</a:t>
            </a:r>
            <a:r>
              <a:rPr lang="en-US" sz="1200" baseline="0" dirty="0" smtClean="0"/>
              <a:t> </a:t>
            </a:r>
            <a:r>
              <a:rPr lang="en-US" sz="1200" b="1" baseline="0" dirty="0" smtClean="0"/>
              <a:t>Bevel</a:t>
            </a:r>
            <a:r>
              <a:rPr lang="en-US" sz="1200" baseline="0" dirty="0" smtClean="0"/>
              <a:t>, in the </a:t>
            </a:r>
            <a:r>
              <a:rPr lang="en-US" sz="1200" b="1" baseline="0" dirty="0" smtClean="0"/>
              <a:t>Top</a:t>
            </a:r>
            <a:r>
              <a:rPr lang="en-US" sz="1200" baseline="0" dirty="0" smtClean="0"/>
              <a:t> list select </a:t>
            </a:r>
            <a:r>
              <a:rPr lang="en-US" sz="1200" b="1" baseline="0" dirty="0" smtClean="0"/>
              <a:t>No</a:t>
            </a:r>
            <a:r>
              <a:rPr lang="en-US" sz="1200" baseline="0" dirty="0" smtClean="0"/>
              <a:t> </a:t>
            </a:r>
            <a:r>
              <a:rPr lang="en-US" sz="1200" b="1" baseline="0" dirty="0" smtClean="0"/>
              <a:t>Bevel</a:t>
            </a:r>
            <a:r>
              <a:rPr lang="en-US" sz="1200" baseline="0" dirty="0" smtClean="0"/>
              <a:t>.</a:t>
            </a:r>
            <a:endParaRPr lang="en-US" sz="1200" dirty="0" smtClean="0"/>
          </a:p>
          <a:p>
            <a:pPr marL="228600" indent="-228600">
              <a:buFont typeface="+mj-lt"/>
              <a:buAutoNum type="arabicPeriod"/>
            </a:pPr>
            <a:r>
              <a:rPr lang="en-US" sz="1200" dirty="0" smtClean="0"/>
              <a:t>Select the top rectangle with bulleted text.</a:t>
            </a:r>
            <a:endParaRPr lang="en-US" sz="1200" baseline="0" dirty="0" smtClean="0"/>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second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third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fourth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 </a:t>
            </a:r>
          </a:p>
          <a:p>
            <a:pPr marL="228600" indent="-228600">
              <a:buFont typeface="+mj-lt"/>
              <a:buAutoNum type="arabicPeriod"/>
            </a:pPr>
            <a:r>
              <a:rPr lang="en-US" sz="1200" dirty="0" smtClean="0"/>
              <a:t>On the </a:t>
            </a:r>
            <a:r>
              <a:rPr lang="en-US" sz="1200" b="1" dirty="0" smtClean="0"/>
              <a:t>Animations</a:t>
            </a:r>
            <a:r>
              <a:rPr lang="en-US" sz="1200" dirty="0" smtClean="0"/>
              <a:t> tab, in the </a:t>
            </a:r>
            <a:r>
              <a:rPr lang="en-US" sz="1200" b="1"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SmartArt graphic, and then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aseline="0" dirty="0" smtClean="0"/>
              <a:t> select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Click the arrow to the right of the animation effect (grow &amp; turn effect for the graphic), select </a:t>
            </a:r>
            <a:r>
              <a:rPr lang="en-US" sz="1200" b="1" baseline="0" dirty="0" smtClean="0"/>
              <a:t>Effect</a:t>
            </a:r>
            <a:r>
              <a:rPr lang="en-US" sz="1200" baseline="0" dirty="0" smtClean="0"/>
              <a:t> </a:t>
            </a:r>
            <a:r>
              <a:rPr lang="en-US" sz="1200" b="1" baseline="0" dirty="0" smtClean="0"/>
              <a:t>Options</a:t>
            </a:r>
            <a:r>
              <a:rPr lang="en-US" sz="1200" b="0" baseline="0" dirty="0" smtClean="0"/>
              <a:t>, and then i</a:t>
            </a:r>
            <a:r>
              <a:rPr lang="en-US" sz="1200" baseline="0" dirty="0" smtClean="0"/>
              <a:t>n the </a:t>
            </a:r>
            <a:r>
              <a:rPr lang="en-US" sz="1200" b="1" baseline="0" dirty="0" smtClean="0"/>
              <a:t>Grow &amp; Turn </a:t>
            </a:r>
            <a:r>
              <a:rPr lang="en-US" sz="1200" baseline="0" dirty="0" smtClean="0"/>
              <a:t>dialog box, </a:t>
            </a:r>
            <a:r>
              <a:rPr lang="en-US" sz="1200" b="0" baseline="0" dirty="0" smtClean="0"/>
              <a:t>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0.5 seconds (Very Fast)</a:t>
            </a:r>
            <a:r>
              <a:rPr lang="en-US" sz="1200" b="0" baseline="0" dirty="0" smtClean="0"/>
              <a:t>.</a:t>
            </a:r>
          </a:p>
          <a:p>
            <a:pPr marL="1143000" lvl="2" indent="-228600">
              <a:buFont typeface="Arial" pitchFamily="34" charset="0"/>
              <a:buChar char="•"/>
            </a:pPr>
            <a:r>
              <a:rPr lang="en-US" sz="1200" baseline="0" dirty="0" smtClean="0"/>
              <a:t>On the </a:t>
            </a:r>
            <a:r>
              <a:rPr lang="en-US" sz="1200" b="1" baseline="0" dirty="0" err="1"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a:t>
            </a:r>
            <a:r>
              <a:rPr lang="en-US" sz="1200" b="1" baseline="0" dirty="0" smtClean="0"/>
              <a:t>graphic</a:t>
            </a:r>
            <a:r>
              <a:rPr lang="en-US" sz="1200" baseline="0" dirty="0" smtClean="0"/>
              <a:t> list, select </a:t>
            </a:r>
            <a:r>
              <a:rPr lang="en-US" sz="1200" b="1" baseline="0" dirty="0" smtClean="0"/>
              <a:t>One</a:t>
            </a:r>
            <a:r>
              <a:rPr lang="en-US" sz="1200" b="0" baseline="0" dirty="0" smtClean="0"/>
              <a:t> </a:t>
            </a:r>
            <a:r>
              <a:rPr lang="en-US" sz="1200" b="1" baseline="0" dirty="0" smtClean="0"/>
              <a:t>by</a:t>
            </a:r>
            <a:r>
              <a:rPr lang="en-US" sz="1200" b="0" baseline="0" dirty="0" smtClean="0"/>
              <a:t> </a:t>
            </a:r>
            <a:r>
              <a:rPr lang="en-US" sz="1200" b="1" baseline="0" dirty="0" smtClean="0"/>
              <a:t>one</a:t>
            </a:r>
            <a:r>
              <a:rPr lang="en-US" sz="1200" baseline="0" dirty="0" smtClean="0"/>
              <a:t>.</a:t>
            </a:r>
          </a:p>
          <a:p>
            <a:pPr marL="685800" lvl="1" indent="-228600">
              <a:buFont typeface="+mj-lt"/>
              <a:buAutoNum type="arabicPeriod"/>
            </a:pPr>
            <a:r>
              <a:rPr lang="en-US" sz="1200" baseline="0" dirty="0" smtClean="0"/>
              <a:t>C</a:t>
            </a:r>
            <a:r>
              <a:rPr lang="en-US" sz="1200" dirty="0" smtClean="0"/>
              <a:t>lick the double arrow to expand the contents of the list in the</a:t>
            </a:r>
            <a:r>
              <a:rPr lang="en-US" sz="1200" baseline="0" dirty="0" smtClean="0"/>
              <a:t> </a:t>
            </a:r>
            <a:r>
              <a:rPr lang="en-US" sz="1200" b="1" baseline="0" dirty="0" smtClean="0"/>
              <a:t>Custom</a:t>
            </a:r>
            <a:r>
              <a:rPr lang="en-US" sz="1200" baseline="0" dirty="0" smtClean="0"/>
              <a:t> </a:t>
            </a:r>
            <a:r>
              <a:rPr lang="en-US" sz="1200" b="1" baseline="0" dirty="0" smtClean="0"/>
              <a:t>Animation</a:t>
            </a:r>
            <a:r>
              <a:rPr lang="en-US" sz="1200" baseline="0" dirty="0" smtClean="0"/>
              <a:t> task pane.</a:t>
            </a:r>
            <a:endParaRPr lang="en-US" sz="1200" b="1" dirty="0" smtClean="0"/>
          </a:p>
          <a:p>
            <a:pPr marL="685800" lvl="1" indent="-228600">
              <a:buFont typeface="+mj-lt"/>
              <a:buAutoNum type="arabicPeriod"/>
            </a:pPr>
            <a:r>
              <a:rPr lang="en-US" sz="1200" dirty="0" smtClean="0"/>
              <a:t>Press</a:t>
            </a:r>
            <a:r>
              <a:rPr lang="en-US" sz="1200" baseline="0" dirty="0" smtClean="0"/>
              <a:t> and hold CTRL, and select the second, fourth, sixth, and eighth effects (grow &amp; turn entrance effects), and then do the following:</a:t>
            </a:r>
          </a:p>
          <a:p>
            <a:pPr marL="1143000" lvl="2" indent="-228600">
              <a:buFont typeface="+mj-lt"/>
              <a:buAutoNum type="arabicPeriod"/>
            </a:pPr>
            <a:r>
              <a:rPr lang="en-US" sz="1200" dirty="0" smtClean="0"/>
              <a:t>Click </a:t>
            </a:r>
            <a:r>
              <a:rPr lang="en-US" sz="1200" b="1" dirty="0" smtClean="0"/>
              <a:t>Change</a:t>
            </a:r>
            <a:r>
              <a:rPr lang="en-US" sz="1200" dirty="0" smtClean="0"/>
              <a:t>, point to </a:t>
            </a:r>
            <a:r>
              <a:rPr lang="en-US" sz="1200" b="1" dirty="0" smtClean="0"/>
              <a:t>Entrance</a:t>
            </a:r>
            <a:r>
              <a:rPr lang="en-US" sz="1200" dirty="0" smtClean="0"/>
              <a:t> and select </a:t>
            </a:r>
            <a:r>
              <a:rPr lang="en-US" sz="1200" b="1" dirty="0" smtClean="0"/>
              <a:t>More</a:t>
            </a:r>
            <a:r>
              <a:rPr lang="en-US" sz="1200" dirty="0" smtClean="0"/>
              <a:t> </a:t>
            </a:r>
            <a:r>
              <a:rPr lang="en-US" sz="1200" b="1" dirty="0" smtClean="0"/>
              <a:t>Effects</a:t>
            </a:r>
            <a:r>
              <a:rPr lang="en-US" sz="1200" dirty="0" smtClean="0"/>
              <a:t>. In the </a:t>
            </a:r>
            <a:r>
              <a:rPr lang="en-US" sz="1200" b="1" dirty="0" smtClean="0"/>
              <a:t>Change</a:t>
            </a:r>
            <a:r>
              <a:rPr lang="en-US" sz="1200" dirty="0" smtClean="0"/>
              <a:t> </a:t>
            </a:r>
            <a:r>
              <a:rPr lang="en-US" sz="1200" b="1" dirty="0" smtClean="0"/>
              <a:t>Entrance</a:t>
            </a:r>
            <a:r>
              <a:rPr lang="en-US" sz="1200" dirty="0" smtClean="0"/>
              <a:t> </a:t>
            </a:r>
            <a:r>
              <a:rPr lang="en-US" sz="1200" b="1" dirty="0" smtClean="0"/>
              <a:t>Effect</a:t>
            </a:r>
            <a:r>
              <a:rPr lang="en-US" sz="1200" dirty="0" smtClean="0"/>
              <a:t> dialog box, under </a:t>
            </a:r>
            <a:r>
              <a:rPr lang="en-US" sz="1200" b="1" dirty="0" smtClean="0"/>
              <a:t>Moderate</a:t>
            </a:r>
            <a:r>
              <a:rPr lang="en-US" sz="1200" dirty="0" smtClean="0"/>
              <a:t> select </a:t>
            </a:r>
            <a:r>
              <a:rPr lang="en-US" sz="1200" b="1" dirty="0" smtClean="0"/>
              <a:t>Ease</a:t>
            </a:r>
            <a:r>
              <a:rPr lang="en-US" sz="1200" baseline="0" dirty="0" smtClean="0"/>
              <a:t> </a:t>
            </a:r>
            <a:r>
              <a:rPr lang="en-US" sz="1200" b="1" baseline="0" dirty="0" smtClean="0"/>
              <a:t>In</a:t>
            </a:r>
            <a:r>
              <a:rPr lang="en-US" sz="1200" baseline="0" dirty="0" smtClean="0"/>
              <a:t>.</a:t>
            </a:r>
          </a:p>
          <a:p>
            <a:pPr marL="1143000" lvl="2" indent="-228600">
              <a:buFont typeface="+mj-lt"/>
              <a:buAutoNum type="arabicPeriod"/>
            </a:pPr>
            <a:r>
              <a:rPr lang="en-US" sz="1200" baseline="0" dirty="0" smtClean="0"/>
              <a:t>With the four ease-in entrance effects still selected, under </a:t>
            </a:r>
            <a:r>
              <a:rPr lang="en-US" sz="1200" b="1" baseline="0" dirty="0" smtClean="0"/>
              <a:t>Modify: Ease In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600200" lvl="3"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dirty="0" smtClean="0"/>
          </a:p>
          <a:p>
            <a:pPr marL="685800" lvl="1" indent="-228600">
              <a:buFont typeface="+mj-lt"/>
              <a:buAutoNum type="arabicPeriod"/>
            </a:pPr>
            <a:r>
              <a:rPr lang="en-US" sz="1200" baseline="0" dirty="0" smtClean="0"/>
              <a:t>Select the grow &amp; turn entrance effect (first effect in the list), and under </a:t>
            </a:r>
            <a:r>
              <a:rPr lang="en-US" sz="1200" b="1" baseline="0" dirty="0" smtClean="0"/>
              <a:t>Modify: Grow &amp; Turn</a:t>
            </a:r>
            <a:r>
              <a:rPr lang="en-US" sz="1200" dirty="0" smtClean="0"/>
              <a:t>, in the </a:t>
            </a:r>
            <a:r>
              <a:rPr lang="en-US" sz="1200" b="1" dirty="0" smtClean="0"/>
              <a:t>Start</a:t>
            </a:r>
            <a:r>
              <a:rPr lang="en-US" sz="1200" dirty="0" smtClean="0"/>
              <a:t> list,</a:t>
            </a:r>
            <a:r>
              <a:rPr lang="en-US" sz="1200" baseline="0" dirty="0" smtClean="0"/>
              <a:t> select </a:t>
            </a:r>
            <a:r>
              <a:rPr lang="en-US" sz="1200" b="1" baseline="0" dirty="0" smtClean="0"/>
              <a:t>With</a:t>
            </a:r>
            <a:r>
              <a:rPr lang="en-US" sz="1200" baseline="0" dirty="0" smtClean="0"/>
              <a:t> </a:t>
            </a:r>
            <a:r>
              <a:rPr lang="en-US" sz="1200" b="1" baseline="0" dirty="0" smtClean="0"/>
              <a:t>Previous</a:t>
            </a:r>
            <a:r>
              <a:rPr lang="en-US" sz="1200" baseline="0" dirty="0" smtClean="0"/>
              <a:t>.</a:t>
            </a:r>
            <a:r>
              <a:rPr lang="en-US" sz="1200" dirty="0" smtClean="0"/>
              <a:t> </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20%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SmartArt custom</a:t>
            </a:r>
            <a:r>
              <a:rPr lang="en-US" sz="1400" b="1" baseline="0" dirty="0" smtClean="0"/>
              <a:t> </a:t>
            </a:r>
            <a:r>
              <a:rPr lang="en-US" sz="1400" b="1" dirty="0" smtClean="0"/>
              <a:t>animation effects: vertical chevron list with dark</a:t>
            </a:r>
            <a:r>
              <a:rPr lang="en-US" sz="1400" b="1" baseline="0" dirty="0" smtClean="0"/>
              <a:t> colors</a:t>
            </a:r>
            <a:endParaRPr lang="en-US" sz="1400" b="1" dirty="0" smtClean="0"/>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a:t>
            </a:r>
            <a:r>
              <a:rPr lang="en-US" sz="1200" b="0" dirty="0" smtClean="0"/>
              <a:t>tab,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Chevron List </a:t>
            </a:r>
            <a:r>
              <a:rPr lang="en-US" sz="1200" baseline="0" dirty="0" smtClean="0"/>
              <a:t>(fourth row, fourth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chevron, </a:t>
            </a:r>
            <a:r>
              <a:rPr lang="en-US" sz="1200" b="0" baseline="0" dirty="0" smtClean="0"/>
              <a:t>select the third chevron at the bottom of the graphic,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bullets for the fourth chevron, select the fourth chevron,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text, s</a:t>
            </a:r>
            <a:r>
              <a:rPr lang="en-US" sz="1200" dirty="0" smtClean="0"/>
              <a:t>elect</a:t>
            </a:r>
            <a:r>
              <a:rPr lang="en-US" sz="1200" baseline="0" dirty="0" smtClean="0"/>
              <a:t> the </a:t>
            </a:r>
            <a:r>
              <a:rPr lang="en-US" sz="1200" baseline="0" dirty="0" err="1" smtClean="0"/>
              <a:t>SmartArt</a:t>
            </a:r>
            <a:r>
              <a:rPr lang="en-US" sz="1200" baseline="0" dirty="0" smtClean="0"/>
              <a:t> graphic, and then click one of the arrows on the left border. In the </a:t>
            </a:r>
            <a:r>
              <a:rPr lang="en-US" sz="1200" b="1" baseline="0" dirty="0" smtClean="0"/>
              <a:t>Type your text here </a:t>
            </a:r>
            <a:r>
              <a:rPr lang="en-US" sz="1200" baseline="0" dirty="0" smtClean="0"/>
              <a:t>dialog box, enter text for each level. (</a:t>
            </a:r>
            <a:r>
              <a:rPr lang="en-US" sz="1200" b="1" baseline="0" dirty="0" smtClean="0"/>
              <a:t>Note: </a:t>
            </a:r>
            <a:r>
              <a:rPr lang="en-US" sz="1200" baseline="0" dirty="0" smtClean="0"/>
              <a:t>In the example slide, the first-level text boxes contain “One,” “Two,” “Three,” and “Four.” The second-level text is “Supporting Text.”)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a:t>
            </a:r>
            <a:r>
              <a:rPr lang="en-US" sz="1200" dirty="0" smtClean="0"/>
              <a:t> drag the right center sizing handle to the right edge of the slide.</a:t>
            </a:r>
          </a:p>
          <a:p>
            <a:pPr marL="228600" indent="-228600">
              <a:buFont typeface="+mj-lt"/>
              <a:buAutoNum type="arabicPeriod"/>
            </a:pPr>
            <a:r>
              <a:rPr lang="en-US" sz="1200" dirty="0" smtClean="0"/>
              <a:t>With the </a:t>
            </a:r>
            <a:r>
              <a:rPr lang="en-US" sz="1200" dirty="0" err="1" smtClean="0"/>
              <a:t>SmartArt</a:t>
            </a:r>
            <a:r>
              <a:rPr lang="en-US" sz="1200" dirty="0" smtClean="0"/>
              <a:t> graphic still selected, </a:t>
            </a:r>
            <a:r>
              <a:rPr lang="en-US" sz="1200" baseline="0" dirty="0" smtClean="0"/>
              <a:t>on the </a:t>
            </a:r>
            <a:r>
              <a:rPr lang="en-US" sz="1200" b="1" baseline="0" dirty="0" smtClean="0"/>
              <a:t>Design</a:t>
            </a:r>
            <a:r>
              <a:rPr lang="en-US" sz="1200" baseline="0" dirty="0" smtClean="0"/>
              <a:t> </a:t>
            </a:r>
            <a:r>
              <a:rPr lang="en-US" sz="1200" b="1" baseline="0" dirty="0" smtClean="0"/>
              <a:t>Tab</a:t>
            </a:r>
            <a:r>
              <a:rPr lang="en-US" sz="1200" baseline="0" dirty="0" smtClean="0"/>
              <a:t>, in the </a:t>
            </a:r>
            <a:r>
              <a:rPr lang="en-US" sz="1200" b="1" baseline="0" dirty="0" smtClean="0"/>
              <a:t>Themes</a:t>
            </a:r>
            <a:r>
              <a:rPr lang="en-US" sz="1200" baseline="0" dirty="0" smtClean="0"/>
              <a:t> group, click </a:t>
            </a:r>
            <a:r>
              <a:rPr lang="en-US" sz="1200" b="1" baseline="0" dirty="0" smtClean="0"/>
              <a:t>Colors</a:t>
            </a:r>
            <a:r>
              <a:rPr lang="en-US" sz="1200" baseline="0" dirty="0" smtClean="0"/>
              <a:t>, and then under </a:t>
            </a:r>
            <a:r>
              <a:rPr lang="en-US" sz="1200" b="1" baseline="0" dirty="0" smtClean="0"/>
              <a:t>Built-In</a:t>
            </a:r>
            <a:r>
              <a:rPr lang="en-US" sz="1200" baseline="0" dirty="0" smtClean="0"/>
              <a:t> select </a:t>
            </a:r>
            <a:r>
              <a:rPr lang="en-US" sz="1200" b="1" baseline="0" dirty="0" smtClean="0"/>
              <a:t>Median</a:t>
            </a:r>
            <a:r>
              <a:rPr lang="en-US" sz="1200" baseline="0" dirty="0" smtClean="0"/>
              <a:t>. (</a:t>
            </a:r>
            <a:r>
              <a:rPr lang="en-US" sz="1200" b="1" baseline="0" dirty="0" smtClean="0"/>
              <a:t>Note: </a:t>
            </a:r>
            <a:r>
              <a:rPr lang="en-US" sz="1200" b="0" baseline="0" dirty="0" smtClean="0"/>
              <a:t>If this action is taken in a PowerPoint presentation containing more than one slide, the theme will be applied to all of the slides.)</a:t>
            </a:r>
            <a:endParaRPr lang="en-US" sz="1200" dirty="0" smtClean="0"/>
          </a:p>
          <a:p>
            <a:pPr marL="228600" indent="-228600">
              <a:buFont typeface="+mj-lt"/>
              <a:buAutoNum type="arabicPeriod"/>
            </a:pPr>
            <a:r>
              <a:rPr lang="en-US" sz="1200" dirty="0" smtClean="0"/>
              <a:t>With the </a:t>
            </a:r>
            <a:r>
              <a:rPr lang="en-US" sz="1200" dirty="0" err="1" smtClean="0"/>
              <a:t>SmartArt</a:t>
            </a:r>
            <a:r>
              <a:rPr lang="en-US" sz="1200" dirty="0" smtClean="0"/>
              <a:t> graphic still selected,  under </a:t>
            </a:r>
            <a:r>
              <a:rPr lang="en-US" sz="1200" b="1" dirty="0" err="1" smtClean="0"/>
              <a:t>SmartArt</a:t>
            </a:r>
            <a:r>
              <a:rPr lang="en-US" sz="1200" dirty="0" smtClean="0"/>
              <a:t> </a:t>
            </a:r>
            <a:r>
              <a:rPr lang="en-US" sz="1200" b="1" dirty="0" smtClean="0"/>
              <a:t>Tools</a:t>
            </a:r>
            <a:r>
              <a:rPr lang="en-US" sz="1200" dirty="0" smtClean="0"/>
              <a:t>, on the </a:t>
            </a:r>
            <a:r>
              <a:rPr lang="en-US" sz="1200" b="1" dirty="0" smtClean="0"/>
              <a:t>Design</a:t>
            </a:r>
            <a:r>
              <a:rPr lang="en-US" sz="1200" dirty="0" smtClean="0"/>
              <a:t> tab, in the </a:t>
            </a:r>
            <a:r>
              <a:rPr lang="en-US" sz="1200" b="1"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then under </a:t>
            </a:r>
            <a:r>
              <a:rPr lang="en-US" sz="1200" b="1" baseline="0" dirty="0" smtClean="0"/>
              <a:t>3-D</a:t>
            </a:r>
            <a:r>
              <a:rPr lang="en-US" sz="1200" baseline="0" dirty="0" smtClean="0"/>
              <a:t> select </a:t>
            </a:r>
            <a:r>
              <a:rPr lang="en-US" sz="1200" b="1" baseline="0" dirty="0" smtClean="0"/>
              <a:t>Inset </a:t>
            </a:r>
            <a:r>
              <a:rPr lang="en-US" sz="1200" b="0" baseline="0" dirty="0" smtClean="0"/>
              <a:t>(first row, second option from the left)</a:t>
            </a:r>
            <a:r>
              <a:rPr lang="en-US" sz="1200" baseline="0" dirty="0" smtClean="0"/>
              <a:t>. </a:t>
            </a:r>
            <a:endParaRPr lang="en-US" sz="1200" dirty="0" smtClean="0"/>
          </a:p>
          <a:p>
            <a:pPr marL="228600" indent="-228600">
              <a:buFont typeface="+mj-lt"/>
              <a:buAutoNum type="arabicPeriod"/>
            </a:pPr>
            <a:r>
              <a:rPr lang="en-US" sz="1200" dirty="0" smtClean="0"/>
              <a:t>Also under </a:t>
            </a:r>
            <a:r>
              <a:rPr lang="en-US" sz="1200" b="1" dirty="0" err="1"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aseline="0" dirty="0" smtClean="0"/>
              <a:t>, and then under </a:t>
            </a:r>
            <a:r>
              <a:rPr lang="en-US" sz="1200" b="1" baseline="0" dirty="0" smtClean="0"/>
              <a:t>Colorful</a:t>
            </a:r>
            <a:r>
              <a:rPr lang="en-US" sz="1200" baseline="0" dirty="0" smtClean="0"/>
              <a:t> select </a:t>
            </a:r>
            <a:r>
              <a:rPr lang="en-US" sz="1200" b="1" baseline="0" smtClean="0"/>
              <a:t>Colorful</a:t>
            </a:r>
            <a:r>
              <a:rPr lang="en-US" sz="1200" baseline="0" smtClean="0"/>
              <a:t> -</a:t>
            </a:r>
            <a:r>
              <a:rPr lang="en-US" sz="1200" b="1" baseline="0" smtClean="0"/>
              <a:t>Accent</a:t>
            </a:r>
            <a:r>
              <a:rPr lang="en-US" sz="1200" baseline="0" smtClean="0"/>
              <a:t> </a:t>
            </a:r>
            <a:r>
              <a:rPr lang="en-US" sz="1200" b="1" baseline="0" dirty="0" smtClean="0"/>
              <a:t>Colors</a:t>
            </a:r>
            <a:r>
              <a:rPr lang="en-US" sz="1200" baseline="0" dirty="0" smtClean="0"/>
              <a:t> (first option from the left). </a:t>
            </a: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chevron effects on this slide, do the following:</a:t>
            </a:r>
          </a:p>
          <a:p>
            <a:pPr marL="228600" indent="-228600">
              <a:buFont typeface="+mj-lt"/>
              <a:buAutoNum type="arabicPeriod"/>
            </a:pPr>
            <a:r>
              <a:rPr lang="en-US" sz="1200" dirty="0" smtClean="0"/>
              <a:t>Press</a:t>
            </a:r>
            <a:r>
              <a:rPr lang="en-US" sz="1200" baseline="0" dirty="0" smtClean="0"/>
              <a:t> and hold CTRL, and select all four chevrons in the </a:t>
            </a:r>
            <a:r>
              <a:rPr lang="en-US" sz="1200" baseline="0" dirty="0" err="1" smtClean="0"/>
              <a:t>SmartArt</a:t>
            </a:r>
            <a:r>
              <a:rPr lang="en-US" sz="1200" baseline="0" dirty="0" smtClean="0"/>
              <a:t> graphic.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in the </a:t>
            </a:r>
            <a:r>
              <a:rPr lang="en-US" sz="1200" b="1" dirty="0" smtClean="0"/>
              <a:t>Font</a:t>
            </a:r>
            <a:r>
              <a:rPr lang="en-US" sz="1200" dirty="0" smtClean="0"/>
              <a:t> list</a:t>
            </a:r>
            <a:r>
              <a:rPr lang="en-US" sz="1200" baseline="0" dirty="0" smtClean="0"/>
              <a:t> select </a:t>
            </a:r>
            <a:r>
              <a:rPr lang="en-US" sz="1200" b="1" baseline="0" dirty="0" smtClean="0"/>
              <a:t>Franklin Gothic Medium </a:t>
            </a:r>
            <a:r>
              <a:rPr lang="en-US" sz="1200" b="1" baseline="0" dirty="0" err="1" smtClean="0"/>
              <a:t>Cond</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28</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Text</a:t>
            </a:r>
            <a:r>
              <a:rPr lang="en-US" sz="1200" baseline="0" dirty="0" smtClean="0"/>
              <a:t> </a:t>
            </a:r>
            <a:r>
              <a:rPr lang="en-US" sz="1200" b="1" baseline="0" dirty="0" smtClean="0"/>
              <a:t>Box</a:t>
            </a:r>
            <a:r>
              <a:rPr lang="en-US" sz="1200" baseline="0" dirty="0" smtClean="0"/>
              <a:t> in the left pane, and in the </a:t>
            </a:r>
            <a:r>
              <a:rPr lang="en-US" sz="1200" b="1" baseline="0" dirty="0" smtClean="0"/>
              <a:t>Text</a:t>
            </a:r>
            <a:r>
              <a:rPr lang="en-US" sz="1200" baseline="0" dirty="0" smtClean="0"/>
              <a:t> </a:t>
            </a:r>
            <a:r>
              <a:rPr lang="en-US" sz="1200" b="1" baseline="0" dirty="0" smtClean="0"/>
              <a:t>Box</a:t>
            </a:r>
            <a:r>
              <a:rPr lang="en-US" sz="1200" baseline="0" dirty="0" smtClean="0"/>
              <a:t> pane do the following:</a:t>
            </a:r>
          </a:p>
          <a:p>
            <a:pPr marL="685800" lvl="1" indent="-228600">
              <a:buFont typeface="Arial" pitchFamily="34" charset="0"/>
              <a:buChar char="•"/>
            </a:pPr>
            <a:r>
              <a:rPr lang="en-US" sz="1200" baseline="0" dirty="0" smtClean="0"/>
              <a:t>Under </a:t>
            </a:r>
            <a:r>
              <a:rPr lang="en-US" sz="1200" b="1" baseline="0" dirty="0" smtClean="0"/>
              <a:t>Text</a:t>
            </a:r>
            <a:r>
              <a:rPr lang="en-US" sz="1200" baseline="0" dirty="0" smtClean="0"/>
              <a:t> </a:t>
            </a:r>
            <a:r>
              <a:rPr lang="en-US" sz="1200" b="1" baseline="0" dirty="0" smtClean="0"/>
              <a:t>layout</a:t>
            </a:r>
            <a:r>
              <a:rPr lang="en-US" sz="1200" baseline="0" dirty="0" smtClean="0"/>
              <a:t>, in the </a:t>
            </a:r>
            <a:r>
              <a:rPr lang="en-US" sz="1200" b="1" baseline="0" dirty="0" smtClean="0"/>
              <a:t>Vertical</a:t>
            </a:r>
            <a:r>
              <a:rPr lang="en-US" sz="1200" baseline="0" dirty="0" smtClean="0"/>
              <a:t> </a:t>
            </a:r>
            <a:r>
              <a:rPr lang="en-US" sz="1200" b="1" baseline="0" dirty="0" smtClean="0"/>
              <a:t>alignment</a:t>
            </a:r>
            <a:r>
              <a:rPr lang="en-US" sz="1200" baseline="0" dirty="0" smtClean="0"/>
              <a:t> list select </a:t>
            </a:r>
            <a:r>
              <a:rPr lang="en-US" sz="1200" b="1" baseline="0" dirty="0" smtClean="0"/>
              <a:t>Bottom</a:t>
            </a:r>
            <a:r>
              <a:rPr lang="en-US" sz="1200" baseline="0" dirty="0" smtClean="0"/>
              <a:t>.</a:t>
            </a:r>
          </a:p>
          <a:p>
            <a:pPr marL="685800" lvl="1" indent="-228600">
              <a:buFont typeface="Arial" pitchFamily="34" charset="0"/>
              <a:buChar char="•"/>
            </a:pPr>
            <a:r>
              <a:rPr lang="en-US" sz="1200" baseline="0" dirty="0" smtClean="0"/>
              <a:t>Under </a:t>
            </a:r>
            <a:r>
              <a:rPr lang="en-US" sz="1200" b="1" baseline="0" dirty="0" smtClean="0"/>
              <a:t>Internal</a:t>
            </a:r>
            <a:r>
              <a:rPr lang="en-US" sz="1200" baseline="0" dirty="0" smtClean="0"/>
              <a:t> </a:t>
            </a:r>
            <a:r>
              <a:rPr lang="en-US" sz="1200" b="1" baseline="0" dirty="0" smtClean="0"/>
              <a:t>margin</a:t>
            </a:r>
            <a:r>
              <a:rPr lang="en-US" sz="1200" baseline="0" dirty="0" smtClean="0"/>
              <a:t>, do the following:</a:t>
            </a:r>
          </a:p>
          <a:p>
            <a:pPr marL="1143000" lvl="2" indent="-228600">
              <a:buFont typeface="Arial" pitchFamily="34" charset="0"/>
              <a:buChar char="•"/>
            </a:pPr>
            <a:r>
              <a:rPr lang="en-US" sz="1200" baseline="0" dirty="0" smtClean="0"/>
              <a:t> In the </a:t>
            </a:r>
            <a:r>
              <a:rPr lang="en-US" sz="1200" b="1" baseline="0" dirty="0" smtClean="0"/>
              <a:t>Left</a:t>
            </a:r>
            <a:r>
              <a:rPr lang="en-US" sz="1200" baseline="0" dirty="0" smtClean="0"/>
              <a:t> box, enter </a:t>
            </a:r>
            <a:r>
              <a:rPr lang="en-US" sz="1200" b="1" baseline="0" dirty="0" smtClean="0"/>
              <a:t>0”</a:t>
            </a:r>
            <a:r>
              <a:rPr lang="en-US" sz="1200" baseline="0" dirty="0" smtClean="0"/>
              <a:t>.</a:t>
            </a:r>
          </a:p>
          <a:p>
            <a:pPr marL="1143000" lvl="2" indent="-228600">
              <a:buFont typeface="Arial" pitchFamily="34" charset="0"/>
              <a:buChar char="•"/>
            </a:pPr>
            <a:r>
              <a:rPr lang="en-US" sz="1200" baseline="0" dirty="0" smtClean="0"/>
              <a:t> In the </a:t>
            </a:r>
            <a:r>
              <a:rPr lang="en-US" sz="1200" b="1" baseline="0" dirty="0" smtClean="0"/>
              <a:t>Right</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Bottom</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Top</a:t>
            </a:r>
            <a:r>
              <a:rPr lang="en-US" sz="1200" baseline="0" dirty="0" smtClean="0"/>
              <a:t> box, enter </a:t>
            </a:r>
            <a:r>
              <a:rPr lang="en-US" sz="1200" b="1" baseline="0" dirty="0" smtClean="0"/>
              <a:t>0.6”</a:t>
            </a:r>
            <a:r>
              <a:rPr lang="en-US" sz="1200" baseline="0" dirty="0" smtClean="0"/>
              <a:t>.</a:t>
            </a:r>
            <a:endParaRPr lang="en-US" sz="1200" b="0" baseline="0" dirty="0" smtClean="0"/>
          </a:p>
          <a:p>
            <a:pPr marL="228600" indent="-228600">
              <a:buFontTx/>
              <a:buNone/>
            </a:pPr>
            <a:endParaRPr lang="en-US" sz="1200" dirty="0" smtClean="0"/>
          </a:p>
          <a:p>
            <a:pPr marL="228600" indent="-228600">
              <a:buFontTx/>
              <a:buNone/>
            </a:pPr>
            <a:endParaRPr lang="en-US" sz="1200" dirty="0" smtClean="0"/>
          </a:p>
          <a:p>
            <a:pPr marL="228600" indent="-228600">
              <a:buFontTx/>
              <a:buNone/>
            </a:pPr>
            <a:r>
              <a:rPr lang="en-US" sz="1200" dirty="0" smtClean="0"/>
              <a:t>To reproduce the rectangle effects on this slide, do the following:</a:t>
            </a:r>
          </a:p>
          <a:p>
            <a:pPr marL="228600" indent="-228600">
              <a:buFont typeface="+mj-lt"/>
              <a:buAutoNum type="arabicPeriod"/>
            </a:pPr>
            <a:r>
              <a:rPr lang="en-US" sz="1200" dirty="0" smtClean="0"/>
              <a:t>Press and hold CTRL, and the four of the rectangles (with bulleted text). On the </a:t>
            </a:r>
            <a:r>
              <a:rPr lang="en-US" sz="1200" b="1" dirty="0" smtClean="0"/>
              <a:t>Home</a:t>
            </a:r>
            <a:r>
              <a:rPr lang="en-US" sz="1200" dirty="0" smtClean="0"/>
              <a:t> tab, in the </a:t>
            </a:r>
            <a:r>
              <a:rPr lang="en-US" sz="1200" b="1" dirty="0" smtClean="0"/>
              <a:t>Font</a:t>
            </a:r>
            <a:r>
              <a:rPr lang="en-US" sz="1200" dirty="0" smtClean="0"/>
              <a:t> group, do the following:</a:t>
            </a:r>
          </a:p>
          <a:p>
            <a:pPr marL="685800" lvl="1" indent="-228600">
              <a:buFont typeface="Arial" pitchFamily="34" charset="0"/>
              <a:buChar char="•"/>
            </a:pPr>
            <a:r>
              <a:rPr lang="en-US" sz="1200" dirty="0" smtClean="0"/>
              <a:t>In the </a:t>
            </a:r>
            <a:r>
              <a:rPr lang="en-US" sz="1200" b="1" dirty="0" smtClean="0"/>
              <a:t>Font</a:t>
            </a:r>
            <a:r>
              <a:rPr lang="en-US" sz="1200" dirty="0" smtClean="0"/>
              <a:t> list, select </a:t>
            </a:r>
            <a:r>
              <a:rPr lang="en-US" sz="1200" b="1" dirty="0" smtClean="0"/>
              <a:t>Franklin</a:t>
            </a:r>
            <a:r>
              <a:rPr lang="en-US" sz="1200" dirty="0" smtClean="0"/>
              <a:t> </a:t>
            </a:r>
            <a:r>
              <a:rPr lang="en-US" sz="1200" b="1" dirty="0" smtClean="0"/>
              <a:t>Gothic</a:t>
            </a:r>
            <a:r>
              <a:rPr lang="en-US" sz="1200" dirty="0" smtClean="0"/>
              <a:t> </a:t>
            </a:r>
            <a:r>
              <a:rPr lang="en-US" sz="1200" b="1" dirty="0" smtClean="0"/>
              <a:t>Book</a:t>
            </a:r>
            <a:r>
              <a:rPr lang="en-US" sz="1200" dirty="0" smtClean="0"/>
              <a:t>.</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Size</a:t>
            </a:r>
            <a:r>
              <a:rPr lang="en-US" sz="1200" dirty="0" smtClean="0"/>
              <a:t> box, enter </a:t>
            </a:r>
            <a:r>
              <a:rPr lang="en-US" sz="1200" b="1" dirty="0" smtClean="0"/>
              <a:t>21.</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Color</a:t>
            </a:r>
            <a:r>
              <a:rPr lang="en-US" sz="1200" dirty="0" smtClean="0"/>
              <a:t> list, under</a:t>
            </a:r>
            <a:r>
              <a:rPr lang="en-US" sz="1200" baseline="0" dirty="0" smtClean="0"/>
              <a:t>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0" baseline="0" dirty="0" smtClean="0"/>
              <a:t> (first row, first option from the left).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 Shape</a:t>
            </a:r>
            <a:r>
              <a:rPr lang="en-US" sz="1200" b="1" baseline="0" dirty="0" smtClean="0"/>
              <a:t> </a:t>
            </a:r>
            <a:r>
              <a:rPr lang="en-US" sz="1200" baseline="0" dirty="0" smtClean="0"/>
              <a:t>dialog box launcher. In the </a:t>
            </a:r>
            <a:r>
              <a:rPr lang="en-US" sz="1200" b="1" baseline="0" dirty="0" smtClean="0"/>
              <a:t>Format Shape </a:t>
            </a:r>
            <a:r>
              <a:rPr lang="en-US" sz="1200" baseline="0" dirty="0" smtClean="0"/>
              <a:t>dialog box, click </a:t>
            </a:r>
            <a:r>
              <a:rPr lang="en-US" sz="1200" b="1" baseline="0" dirty="0" smtClean="0"/>
              <a:t>Fill</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45</a:t>
            </a:r>
            <a:r>
              <a:rPr lang="en-US" sz="1200" b="0" baseline="0" dirty="0" smtClean="0">
                <a:solidFill>
                  <a:schemeClr val="accent6"/>
                </a:solidFill>
                <a:latin typeface="+mn-lt"/>
              </a:rPr>
              <a:t>%. </a:t>
            </a:r>
            <a:endParaRPr lang="en-US" sz="1200" b="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Shadow</a:t>
            </a:r>
            <a:r>
              <a:rPr lang="en-US" sz="1200" dirty="0" smtClean="0"/>
              <a:t> in the </a:t>
            </a:r>
            <a:r>
              <a:rPr lang="en-US" sz="1200" b="0" dirty="0" smtClean="0"/>
              <a:t>left</a:t>
            </a:r>
            <a:r>
              <a:rPr lang="en-US" sz="1200" dirty="0" smtClean="0"/>
              <a:t> pane, and in the </a:t>
            </a:r>
            <a:r>
              <a:rPr lang="en-US" sz="1200" b="1" dirty="0" smtClean="0"/>
              <a:t>Shadow</a:t>
            </a:r>
            <a:r>
              <a:rPr lang="en-US" sz="1200" dirty="0" smtClean="0"/>
              <a:t> pane, in the </a:t>
            </a:r>
            <a:r>
              <a:rPr lang="en-US" sz="1200" b="1" dirty="0" smtClean="0"/>
              <a:t>Presets</a:t>
            </a:r>
            <a:r>
              <a:rPr lang="en-US" sz="1200" dirty="0" smtClean="0"/>
              <a:t> list, select </a:t>
            </a:r>
            <a:r>
              <a:rPr lang="en-US" sz="1200" b="1" dirty="0" smtClean="0"/>
              <a:t>No</a:t>
            </a:r>
            <a:r>
              <a:rPr lang="en-US" sz="1200" dirty="0" smtClean="0"/>
              <a:t> </a:t>
            </a:r>
            <a:r>
              <a:rPr lang="en-US" sz="1200" b="1" dirty="0" smtClean="0"/>
              <a:t>Shadow</a:t>
            </a:r>
            <a:r>
              <a:rPr lang="en-US" sz="1200" dirty="0" smtClean="0"/>
              <a:t>.</a:t>
            </a: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and in the </a:t>
            </a:r>
            <a:r>
              <a:rPr lang="en-US" sz="1200" b="1" dirty="0" smtClean="0"/>
              <a:t>3-D</a:t>
            </a:r>
            <a:r>
              <a:rPr lang="en-US" sz="1200" dirty="0" smtClean="0"/>
              <a:t> </a:t>
            </a:r>
            <a:r>
              <a:rPr lang="en-US" sz="1200" b="1" dirty="0" smtClean="0"/>
              <a:t>Format</a:t>
            </a:r>
            <a:r>
              <a:rPr lang="en-US" sz="1200" dirty="0" smtClean="0"/>
              <a:t> pane, under</a:t>
            </a:r>
            <a:r>
              <a:rPr lang="en-US" sz="1200" baseline="0" dirty="0" smtClean="0"/>
              <a:t> </a:t>
            </a:r>
            <a:r>
              <a:rPr lang="en-US" sz="1200" b="1" baseline="0" dirty="0" smtClean="0"/>
              <a:t>Bevel</a:t>
            </a:r>
            <a:r>
              <a:rPr lang="en-US" sz="1200" baseline="0" dirty="0" smtClean="0"/>
              <a:t>, in the </a:t>
            </a:r>
            <a:r>
              <a:rPr lang="en-US" sz="1200" b="1" baseline="0" dirty="0" smtClean="0"/>
              <a:t>Top</a:t>
            </a:r>
            <a:r>
              <a:rPr lang="en-US" sz="1200" baseline="0" dirty="0" smtClean="0"/>
              <a:t> list select </a:t>
            </a:r>
            <a:r>
              <a:rPr lang="en-US" sz="1200" b="1" baseline="0" dirty="0" smtClean="0"/>
              <a:t>No</a:t>
            </a:r>
            <a:r>
              <a:rPr lang="en-US" sz="1200" baseline="0" dirty="0" smtClean="0"/>
              <a:t> </a:t>
            </a:r>
            <a:r>
              <a:rPr lang="en-US" sz="1200" b="1" baseline="0" dirty="0" smtClean="0"/>
              <a:t>Bevel</a:t>
            </a:r>
            <a:r>
              <a:rPr lang="en-US" sz="1200" baseline="0" dirty="0" smtClean="0"/>
              <a:t>.</a:t>
            </a:r>
            <a:endParaRPr lang="en-US" sz="1200" dirty="0" smtClean="0"/>
          </a:p>
          <a:p>
            <a:pPr marL="228600" indent="-228600">
              <a:buFont typeface="+mj-lt"/>
              <a:buAutoNum type="arabicPeriod"/>
            </a:pPr>
            <a:r>
              <a:rPr lang="en-US" sz="1200" dirty="0" smtClean="0"/>
              <a:t>Select the top rectangle with bulleted text.</a:t>
            </a:r>
            <a:endParaRPr lang="en-US" sz="1200" baseline="0" dirty="0" smtClean="0"/>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second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third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fourth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 </a:t>
            </a:r>
          </a:p>
          <a:p>
            <a:pPr marL="228600" indent="-228600">
              <a:buFont typeface="+mj-lt"/>
              <a:buAutoNum type="arabicPeriod"/>
            </a:pPr>
            <a:r>
              <a:rPr lang="en-US" sz="1200" dirty="0" smtClean="0"/>
              <a:t>On the </a:t>
            </a:r>
            <a:r>
              <a:rPr lang="en-US" sz="1200" b="1" dirty="0" smtClean="0"/>
              <a:t>Animations</a:t>
            </a:r>
            <a:r>
              <a:rPr lang="en-US" sz="1200" dirty="0" smtClean="0"/>
              <a:t> tab, in the </a:t>
            </a:r>
            <a:r>
              <a:rPr lang="en-US" sz="1200" b="1"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SmartArt graphic, and then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aseline="0" dirty="0" smtClean="0"/>
              <a:t> select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Click the arrow to the right of the animation effect (grow &amp; turn effect for the graphic), select </a:t>
            </a:r>
            <a:r>
              <a:rPr lang="en-US" sz="1200" b="1" baseline="0" dirty="0" smtClean="0"/>
              <a:t>Effect</a:t>
            </a:r>
            <a:r>
              <a:rPr lang="en-US" sz="1200" baseline="0" dirty="0" smtClean="0"/>
              <a:t> </a:t>
            </a:r>
            <a:r>
              <a:rPr lang="en-US" sz="1200" b="1" baseline="0" dirty="0" smtClean="0"/>
              <a:t>Options</a:t>
            </a:r>
            <a:r>
              <a:rPr lang="en-US" sz="1200" b="0" baseline="0" dirty="0" smtClean="0"/>
              <a:t>, and then i</a:t>
            </a:r>
            <a:r>
              <a:rPr lang="en-US" sz="1200" baseline="0" dirty="0" smtClean="0"/>
              <a:t>n the </a:t>
            </a:r>
            <a:r>
              <a:rPr lang="en-US" sz="1200" b="1" baseline="0" dirty="0" smtClean="0"/>
              <a:t>Grow &amp; Turn </a:t>
            </a:r>
            <a:r>
              <a:rPr lang="en-US" sz="1200" baseline="0" dirty="0" smtClean="0"/>
              <a:t>dialog box, </a:t>
            </a:r>
            <a:r>
              <a:rPr lang="en-US" sz="1200" b="0" baseline="0" dirty="0" smtClean="0"/>
              <a:t>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0.5 seconds (Very Fast)</a:t>
            </a:r>
            <a:r>
              <a:rPr lang="en-US" sz="1200" b="0" baseline="0" dirty="0" smtClean="0"/>
              <a:t>.</a:t>
            </a:r>
          </a:p>
          <a:p>
            <a:pPr marL="1143000" lvl="2" indent="-228600">
              <a:buFont typeface="Arial" pitchFamily="34" charset="0"/>
              <a:buChar char="•"/>
            </a:pPr>
            <a:r>
              <a:rPr lang="en-US" sz="1200" baseline="0" dirty="0" smtClean="0"/>
              <a:t>On the </a:t>
            </a:r>
            <a:r>
              <a:rPr lang="en-US" sz="1200" b="1" baseline="0" dirty="0" err="1"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a:t>
            </a:r>
            <a:r>
              <a:rPr lang="en-US" sz="1200" b="1" baseline="0" dirty="0" smtClean="0"/>
              <a:t>graphic</a:t>
            </a:r>
            <a:r>
              <a:rPr lang="en-US" sz="1200" baseline="0" dirty="0" smtClean="0"/>
              <a:t> list, select </a:t>
            </a:r>
            <a:r>
              <a:rPr lang="en-US" sz="1200" b="1" baseline="0" dirty="0" smtClean="0"/>
              <a:t>One</a:t>
            </a:r>
            <a:r>
              <a:rPr lang="en-US" sz="1200" b="0" baseline="0" dirty="0" smtClean="0"/>
              <a:t> </a:t>
            </a:r>
            <a:r>
              <a:rPr lang="en-US" sz="1200" b="1" baseline="0" dirty="0" smtClean="0"/>
              <a:t>by</a:t>
            </a:r>
            <a:r>
              <a:rPr lang="en-US" sz="1200" b="0" baseline="0" dirty="0" smtClean="0"/>
              <a:t> </a:t>
            </a:r>
            <a:r>
              <a:rPr lang="en-US" sz="1200" b="1" baseline="0" dirty="0" smtClean="0"/>
              <a:t>one</a:t>
            </a:r>
            <a:r>
              <a:rPr lang="en-US" sz="1200" baseline="0" dirty="0" smtClean="0"/>
              <a:t>.</a:t>
            </a:r>
          </a:p>
          <a:p>
            <a:pPr marL="685800" lvl="1" indent="-228600">
              <a:buFont typeface="+mj-lt"/>
              <a:buAutoNum type="arabicPeriod"/>
            </a:pPr>
            <a:r>
              <a:rPr lang="en-US" sz="1200" baseline="0" dirty="0" smtClean="0"/>
              <a:t>C</a:t>
            </a:r>
            <a:r>
              <a:rPr lang="en-US" sz="1200" dirty="0" smtClean="0"/>
              <a:t>lick the double arrow to expand the contents of the list in the</a:t>
            </a:r>
            <a:r>
              <a:rPr lang="en-US" sz="1200" baseline="0" dirty="0" smtClean="0"/>
              <a:t> </a:t>
            </a:r>
            <a:r>
              <a:rPr lang="en-US" sz="1200" b="1" baseline="0" dirty="0" smtClean="0"/>
              <a:t>Custom</a:t>
            </a:r>
            <a:r>
              <a:rPr lang="en-US" sz="1200" baseline="0" dirty="0" smtClean="0"/>
              <a:t> </a:t>
            </a:r>
            <a:r>
              <a:rPr lang="en-US" sz="1200" b="1" baseline="0" dirty="0" smtClean="0"/>
              <a:t>Animation</a:t>
            </a:r>
            <a:r>
              <a:rPr lang="en-US" sz="1200" baseline="0" dirty="0" smtClean="0"/>
              <a:t> task pane.</a:t>
            </a:r>
            <a:endParaRPr lang="en-US" sz="1200" b="1" dirty="0" smtClean="0"/>
          </a:p>
          <a:p>
            <a:pPr marL="685800" lvl="1" indent="-228600">
              <a:buFont typeface="+mj-lt"/>
              <a:buAutoNum type="arabicPeriod"/>
            </a:pPr>
            <a:r>
              <a:rPr lang="en-US" sz="1200" dirty="0" smtClean="0"/>
              <a:t>Press</a:t>
            </a:r>
            <a:r>
              <a:rPr lang="en-US" sz="1200" baseline="0" dirty="0" smtClean="0"/>
              <a:t> and hold CTRL, and select the second, fourth, sixth, and eighth effects (grow &amp; turn entrance effects), and then do the following:</a:t>
            </a:r>
          </a:p>
          <a:p>
            <a:pPr marL="1143000" lvl="2" indent="-228600">
              <a:buFont typeface="+mj-lt"/>
              <a:buAutoNum type="arabicPeriod"/>
            </a:pPr>
            <a:r>
              <a:rPr lang="en-US" sz="1200" dirty="0" smtClean="0"/>
              <a:t>Click </a:t>
            </a:r>
            <a:r>
              <a:rPr lang="en-US" sz="1200" b="1" dirty="0" smtClean="0"/>
              <a:t>Change</a:t>
            </a:r>
            <a:r>
              <a:rPr lang="en-US" sz="1200" dirty="0" smtClean="0"/>
              <a:t>, point to </a:t>
            </a:r>
            <a:r>
              <a:rPr lang="en-US" sz="1200" b="1" dirty="0" smtClean="0"/>
              <a:t>Entrance</a:t>
            </a:r>
            <a:r>
              <a:rPr lang="en-US" sz="1200" dirty="0" smtClean="0"/>
              <a:t> and select </a:t>
            </a:r>
            <a:r>
              <a:rPr lang="en-US" sz="1200" b="1" dirty="0" smtClean="0"/>
              <a:t>More</a:t>
            </a:r>
            <a:r>
              <a:rPr lang="en-US" sz="1200" dirty="0" smtClean="0"/>
              <a:t> </a:t>
            </a:r>
            <a:r>
              <a:rPr lang="en-US" sz="1200" b="1" dirty="0" smtClean="0"/>
              <a:t>Effects</a:t>
            </a:r>
            <a:r>
              <a:rPr lang="en-US" sz="1200" dirty="0" smtClean="0"/>
              <a:t>. In the </a:t>
            </a:r>
            <a:r>
              <a:rPr lang="en-US" sz="1200" b="1" dirty="0" smtClean="0"/>
              <a:t>Change</a:t>
            </a:r>
            <a:r>
              <a:rPr lang="en-US" sz="1200" dirty="0" smtClean="0"/>
              <a:t> </a:t>
            </a:r>
            <a:r>
              <a:rPr lang="en-US" sz="1200" b="1" dirty="0" smtClean="0"/>
              <a:t>Entrance</a:t>
            </a:r>
            <a:r>
              <a:rPr lang="en-US" sz="1200" dirty="0" smtClean="0"/>
              <a:t> </a:t>
            </a:r>
            <a:r>
              <a:rPr lang="en-US" sz="1200" b="1" dirty="0" smtClean="0"/>
              <a:t>Effect</a:t>
            </a:r>
            <a:r>
              <a:rPr lang="en-US" sz="1200" dirty="0" smtClean="0"/>
              <a:t> dialog box, under </a:t>
            </a:r>
            <a:r>
              <a:rPr lang="en-US" sz="1200" b="1" dirty="0" smtClean="0"/>
              <a:t>Moderate</a:t>
            </a:r>
            <a:r>
              <a:rPr lang="en-US" sz="1200" dirty="0" smtClean="0"/>
              <a:t> select </a:t>
            </a:r>
            <a:r>
              <a:rPr lang="en-US" sz="1200" b="1" dirty="0" smtClean="0"/>
              <a:t>Ease</a:t>
            </a:r>
            <a:r>
              <a:rPr lang="en-US" sz="1200" baseline="0" dirty="0" smtClean="0"/>
              <a:t> </a:t>
            </a:r>
            <a:r>
              <a:rPr lang="en-US" sz="1200" b="1" baseline="0" dirty="0" smtClean="0"/>
              <a:t>In</a:t>
            </a:r>
            <a:r>
              <a:rPr lang="en-US" sz="1200" baseline="0" dirty="0" smtClean="0"/>
              <a:t>.</a:t>
            </a:r>
          </a:p>
          <a:p>
            <a:pPr marL="1143000" lvl="2" indent="-228600">
              <a:buFont typeface="+mj-lt"/>
              <a:buAutoNum type="arabicPeriod"/>
            </a:pPr>
            <a:r>
              <a:rPr lang="en-US" sz="1200" baseline="0" dirty="0" smtClean="0"/>
              <a:t>With the four ease-in entrance effects still selected, under </a:t>
            </a:r>
            <a:r>
              <a:rPr lang="en-US" sz="1200" b="1" baseline="0" dirty="0" smtClean="0"/>
              <a:t>Modify: Ease In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600200" lvl="3"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dirty="0" smtClean="0"/>
          </a:p>
          <a:p>
            <a:pPr marL="685800" lvl="1" indent="-228600">
              <a:buFont typeface="+mj-lt"/>
              <a:buAutoNum type="arabicPeriod"/>
            </a:pPr>
            <a:r>
              <a:rPr lang="en-US" sz="1200" baseline="0" dirty="0" smtClean="0"/>
              <a:t>Select the grow &amp; turn entrance effect (first effect in the list), and under </a:t>
            </a:r>
            <a:r>
              <a:rPr lang="en-US" sz="1200" b="1" baseline="0" dirty="0" smtClean="0"/>
              <a:t>Modify: Grow &amp; Turn</a:t>
            </a:r>
            <a:r>
              <a:rPr lang="en-US" sz="1200" dirty="0" smtClean="0"/>
              <a:t>, in the </a:t>
            </a:r>
            <a:r>
              <a:rPr lang="en-US" sz="1200" b="1" dirty="0" smtClean="0"/>
              <a:t>Start</a:t>
            </a:r>
            <a:r>
              <a:rPr lang="en-US" sz="1200" dirty="0" smtClean="0"/>
              <a:t> list,</a:t>
            </a:r>
            <a:r>
              <a:rPr lang="en-US" sz="1200" baseline="0" dirty="0" smtClean="0"/>
              <a:t> select </a:t>
            </a:r>
            <a:r>
              <a:rPr lang="en-US" sz="1200" b="1" baseline="0" dirty="0" smtClean="0"/>
              <a:t>With</a:t>
            </a:r>
            <a:r>
              <a:rPr lang="en-US" sz="1200" baseline="0" dirty="0" smtClean="0"/>
              <a:t> </a:t>
            </a:r>
            <a:r>
              <a:rPr lang="en-US" sz="1200" b="1" baseline="0" dirty="0" smtClean="0"/>
              <a:t>Previous</a:t>
            </a:r>
            <a:r>
              <a:rPr lang="en-US" sz="1200" baseline="0" dirty="0" smtClean="0"/>
              <a:t>.</a:t>
            </a:r>
            <a:r>
              <a:rPr lang="en-US" sz="1200" dirty="0" smtClean="0"/>
              <a:t> </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20%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SmartArt custom</a:t>
            </a:r>
            <a:r>
              <a:rPr lang="en-US" sz="1400" b="1" baseline="0" dirty="0" smtClean="0"/>
              <a:t> </a:t>
            </a:r>
            <a:r>
              <a:rPr lang="en-US" sz="1400" b="1" dirty="0" smtClean="0"/>
              <a:t>animation effects: vertical chevron list with dark</a:t>
            </a:r>
            <a:r>
              <a:rPr lang="en-US" sz="1400" b="1" baseline="0" dirty="0" smtClean="0"/>
              <a:t> colors</a:t>
            </a:r>
            <a:endParaRPr lang="en-US" sz="1400" b="1" dirty="0" smtClean="0"/>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a:t>
            </a:r>
            <a:r>
              <a:rPr lang="en-US" sz="1200" b="0" dirty="0" smtClean="0"/>
              <a:t>tab,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Chevron List </a:t>
            </a:r>
            <a:r>
              <a:rPr lang="en-US" sz="1200" baseline="0" dirty="0" smtClean="0"/>
              <a:t>(fourth row, fourth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chevron, </a:t>
            </a:r>
            <a:r>
              <a:rPr lang="en-US" sz="1200" b="0" baseline="0" dirty="0" smtClean="0"/>
              <a:t>select the third chevron at the bottom of the graphic,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bullets for the fourth chevron, select the fourth chevron,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text, s</a:t>
            </a:r>
            <a:r>
              <a:rPr lang="en-US" sz="1200" dirty="0" smtClean="0"/>
              <a:t>elect</a:t>
            </a:r>
            <a:r>
              <a:rPr lang="en-US" sz="1200" baseline="0" dirty="0" smtClean="0"/>
              <a:t> the </a:t>
            </a:r>
            <a:r>
              <a:rPr lang="en-US" sz="1200" baseline="0" dirty="0" err="1" smtClean="0"/>
              <a:t>SmartArt</a:t>
            </a:r>
            <a:r>
              <a:rPr lang="en-US" sz="1200" baseline="0" dirty="0" smtClean="0"/>
              <a:t> graphic, and then click one of the arrows on the left border. In the </a:t>
            </a:r>
            <a:r>
              <a:rPr lang="en-US" sz="1200" b="1" baseline="0" dirty="0" smtClean="0"/>
              <a:t>Type your text here </a:t>
            </a:r>
            <a:r>
              <a:rPr lang="en-US" sz="1200" baseline="0" dirty="0" smtClean="0"/>
              <a:t>dialog box, enter text for each level. (</a:t>
            </a:r>
            <a:r>
              <a:rPr lang="en-US" sz="1200" b="1" baseline="0" dirty="0" smtClean="0"/>
              <a:t>Note: </a:t>
            </a:r>
            <a:r>
              <a:rPr lang="en-US" sz="1200" baseline="0" dirty="0" smtClean="0"/>
              <a:t>In the example slide, the first-level text boxes contain “One,” “Two,” “Three,” and “Four.” The second-level text is “Supporting Text.”)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a:t>
            </a:r>
            <a:r>
              <a:rPr lang="en-US" sz="1200" dirty="0" smtClean="0"/>
              <a:t> drag the right center sizing handle to the right edge of the slide.</a:t>
            </a:r>
          </a:p>
          <a:p>
            <a:pPr marL="228600" indent="-228600">
              <a:buFont typeface="+mj-lt"/>
              <a:buAutoNum type="arabicPeriod"/>
            </a:pPr>
            <a:r>
              <a:rPr lang="en-US" sz="1200" dirty="0" smtClean="0"/>
              <a:t>With the </a:t>
            </a:r>
            <a:r>
              <a:rPr lang="en-US" sz="1200" dirty="0" err="1" smtClean="0"/>
              <a:t>SmartArt</a:t>
            </a:r>
            <a:r>
              <a:rPr lang="en-US" sz="1200" dirty="0" smtClean="0"/>
              <a:t> graphic still selected, </a:t>
            </a:r>
            <a:r>
              <a:rPr lang="en-US" sz="1200" baseline="0" dirty="0" smtClean="0"/>
              <a:t>on the </a:t>
            </a:r>
            <a:r>
              <a:rPr lang="en-US" sz="1200" b="1" baseline="0" dirty="0" smtClean="0"/>
              <a:t>Design</a:t>
            </a:r>
            <a:r>
              <a:rPr lang="en-US" sz="1200" baseline="0" dirty="0" smtClean="0"/>
              <a:t> </a:t>
            </a:r>
            <a:r>
              <a:rPr lang="en-US" sz="1200" b="1" baseline="0" dirty="0" smtClean="0"/>
              <a:t>Tab</a:t>
            </a:r>
            <a:r>
              <a:rPr lang="en-US" sz="1200" baseline="0" dirty="0" smtClean="0"/>
              <a:t>, in the </a:t>
            </a:r>
            <a:r>
              <a:rPr lang="en-US" sz="1200" b="1" baseline="0" dirty="0" smtClean="0"/>
              <a:t>Themes</a:t>
            </a:r>
            <a:r>
              <a:rPr lang="en-US" sz="1200" baseline="0" dirty="0" smtClean="0"/>
              <a:t> group, click </a:t>
            </a:r>
            <a:r>
              <a:rPr lang="en-US" sz="1200" b="1" baseline="0" dirty="0" smtClean="0"/>
              <a:t>Colors</a:t>
            </a:r>
            <a:r>
              <a:rPr lang="en-US" sz="1200" baseline="0" dirty="0" smtClean="0"/>
              <a:t>, and then under </a:t>
            </a:r>
            <a:r>
              <a:rPr lang="en-US" sz="1200" b="1" baseline="0" dirty="0" smtClean="0"/>
              <a:t>Built-In</a:t>
            </a:r>
            <a:r>
              <a:rPr lang="en-US" sz="1200" baseline="0" dirty="0" smtClean="0"/>
              <a:t> select </a:t>
            </a:r>
            <a:r>
              <a:rPr lang="en-US" sz="1200" b="1" baseline="0" dirty="0" smtClean="0"/>
              <a:t>Median</a:t>
            </a:r>
            <a:r>
              <a:rPr lang="en-US" sz="1200" baseline="0" dirty="0" smtClean="0"/>
              <a:t>. (</a:t>
            </a:r>
            <a:r>
              <a:rPr lang="en-US" sz="1200" b="1" baseline="0" dirty="0" smtClean="0"/>
              <a:t>Note: </a:t>
            </a:r>
            <a:r>
              <a:rPr lang="en-US" sz="1200" b="0" baseline="0" dirty="0" smtClean="0"/>
              <a:t>If this action is taken in a PowerPoint presentation containing more than one slide, the theme will be applied to all of the slides.)</a:t>
            </a:r>
            <a:endParaRPr lang="en-US" sz="1200" dirty="0" smtClean="0"/>
          </a:p>
          <a:p>
            <a:pPr marL="228600" indent="-228600">
              <a:buFont typeface="+mj-lt"/>
              <a:buAutoNum type="arabicPeriod"/>
            </a:pPr>
            <a:r>
              <a:rPr lang="en-US" sz="1200" dirty="0" smtClean="0"/>
              <a:t>With the </a:t>
            </a:r>
            <a:r>
              <a:rPr lang="en-US" sz="1200" dirty="0" err="1" smtClean="0"/>
              <a:t>SmartArt</a:t>
            </a:r>
            <a:r>
              <a:rPr lang="en-US" sz="1200" dirty="0" smtClean="0"/>
              <a:t> graphic still selected,  under </a:t>
            </a:r>
            <a:r>
              <a:rPr lang="en-US" sz="1200" b="1" dirty="0" err="1" smtClean="0"/>
              <a:t>SmartArt</a:t>
            </a:r>
            <a:r>
              <a:rPr lang="en-US" sz="1200" dirty="0" smtClean="0"/>
              <a:t> </a:t>
            </a:r>
            <a:r>
              <a:rPr lang="en-US" sz="1200" b="1" dirty="0" smtClean="0"/>
              <a:t>Tools</a:t>
            </a:r>
            <a:r>
              <a:rPr lang="en-US" sz="1200" dirty="0" smtClean="0"/>
              <a:t>, on the </a:t>
            </a:r>
            <a:r>
              <a:rPr lang="en-US" sz="1200" b="1" dirty="0" smtClean="0"/>
              <a:t>Design</a:t>
            </a:r>
            <a:r>
              <a:rPr lang="en-US" sz="1200" dirty="0" smtClean="0"/>
              <a:t> tab, in the </a:t>
            </a:r>
            <a:r>
              <a:rPr lang="en-US" sz="1200" b="1"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then under </a:t>
            </a:r>
            <a:r>
              <a:rPr lang="en-US" sz="1200" b="1" baseline="0" dirty="0" smtClean="0"/>
              <a:t>3-D</a:t>
            </a:r>
            <a:r>
              <a:rPr lang="en-US" sz="1200" baseline="0" dirty="0" smtClean="0"/>
              <a:t> select </a:t>
            </a:r>
            <a:r>
              <a:rPr lang="en-US" sz="1200" b="1" baseline="0" dirty="0" smtClean="0"/>
              <a:t>Inset </a:t>
            </a:r>
            <a:r>
              <a:rPr lang="en-US" sz="1200" b="0" baseline="0" dirty="0" smtClean="0"/>
              <a:t>(first row, second option from the left)</a:t>
            </a:r>
            <a:r>
              <a:rPr lang="en-US" sz="1200" baseline="0" dirty="0" smtClean="0"/>
              <a:t>. </a:t>
            </a:r>
            <a:endParaRPr lang="en-US" sz="1200" dirty="0" smtClean="0"/>
          </a:p>
          <a:p>
            <a:pPr marL="228600" indent="-228600">
              <a:buFont typeface="+mj-lt"/>
              <a:buAutoNum type="arabicPeriod"/>
            </a:pPr>
            <a:r>
              <a:rPr lang="en-US" sz="1200" dirty="0" smtClean="0"/>
              <a:t>Also under </a:t>
            </a:r>
            <a:r>
              <a:rPr lang="en-US" sz="1200" b="1" dirty="0" err="1"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aseline="0" dirty="0" smtClean="0"/>
              <a:t>, and then under </a:t>
            </a:r>
            <a:r>
              <a:rPr lang="en-US" sz="1200" b="1" baseline="0" dirty="0" smtClean="0"/>
              <a:t>Colorful</a:t>
            </a:r>
            <a:r>
              <a:rPr lang="en-US" sz="1200" baseline="0" dirty="0" smtClean="0"/>
              <a:t> select </a:t>
            </a:r>
            <a:r>
              <a:rPr lang="en-US" sz="1200" b="1" baseline="0" smtClean="0"/>
              <a:t>Colorful</a:t>
            </a:r>
            <a:r>
              <a:rPr lang="en-US" sz="1200" baseline="0" smtClean="0"/>
              <a:t> -</a:t>
            </a:r>
            <a:r>
              <a:rPr lang="en-US" sz="1200" b="1" baseline="0" smtClean="0"/>
              <a:t>Accent</a:t>
            </a:r>
            <a:r>
              <a:rPr lang="en-US" sz="1200" baseline="0" smtClean="0"/>
              <a:t> </a:t>
            </a:r>
            <a:r>
              <a:rPr lang="en-US" sz="1200" b="1" baseline="0" dirty="0" smtClean="0"/>
              <a:t>Colors</a:t>
            </a:r>
            <a:r>
              <a:rPr lang="en-US" sz="1200" baseline="0" dirty="0" smtClean="0"/>
              <a:t> (first option from the left). </a:t>
            </a: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chevron effects on this slide, do the following:</a:t>
            </a:r>
          </a:p>
          <a:p>
            <a:pPr marL="228600" indent="-228600">
              <a:buFont typeface="+mj-lt"/>
              <a:buAutoNum type="arabicPeriod"/>
            </a:pPr>
            <a:r>
              <a:rPr lang="en-US" sz="1200" dirty="0" smtClean="0"/>
              <a:t>Press</a:t>
            </a:r>
            <a:r>
              <a:rPr lang="en-US" sz="1200" baseline="0" dirty="0" smtClean="0"/>
              <a:t> and hold CTRL, and select all four chevrons in the </a:t>
            </a:r>
            <a:r>
              <a:rPr lang="en-US" sz="1200" baseline="0" dirty="0" err="1" smtClean="0"/>
              <a:t>SmartArt</a:t>
            </a:r>
            <a:r>
              <a:rPr lang="en-US" sz="1200" baseline="0" dirty="0" smtClean="0"/>
              <a:t> graphic.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in the </a:t>
            </a:r>
            <a:r>
              <a:rPr lang="en-US" sz="1200" b="1" dirty="0" smtClean="0"/>
              <a:t>Font</a:t>
            </a:r>
            <a:r>
              <a:rPr lang="en-US" sz="1200" dirty="0" smtClean="0"/>
              <a:t> list</a:t>
            </a:r>
            <a:r>
              <a:rPr lang="en-US" sz="1200" baseline="0" dirty="0" smtClean="0"/>
              <a:t> select </a:t>
            </a:r>
            <a:r>
              <a:rPr lang="en-US" sz="1200" b="1" baseline="0" dirty="0" smtClean="0"/>
              <a:t>Franklin Gothic Medium </a:t>
            </a:r>
            <a:r>
              <a:rPr lang="en-US" sz="1200" b="1" baseline="0" dirty="0" err="1" smtClean="0"/>
              <a:t>Cond</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28</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Text</a:t>
            </a:r>
            <a:r>
              <a:rPr lang="en-US" sz="1200" baseline="0" dirty="0" smtClean="0"/>
              <a:t> </a:t>
            </a:r>
            <a:r>
              <a:rPr lang="en-US" sz="1200" b="1" baseline="0" dirty="0" smtClean="0"/>
              <a:t>Box</a:t>
            </a:r>
            <a:r>
              <a:rPr lang="en-US" sz="1200" baseline="0" dirty="0" smtClean="0"/>
              <a:t> in the left pane, and in the </a:t>
            </a:r>
            <a:r>
              <a:rPr lang="en-US" sz="1200" b="1" baseline="0" dirty="0" smtClean="0"/>
              <a:t>Text</a:t>
            </a:r>
            <a:r>
              <a:rPr lang="en-US" sz="1200" baseline="0" dirty="0" smtClean="0"/>
              <a:t> </a:t>
            </a:r>
            <a:r>
              <a:rPr lang="en-US" sz="1200" b="1" baseline="0" dirty="0" smtClean="0"/>
              <a:t>Box</a:t>
            </a:r>
            <a:r>
              <a:rPr lang="en-US" sz="1200" baseline="0" dirty="0" smtClean="0"/>
              <a:t> pane do the following:</a:t>
            </a:r>
          </a:p>
          <a:p>
            <a:pPr marL="685800" lvl="1" indent="-228600">
              <a:buFont typeface="Arial" pitchFamily="34" charset="0"/>
              <a:buChar char="•"/>
            </a:pPr>
            <a:r>
              <a:rPr lang="en-US" sz="1200" baseline="0" dirty="0" smtClean="0"/>
              <a:t>Under </a:t>
            </a:r>
            <a:r>
              <a:rPr lang="en-US" sz="1200" b="1" baseline="0" dirty="0" smtClean="0"/>
              <a:t>Text</a:t>
            </a:r>
            <a:r>
              <a:rPr lang="en-US" sz="1200" baseline="0" dirty="0" smtClean="0"/>
              <a:t> </a:t>
            </a:r>
            <a:r>
              <a:rPr lang="en-US" sz="1200" b="1" baseline="0" dirty="0" smtClean="0"/>
              <a:t>layout</a:t>
            </a:r>
            <a:r>
              <a:rPr lang="en-US" sz="1200" baseline="0" dirty="0" smtClean="0"/>
              <a:t>, in the </a:t>
            </a:r>
            <a:r>
              <a:rPr lang="en-US" sz="1200" b="1" baseline="0" dirty="0" smtClean="0"/>
              <a:t>Vertical</a:t>
            </a:r>
            <a:r>
              <a:rPr lang="en-US" sz="1200" baseline="0" dirty="0" smtClean="0"/>
              <a:t> </a:t>
            </a:r>
            <a:r>
              <a:rPr lang="en-US" sz="1200" b="1" baseline="0" dirty="0" smtClean="0"/>
              <a:t>alignment</a:t>
            </a:r>
            <a:r>
              <a:rPr lang="en-US" sz="1200" baseline="0" dirty="0" smtClean="0"/>
              <a:t> list select </a:t>
            </a:r>
            <a:r>
              <a:rPr lang="en-US" sz="1200" b="1" baseline="0" dirty="0" smtClean="0"/>
              <a:t>Bottom</a:t>
            </a:r>
            <a:r>
              <a:rPr lang="en-US" sz="1200" baseline="0" dirty="0" smtClean="0"/>
              <a:t>.</a:t>
            </a:r>
          </a:p>
          <a:p>
            <a:pPr marL="685800" lvl="1" indent="-228600">
              <a:buFont typeface="Arial" pitchFamily="34" charset="0"/>
              <a:buChar char="•"/>
            </a:pPr>
            <a:r>
              <a:rPr lang="en-US" sz="1200" baseline="0" dirty="0" smtClean="0"/>
              <a:t>Under </a:t>
            </a:r>
            <a:r>
              <a:rPr lang="en-US" sz="1200" b="1" baseline="0" dirty="0" smtClean="0"/>
              <a:t>Internal</a:t>
            </a:r>
            <a:r>
              <a:rPr lang="en-US" sz="1200" baseline="0" dirty="0" smtClean="0"/>
              <a:t> </a:t>
            </a:r>
            <a:r>
              <a:rPr lang="en-US" sz="1200" b="1" baseline="0" dirty="0" smtClean="0"/>
              <a:t>margin</a:t>
            </a:r>
            <a:r>
              <a:rPr lang="en-US" sz="1200" baseline="0" dirty="0" smtClean="0"/>
              <a:t>, do the following:</a:t>
            </a:r>
          </a:p>
          <a:p>
            <a:pPr marL="1143000" lvl="2" indent="-228600">
              <a:buFont typeface="Arial" pitchFamily="34" charset="0"/>
              <a:buChar char="•"/>
            </a:pPr>
            <a:r>
              <a:rPr lang="en-US" sz="1200" baseline="0" dirty="0" smtClean="0"/>
              <a:t> In the </a:t>
            </a:r>
            <a:r>
              <a:rPr lang="en-US" sz="1200" b="1" baseline="0" dirty="0" smtClean="0"/>
              <a:t>Left</a:t>
            </a:r>
            <a:r>
              <a:rPr lang="en-US" sz="1200" baseline="0" dirty="0" smtClean="0"/>
              <a:t> box, enter </a:t>
            </a:r>
            <a:r>
              <a:rPr lang="en-US" sz="1200" b="1" baseline="0" dirty="0" smtClean="0"/>
              <a:t>0”</a:t>
            </a:r>
            <a:r>
              <a:rPr lang="en-US" sz="1200" baseline="0" dirty="0" smtClean="0"/>
              <a:t>.</a:t>
            </a:r>
          </a:p>
          <a:p>
            <a:pPr marL="1143000" lvl="2" indent="-228600">
              <a:buFont typeface="Arial" pitchFamily="34" charset="0"/>
              <a:buChar char="•"/>
            </a:pPr>
            <a:r>
              <a:rPr lang="en-US" sz="1200" baseline="0" dirty="0" smtClean="0"/>
              <a:t> In the </a:t>
            </a:r>
            <a:r>
              <a:rPr lang="en-US" sz="1200" b="1" baseline="0" dirty="0" smtClean="0"/>
              <a:t>Right</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Bottom</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Top</a:t>
            </a:r>
            <a:r>
              <a:rPr lang="en-US" sz="1200" baseline="0" dirty="0" smtClean="0"/>
              <a:t> box, enter </a:t>
            </a:r>
            <a:r>
              <a:rPr lang="en-US" sz="1200" b="1" baseline="0" dirty="0" smtClean="0"/>
              <a:t>0.6”</a:t>
            </a:r>
            <a:r>
              <a:rPr lang="en-US" sz="1200" baseline="0" dirty="0" smtClean="0"/>
              <a:t>.</a:t>
            </a:r>
            <a:endParaRPr lang="en-US" sz="1200" b="0" baseline="0" dirty="0" smtClean="0"/>
          </a:p>
          <a:p>
            <a:pPr marL="228600" indent="-228600">
              <a:buFontTx/>
              <a:buNone/>
            </a:pPr>
            <a:endParaRPr lang="en-US" sz="1200" dirty="0" smtClean="0"/>
          </a:p>
          <a:p>
            <a:pPr marL="228600" indent="-228600">
              <a:buFontTx/>
              <a:buNone/>
            </a:pPr>
            <a:endParaRPr lang="en-US" sz="1200" dirty="0" smtClean="0"/>
          </a:p>
          <a:p>
            <a:pPr marL="228600" indent="-228600">
              <a:buFontTx/>
              <a:buNone/>
            </a:pPr>
            <a:r>
              <a:rPr lang="en-US" sz="1200" dirty="0" smtClean="0"/>
              <a:t>To reproduce the rectangle effects on this slide, do the following:</a:t>
            </a:r>
          </a:p>
          <a:p>
            <a:pPr marL="228600" indent="-228600">
              <a:buFont typeface="+mj-lt"/>
              <a:buAutoNum type="arabicPeriod"/>
            </a:pPr>
            <a:r>
              <a:rPr lang="en-US" sz="1200" dirty="0" smtClean="0"/>
              <a:t>Press and hold CTRL, and the four of the rectangles (with bulleted text). On the </a:t>
            </a:r>
            <a:r>
              <a:rPr lang="en-US" sz="1200" b="1" dirty="0" smtClean="0"/>
              <a:t>Home</a:t>
            </a:r>
            <a:r>
              <a:rPr lang="en-US" sz="1200" dirty="0" smtClean="0"/>
              <a:t> tab, in the </a:t>
            </a:r>
            <a:r>
              <a:rPr lang="en-US" sz="1200" b="1" dirty="0" smtClean="0"/>
              <a:t>Font</a:t>
            </a:r>
            <a:r>
              <a:rPr lang="en-US" sz="1200" dirty="0" smtClean="0"/>
              <a:t> group, do the following:</a:t>
            </a:r>
          </a:p>
          <a:p>
            <a:pPr marL="685800" lvl="1" indent="-228600">
              <a:buFont typeface="Arial" pitchFamily="34" charset="0"/>
              <a:buChar char="•"/>
            </a:pPr>
            <a:r>
              <a:rPr lang="en-US" sz="1200" dirty="0" smtClean="0"/>
              <a:t>In the </a:t>
            </a:r>
            <a:r>
              <a:rPr lang="en-US" sz="1200" b="1" dirty="0" smtClean="0"/>
              <a:t>Font</a:t>
            </a:r>
            <a:r>
              <a:rPr lang="en-US" sz="1200" dirty="0" smtClean="0"/>
              <a:t> list, select </a:t>
            </a:r>
            <a:r>
              <a:rPr lang="en-US" sz="1200" b="1" dirty="0" smtClean="0"/>
              <a:t>Franklin</a:t>
            </a:r>
            <a:r>
              <a:rPr lang="en-US" sz="1200" dirty="0" smtClean="0"/>
              <a:t> </a:t>
            </a:r>
            <a:r>
              <a:rPr lang="en-US" sz="1200" b="1" dirty="0" smtClean="0"/>
              <a:t>Gothic</a:t>
            </a:r>
            <a:r>
              <a:rPr lang="en-US" sz="1200" dirty="0" smtClean="0"/>
              <a:t> </a:t>
            </a:r>
            <a:r>
              <a:rPr lang="en-US" sz="1200" b="1" dirty="0" smtClean="0"/>
              <a:t>Book</a:t>
            </a:r>
            <a:r>
              <a:rPr lang="en-US" sz="1200" dirty="0" smtClean="0"/>
              <a:t>.</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Size</a:t>
            </a:r>
            <a:r>
              <a:rPr lang="en-US" sz="1200" dirty="0" smtClean="0"/>
              <a:t> box, enter </a:t>
            </a:r>
            <a:r>
              <a:rPr lang="en-US" sz="1200" b="1" dirty="0" smtClean="0"/>
              <a:t>21.</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Color</a:t>
            </a:r>
            <a:r>
              <a:rPr lang="en-US" sz="1200" dirty="0" smtClean="0"/>
              <a:t> list, under</a:t>
            </a:r>
            <a:r>
              <a:rPr lang="en-US" sz="1200" baseline="0" dirty="0" smtClean="0"/>
              <a:t>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0" baseline="0" dirty="0" smtClean="0"/>
              <a:t> (first row, first option from the left).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 Shape</a:t>
            </a:r>
            <a:r>
              <a:rPr lang="en-US" sz="1200" b="1" baseline="0" dirty="0" smtClean="0"/>
              <a:t> </a:t>
            </a:r>
            <a:r>
              <a:rPr lang="en-US" sz="1200" baseline="0" dirty="0" smtClean="0"/>
              <a:t>dialog box launcher. In the </a:t>
            </a:r>
            <a:r>
              <a:rPr lang="en-US" sz="1200" b="1" baseline="0" dirty="0" smtClean="0"/>
              <a:t>Format Shape </a:t>
            </a:r>
            <a:r>
              <a:rPr lang="en-US" sz="1200" baseline="0" dirty="0" smtClean="0"/>
              <a:t>dialog box, click </a:t>
            </a:r>
            <a:r>
              <a:rPr lang="en-US" sz="1200" b="1" baseline="0" dirty="0" smtClean="0"/>
              <a:t>Fill</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45</a:t>
            </a:r>
            <a:r>
              <a:rPr lang="en-US" sz="1200" b="0" baseline="0" dirty="0" smtClean="0">
                <a:solidFill>
                  <a:schemeClr val="accent6"/>
                </a:solidFill>
                <a:latin typeface="+mn-lt"/>
              </a:rPr>
              <a:t>%. </a:t>
            </a:r>
            <a:endParaRPr lang="en-US" sz="1200" b="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Shadow</a:t>
            </a:r>
            <a:r>
              <a:rPr lang="en-US" sz="1200" dirty="0" smtClean="0"/>
              <a:t> in the </a:t>
            </a:r>
            <a:r>
              <a:rPr lang="en-US" sz="1200" b="0" dirty="0" smtClean="0"/>
              <a:t>left</a:t>
            </a:r>
            <a:r>
              <a:rPr lang="en-US" sz="1200" dirty="0" smtClean="0"/>
              <a:t> pane, and in the </a:t>
            </a:r>
            <a:r>
              <a:rPr lang="en-US" sz="1200" b="1" dirty="0" smtClean="0"/>
              <a:t>Shadow</a:t>
            </a:r>
            <a:r>
              <a:rPr lang="en-US" sz="1200" dirty="0" smtClean="0"/>
              <a:t> pane, in the </a:t>
            </a:r>
            <a:r>
              <a:rPr lang="en-US" sz="1200" b="1" dirty="0" smtClean="0"/>
              <a:t>Presets</a:t>
            </a:r>
            <a:r>
              <a:rPr lang="en-US" sz="1200" dirty="0" smtClean="0"/>
              <a:t> list, select </a:t>
            </a:r>
            <a:r>
              <a:rPr lang="en-US" sz="1200" b="1" dirty="0" smtClean="0"/>
              <a:t>No</a:t>
            </a:r>
            <a:r>
              <a:rPr lang="en-US" sz="1200" dirty="0" smtClean="0"/>
              <a:t> </a:t>
            </a:r>
            <a:r>
              <a:rPr lang="en-US" sz="1200" b="1" dirty="0" smtClean="0"/>
              <a:t>Shadow</a:t>
            </a:r>
            <a:r>
              <a:rPr lang="en-US" sz="1200" dirty="0" smtClean="0"/>
              <a:t>.</a:t>
            </a: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and in the </a:t>
            </a:r>
            <a:r>
              <a:rPr lang="en-US" sz="1200" b="1" dirty="0" smtClean="0"/>
              <a:t>3-D</a:t>
            </a:r>
            <a:r>
              <a:rPr lang="en-US" sz="1200" dirty="0" smtClean="0"/>
              <a:t> </a:t>
            </a:r>
            <a:r>
              <a:rPr lang="en-US" sz="1200" b="1" dirty="0" smtClean="0"/>
              <a:t>Format</a:t>
            </a:r>
            <a:r>
              <a:rPr lang="en-US" sz="1200" dirty="0" smtClean="0"/>
              <a:t> pane, under</a:t>
            </a:r>
            <a:r>
              <a:rPr lang="en-US" sz="1200" baseline="0" dirty="0" smtClean="0"/>
              <a:t> </a:t>
            </a:r>
            <a:r>
              <a:rPr lang="en-US" sz="1200" b="1" baseline="0" dirty="0" smtClean="0"/>
              <a:t>Bevel</a:t>
            </a:r>
            <a:r>
              <a:rPr lang="en-US" sz="1200" baseline="0" dirty="0" smtClean="0"/>
              <a:t>, in the </a:t>
            </a:r>
            <a:r>
              <a:rPr lang="en-US" sz="1200" b="1" baseline="0" dirty="0" smtClean="0"/>
              <a:t>Top</a:t>
            </a:r>
            <a:r>
              <a:rPr lang="en-US" sz="1200" baseline="0" dirty="0" smtClean="0"/>
              <a:t> list select </a:t>
            </a:r>
            <a:r>
              <a:rPr lang="en-US" sz="1200" b="1" baseline="0" dirty="0" smtClean="0"/>
              <a:t>No</a:t>
            </a:r>
            <a:r>
              <a:rPr lang="en-US" sz="1200" baseline="0" dirty="0" smtClean="0"/>
              <a:t> </a:t>
            </a:r>
            <a:r>
              <a:rPr lang="en-US" sz="1200" b="1" baseline="0" dirty="0" smtClean="0"/>
              <a:t>Bevel</a:t>
            </a:r>
            <a:r>
              <a:rPr lang="en-US" sz="1200" baseline="0" dirty="0" smtClean="0"/>
              <a:t>.</a:t>
            </a:r>
            <a:endParaRPr lang="en-US" sz="1200" dirty="0" smtClean="0"/>
          </a:p>
          <a:p>
            <a:pPr marL="228600" indent="-228600">
              <a:buFont typeface="+mj-lt"/>
              <a:buAutoNum type="arabicPeriod"/>
            </a:pPr>
            <a:r>
              <a:rPr lang="en-US" sz="1200" dirty="0" smtClean="0"/>
              <a:t>Select the top rectangle with bulleted text.</a:t>
            </a:r>
            <a:endParaRPr lang="en-US" sz="1200" baseline="0" dirty="0" smtClean="0"/>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second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third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fourth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 </a:t>
            </a:r>
          </a:p>
          <a:p>
            <a:pPr marL="228600" indent="-228600">
              <a:buFont typeface="+mj-lt"/>
              <a:buAutoNum type="arabicPeriod"/>
            </a:pPr>
            <a:r>
              <a:rPr lang="en-US" sz="1200" dirty="0" smtClean="0"/>
              <a:t>On the </a:t>
            </a:r>
            <a:r>
              <a:rPr lang="en-US" sz="1200" b="1" dirty="0" smtClean="0"/>
              <a:t>Animations</a:t>
            </a:r>
            <a:r>
              <a:rPr lang="en-US" sz="1200" dirty="0" smtClean="0"/>
              <a:t> tab, in the </a:t>
            </a:r>
            <a:r>
              <a:rPr lang="en-US" sz="1200" b="1"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SmartArt graphic, and then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aseline="0" dirty="0" smtClean="0"/>
              <a:t> select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Click the arrow to the right of the animation effect (grow &amp; turn effect for the graphic), select </a:t>
            </a:r>
            <a:r>
              <a:rPr lang="en-US" sz="1200" b="1" baseline="0" dirty="0" smtClean="0"/>
              <a:t>Effect</a:t>
            </a:r>
            <a:r>
              <a:rPr lang="en-US" sz="1200" baseline="0" dirty="0" smtClean="0"/>
              <a:t> </a:t>
            </a:r>
            <a:r>
              <a:rPr lang="en-US" sz="1200" b="1" baseline="0" dirty="0" smtClean="0"/>
              <a:t>Options</a:t>
            </a:r>
            <a:r>
              <a:rPr lang="en-US" sz="1200" b="0" baseline="0" dirty="0" smtClean="0"/>
              <a:t>, and then i</a:t>
            </a:r>
            <a:r>
              <a:rPr lang="en-US" sz="1200" baseline="0" dirty="0" smtClean="0"/>
              <a:t>n the </a:t>
            </a:r>
            <a:r>
              <a:rPr lang="en-US" sz="1200" b="1" baseline="0" dirty="0" smtClean="0"/>
              <a:t>Grow &amp; Turn </a:t>
            </a:r>
            <a:r>
              <a:rPr lang="en-US" sz="1200" baseline="0" dirty="0" smtClean="0"/>
              <a:t>dialog box, </a:t>
            </a:r>
            <a:r>
              <a:rPr lang="en-US" sz="1200" b="0" baseline="0" dirty="0" smtClean="0"/>
              <a:t>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0.5 seconds (Very Fast)</a:t>
            </a:r>
            <a:r>
              <a:rPr lang="en-US" sz="1200" b="0" baseline="0" dirty="0" smtClean="0"/>
              <a:t>.</a:t>
            </a:r>
          </a:p>
          <a:p>
            <a:pPr marL="1143000" lvl="2" indent="-228600">
              <a:buFont typeface="Arial" pitchFamily="34" charset="0"/>
              <a:buChar char="•"/>
            </a:pPr>
            <a:r>
              <a:rPr lang="en-US" sz="1200" baseline="0" dirty="0" smtClean="0"/>
              <a:t>On the </a:t>
            </a:r>
            <a:r>
              <a:rPr lang="en-US" sz="1200" b="1" baseline="0" dirty="0" err="1"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a:t>
            </a:r>
            <a:r>
              <a:rPr lang="en-US" sz="1200" b="1" baseline="0" dirty="0" smtClean="0"/>
              <a:t>graphic</a:t>
            </a:r>
            <a:r>
              <a:rPr lang="en-US" sz="1200" baseline="0" dirty="0" smtClean="0"/>
              <a:t> list, select </a:t>
            </a:r>
            <a:r>
              <a:rPr lang="en-US" sz="1200" b="1" baseline="0" dirty="0" smtClean="0"/>
              <a:t>One</a:t>
            </a:r>
            <a:r>
              <a:rPr lang="en-US" sz="1200" b="0" baseline="0" dirty="0" smtClean="0"/>
              <a:t> </a:t>
            </a:r>
            <a:r>
              <a:rPr lang="en-US" sz="1200" b="1" baseline="0" dirty="0" smtClean="0"/>
              <a:t>by</a:t>
            </a:r>
            <a:r>
              <a:rPr lang="en-US" sz="1200" b="0" baseline="0" dirty="0" smtClean="0"/>
              <a:t> </a:t>
            </a:r>
            <a:r>
              <a:rPr lang="en-US" sz="1200" b="1" baseline="0" dirty="0" smtClean="0"/>
              <a:t>one</a:t>
            </a:r>
            <a:r>
              <a:rPr lang="en-US" sz="1200" baseline="0" dirty="0" smtClean="0"/>
              <a:t>.</a:t>
            </a:r>
          </a:p>
          <a:p>
            <a:pPr marL="685800" lvl="1" indent="-228600">
              <a:buFont typeface="+mj-lt"/>
              <a:buAutoNum type="arabicPeriod"/>
            </a:pPr>
            <a:r>
              <a:rPr lang="en-US" sz="1200" baseline="0" dirty="0" smtClean="0"/>
              <a:t>C</a:t>
            </a:r>
            <a:r>
              <a:rPr lang="en-US" sz="1200" dirty="0" smtClean="0"/>
              <a:t>lick the double arrow to expand the contents of the list in the</a:t>
            </a:r>
            <a:r>
              <a:rPr lang="en-US" sz="1200" baseline="0" dirty="0" smtClean="0"/>
              <a:t> </a:t>
            </a:r>
            <a:r>
              <a:rPr lang="en-US" sz="1200" b="1" baseline="0" dirty="0" smtClean="0"/>
              <a:t>Custom</a:t>
            </a:r>
            <a:r>
              <a:rPr lang="en-US" sz="1200" baseline="0" dirty="0" smtClean="0"/>
              <a:t> </a:t>
            </a:r>
            <a:r>
              <a:rPr lang="en-US" sz="1200" b="1" baseline="0" dirty="0" smtClean="0"/>
              <a:t>Animation</a:t>
            </a:r>
            <a:r>
              <a:rPr lang="en-US" sz="1200" baseline="0" dirty="0" smtClean="0"/>
              <a:t> task pane.</a:t>
            </a:r>
            <a:endParaRPr lang="en-US" sz="1200" b="1" dirty="0" smtClean="0"/>
          </a:p>
          <a:p>
            <a:pPr marL="685800" lvl="1" indent="-228600">
              <a:buFont typeface="+mj-lt"/>
              <a:buAutoNum type="arabicPeriod"/>
            </a:pPr>
            <a:r>
              <a:rPr lang="en-US" sz="1200" dirty="0" smtClean="0"/>
              <a:t>Press</a:t>
            </a:r>
            <a:r>
              <a:rPr lang="en-US" sz="1200" baseline="0" dirty="0" smtClean="0"/>
              <a:t> and hold CTRL, and select the second, fourth, sixth, and eighth effects (grow &amp; turn entrance effects), and then do the following:</a:t>
            </a:r>
          </a:p>
          <a:p>
            <a:pPr marL="1143000" lvl="2" indent="-228600">
              <a:buFont typeface="+mj-lt"/>
              <a:buAutoNum type="arabicPeriod"/>
            </a:pPr>
            <a:r>
              <a:rPr lang="en-US" sz="1200" dirty="0" smtClean="0"/>
              <a:t>Click </a:t>
            </a:r>
            <a:r>
              <a:rPr lang="en-US" sz="1200" b="1" dirty="0" smtClean="0"/>
              <a:t>Change</a:t>
            </a:r>
            <a:r>
              <a:rPr lang="en-US" sz="1200" dirty="0" smtClean="0"/>
              <a:t>, point to </a:t>
            </a:r>
            <a:r>
              <a:rPr lang="en-US" sz="1200" b="1" dirty="0" smtClean="0"/>
              <a:t>Entrance</a:t>
            </a:r>
            <a:r>
              <a:rPr lang="en-US" sz="1200" dirty="0" smtClean="0"/>
              <a:t> and select </a:t>
            </a:r>
            <a:r>
              <a:rPr lang="en-US" sz="1200" b="1" dirty="0" smtClean="0"/>
              <a:t>More</a:t>
            </a:r>
            <a:r>
              <a:rPr lang="en-US" sz="1200" dirty="0" smtClean="0"/>
              <a:t> </a:t>
            </a:r>
            <a:r>
              <a:rPr lang="en-US" sz="1200" b="1" dirty="0" smtClean="0"/>
              <a:t>Effects</a:t>
            </a:r>
            <a:r>
              <a:rPr lang="en-US" sz="1200" dirty="0" smtClean="0"/>
              <a:t>. In the </a:t>
            </a:r>
            <a:r>
              <a:rPr lang="en-US" sz="1200" b="1" dirty="0" smtClean="0"/>
              <a:t>Change</a:t>
            </a:r>
            <a:r>
              <a:rPr lang="en-US" sz="1200" dirty="0" smtClean="0"/>
              <a:t> </a:t>
            </a:r>
            <a:r>
              <a:rPr lang="en-US" sz="1200" b="1" dirty="0" smtClean="0"/>
              <a:t>Entrance</a:t>
            </a:r>
            <a:r>
              <a:rPr lang="en-US" sz="1200" dirty="0" smtClean="0"/>
              <a:t> </a:t>
            </a:r>
            <a:r>
              <a:rPr lang="en-US" sz="1200" b="1" dirty="0" smtClean="0"/>
              <a:t>Effect</a:t>
            </a:r>
            <a:r>
              <a:rPr lang="en-US" sz="1200" dirty="0" smtClean="0"/>
              <a:t> dialog box, under </a:t>
            </a:r>
            <a:r>
              <a:rPr lang="en-US" sz="1200" b="1" dirty="0" smtClean="0"/>
              <a:t>Moderate</a:t>
            </a:r>
            <a:r>
              <a:rPr lang="en-US" sz="1200" dirty="0" smtClean="0"/>
              <a:t> select </a:t>
            </a:r>
            <a:r>
              <a:rPr lang="en-US" sz="1200" b="1" dirty="0" smtClean="0"/>
              <a:t>Ease</a:t>
            </a:r>
            <a:r>
              <a:rPr lang="en-US" sz="1200" baseline="0" dirty="0" smtClean="0"/>
              <a:t> </a:t>
            </a:r>
            <a:r>
              <a:rPr lang="en-US" sz="1200" b="1" baseline="0" dirty="0" smtClean="0"/>
              <a:t>In</a:t>
            </a:r>
            <a:r>
              <a:rPr lang="en-US" sz="1200" baseline="0" dirty="0" smtClean="0"/>
              <a:t>.</a:t>
            </a:r>
          </a:p>
          <a:p>
            <a:pPr marL="1143000" lvl="2" indent="-228600">
              <a:buFont typeface="+mj-lt"/>
              <a:buAutoNum type="arabicPeriod"/>
            </a:pPr>
            <a:r>
              <a:rPr lang="en-US" sz="1200" baseline="0" dirty="0" smtClean="0"/>
              <a:t>With the four ease-in entrance effects still selected, under </a:t>
            </a:r>
            <a:r>
              <a:rPr lang="en-US" sz="1200" b="1" baseline="0" dirty="0" smtClean="0"/>
              <a:t>Modify: Ease In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600200" lvl="3"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dirty="0" smtClean="0"/>
          </a:p>
          <a:p>
            <a:pPr marL="685800" lvl="1" indent="-228600">
              <a:buFont typeface="+mj-lt"/>
              <a:buAutoNum type="arabicPeriod"/>
            </a:pPr>
            <a:r>
              <a:rPr lang="en-US" sz="1200" baseline="0" dirty="0" smtClean="0"/>
              <a:t>Select the grow &amp; turn entrance effect (first effect in the list), and under </a:t>
            </a:r>
            <a:r>
              <a:rPr lang="en-US" sz="1200" b="1" baseline="0" dirty="0" smtClean="0"/>
              <a:t>Modify: Grow &amp; Turn</a:t>
            </a:r>
            <a:r>
              <a:rPr lang="en-US" sz="1200" dirty="0" smtClean="0"/>
              <a:t>, in the </a:t>
            </a:r>
            <a:r>
              <a:rPr lang="en-US" sz="1200" b="1" dirty="0" smtClean="0"/>
              <a:t>Start</a:t>
            </a:r>
            <a:r>
              <a:rPr lang="en-US" sz="1200" dirty="0" smtClean="0"/>
              <a:t> list,</a:t>
            </a:r>
            <a:r>
              <a:rPr lang="en-US" sz="1200" baseline="0" dirty="0" smtClean="0"/>
              <a:t> select </a:t>
            </a:r>
            <a:r>
              <a:rPr lang="en-US" sz="1200" b="1" baseline="0" dirty="0" smtClean="0"/>
              <a:t>With</a:t>
            </a:r>
            <a:r>
              <a:rPr lang="en-US" sz="1200" baseline="0" dirty="0" smtClean="0"/>
              <a:t> </a:t>
            </a:r>
            <a:r>
              <a:rPr lang="en-US" sz="1200" b="1" baseline="0" dirty="0" smtClean="0"/>
              <a:t>Previous</a:t>
            </a:r>
            <a:r>
              <a:rPr lang="en-US" sz="1200" baseline="0" dirty="0" smtClean="0"/>
              <a:t>.</a:t>
            </a:r>
            <a:r>
              <a:rPr lang="en-US" sz="1200" dirty="0" smtClean="0"/>
              <a:t> </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20%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Transition effect: wedge</a:t>
            </a:r>
          </a:p>
          <a:p>
            <a:r>
              <a:rPr lang="en-US" sz="1400" dirty="0" smtClean="0"/>
              <a:t>(Basic)</a:t>
            </a:r>
          </a:p>
          <a:p>
            <a:endParaRPr lang="en-US" sz="1200" dirty="0" smtClean="0"/>
          </a:p>
          <a:p>
            <a:endParaRPr lang="en-US" sz="1200" dirty="0" smtClean="0"/>
          </a:p>
          <a:p>
            <a:r>
              <a:rPr lang="en-US" sz="1200" b="1" dirty="0" smtClean="0"/>
              <a:t>Tip</a:t>
            </a:r>
            <a:r>
              <a:rPr lang="en-US" sz="1200" b="0" dirty="0" smtClean="0"/>
              <a:t>: </a:t>
            </a:r>
            <a:r>
              <a:rPr lang="en-US" sz="1200" dirty="0" smtClean="0"/>
              <a:t>This transition can be used with </a:t>
            </a:r>
            <a:r>
              <a:rPr lang="en-US" sz="1200" dirty="0" err="1" smtClean="0"/>
              <a:t>SmartArt</a:t>
            </a:r>
            <a:r>
              <a:rPr lang="en-US" sz="1200" dirty="0" smtClean="0"/>
              <a:t> Cycle layouts, pie charts, or other circular graphics.</a:t>
            </a:r>
          </a:p>
          <a:p>
            <a:endParaRPr lang="en-US" sz="1200" baseline="0" dirty="0" smtClean="0"/>
          </a:p>
          <a:p>
            <a:endParaRPr lang="en-US" sz="1200" baseline="0" dirty="0" smtClean="0"/>
          </a:p>
          <a:p>
            <a:r>
              <a:rPr lang="en-US" sz="1200" dirty="0" smtClean="0"/>
              <a:t>To reproduce the SmartArt effects on this slide, do the following:</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Slides</a:t>
            </a:r>
            <a:r>
              <a:rPr lang="en-US" sz="1200" baseline="0" dirty="0" smtClean="0"/>
              <a:t> group, click </a:t>
            </a:r>
            <a:r>
              <a:rPr lang="en-US" sz="1200" b="1" baseline="0" dirty="0" smtClean="0"/>
              <a:t>Blank</a:t>
            </a:r>
            <a:r>
              <a:rPr lang="en-US" sz="1200" baseline="0" dirty="0" smtClean="0"/>
              <a:t>.</a:t>
            </a:r>
            <a:endParaRPr lang="en-US" sz="1200" dirty="0" smtClean="0"/>
          </a:p>
          <a:p>
            <a:pPr marL="228600" indent="-228600">
              <a:buFont typeface="+mj-lt"/>
              <a:buAutoNum type="arabicPeriod"/>
            </a:pPr>
            <a:r>
              <a:rPr lang="en-US" sz="1200" b="0" dirty="0" smtClean="0"/>
              <a:t>On the </a:t>
            </a:r>
            <a:r>
              <a:rPr lang="en-US" sz="1200" b="1" dirty="0" smtClean="0"/>
              <a:t>Insert</a:t>
            </a:r>
            <a:r>
              <a:rPr lang="en-US" sz="1200" dirty="0" smtClean="0"/>
              <a:t> tab,</a:t>
            </a:r>
            <a:r>
              <a:rPr lang="en-US" sz="1200" baseline="0" dirty="0" smtClean="0"/>
              <a:t> in the</a:t>
            </a:r>
            <a:r>
              <a:rPr lang="en-US" sz="1200" dirty="0" smtClean="0"/>
              <a:t> </a:t>
            </a:r>
            <a:r>
              <a:rPr lang="en-US" sz="1200" b="1" dirty="0" smtClean="0"/>
              <a:t>Illustrations</a:t>
            </a:r>
            <a:r>
              <a:rPr lang="en-US" sz="1200" dirty="0" smtClean="0"/>
              <a:t> group, click </a:t>
            </a:r>
            <a:r>
              <a:rPr lang="en-US" sz="1200" b="1" dirty="0" smtClean="0"/>
              <a:t>SmartArt</a:t>
            </a:r>
            <a:r>
              <a:rPr lang="en-US" sz="1200" b="0" dirty="0" smtClean="0"/>
              <a:t>.</a:t>
            </a:r>
            <a:r>
              <a:rPr lang="en-US" sz="1200" b="1" baseline="0" dirty="0" smtClean="0"/>
              <a:t> </a:t>
            </a:r>
            <a:r>
              <a:rPr lang="en-US" sz="1200" b="0" baseline="0" dirty="0" smtClean="0"/>
              <a:t>In the </a:t>
            </a:r>
            <a:r>
              <a:rPr lang="en-US" sz="1200" b="1" baseline="0" dirty="0" smtClean="0"/>
              <a:t>Choose a SmartArt Graphic</a:t>
            </a:r>
            <a:r>
              <a:rPr lang="en-US" sz="1200" b="0" baseline="0" dirty="0" smtClean="0"/>
              <a:t> dialog box, in the left pane, click </a:t>
            </a:r>
            <a:r>
              <a:rPr lang="en-US" sz="1200" b="1" baseline="0" dirty="0" smtClean="0"/>
              <a:t>Cycle</a:t>
            </a:r>
            <a:r>
              <a:rPr lang="en-US" sz="1200" b="0" baseline="0" dirty="0" smtClean="0"/>
              <a:t>.</a:t>
            </a:r>
            <a:r>
              <a:rPr lang="en-US" sz="1200" b="1" baseline="0" dirty="0" smtClean="0"/>
              <a:t> </a:t>
            </a:r>
            <a:r>
              <a:rPr lang="en-US" sz="1200" b="0" baseline="0" dirty="0" smtClean="0"/>
              <a:t>In the </a:t>
            </a:r>
            <a:r>
              <a:rPr lang="en-US" sz="1200" b="1" baseline="0" dirty="0" smtClean="0"/>
              <a:t>Cycle</a:t>
            </a:r>
            <a:r>
              <a:rPr lang="en-US" sz="1200" b="0" baseline="0" dirty="0" smtClean="0"/>
              <a:t> pane, click </a:t>
            </a:r>
            <a:r>
              <a:rPr lang="en-US" sz="1200" b="1" baseline="0" dirty="0" smtClean="0"/>
              <a:t>Radial Cycle </a:t>
            </a:r>
            <a:r>
              <a:rPr lang="en-US" sz="1200" b="0" baseline="0" dirty="0" smtClean="0"/>
              <a:t>(third row, first option from the left), and then click </a:t>
            </a:r>
            <a:r>
              <a:rPr lang="en-US" sz="1200" b="1" baseline="0" dirty="0" smtClean="0"/>
              <a:t>OK</a:t>
            </a:r>
            <a:r>
              <a:rPr lang="en-US" sz="1200" b="0" baseline="0" dirty="0" smtClean="0"/>
              <a:t> to insert the graphic into the slide.</a:t>
            </a:r>
          </a:p>
          <a:p>
            <a:pPr marL="228600" indent="-228600">
              <a:buFont typeface="+mj-lt"/>
              <a:buAutoNum type="arabicPeriod"/>
            </a:pPr>
            <a:r>
              <a:rPr lang="en-US" sz="1200" b="0" baseline="0" dirty="0" smtClean="0"/>
              <a:t>To create a fifth circle shape, select the small circle at the bottom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click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b="1" baseline="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On</a:t>
            </a:r>
            <a:r>
              <a:rPr lang="en-US" sz="1200" baseline="0" dirty="0" smtClean="0"/>
              <a:t> the slide, s</a:t>
            </a:r>
            <a:r>
              <a:rPr lang="en-US" sz="1200" dirty="0" smtClean="0"/>
              <a:t>elect the</a:t>
            </a:r>
            <a:r>
              <a:rPr lang="en-US" sz="1200" baseline="0" dirty="0" smtClean="0"/>
              <a:t>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0" baseline="0" dirty="0" smtClean="0"/>
              <a:t>, and then under</a:t>
            </a:r>
            <a:r>
              <a:rPr lang="en-US" sz="1200" baseline="0" dirty="0" smtClean="0"/>
              <a:t> </a:t>
            </a:r>
            <a:r>
              <a:rPr lang="en-US" sz="1200" b="1" baseline="0" dirty="0" smtClean="0"/>
              <a:t>Colorful</a:t>
            </a:r>
            <a:r>
              <a:rPr lang="en-US" sz="1200" b="0" baseline="0" dirty="0" smtClean="0"/>
              <a:t> click </a:t>
            </a:r>
            <a:r>
              <a:rPr lang="en-US" sz="1200" b="1" baseline="0" dirty="0" smtClean="0"/>
              <a:t>Colorful Range – Accent Colors 4 to 5 </a:t>
            </a:r>
            <a:r>
              <a:rPr lang="en-US" sz="1200" b="0" baseline="0" dirty="0" smtClean="0"/>
              <a:t>(fourth option from the left).</a:t>
            </a:r>
          </a:p>
          <a:p>
            <a:pPr marL="228600" indent="-228600">
              <a:buFont typeface="+mj-lt"/>
              <a:buAutoNum type="arabicPeriod"/>
            </a:pP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0" baseline="0" dirty="0" smtClean="0"/>
              <a:t>, and then u</a:t>
            </a:r>
            <a:r>
              <a:rPr lang="en-US" sz="1200" baseline="0" dirty="0" smtClean="0"/>
              <a:t>nder </a:t>
            </a:r>
            <a:r>
              <a:rPr lang="en-US" sz="1200" b="1" baseline="0" dirty="0" smtClean="0"/>
              <a:t>3-D</a:t>
            </a:r>
            <a:r>
              <a:rPr lang="en-US" sz="1200" b="0" baseline="0" dirty="0" smtClean="0"/>
              <a:t> click </a:t>
            </a:r>
            <a:r>
              <a:rPr lang="en-US" sz="1200" b="1" baseline="0" dirty="0" smtClean="0"/>
              <a:t>Polished </a:t>
            </a:r>
            <a:r>
              <a:rPr lang="en-US" sz="1200" b="0" baseline="0" dirty="0" smtClean="0"/>
              <a:t>(first row, first option from the left).</a:t>
            </a:r>
          </a:p>
          <a:p>
            <a:endParaRPr lang="en-US" sz="1200" b="1" baseline="0" dirty="0" smtClean="0"/>
          </a:p>
          <a:p>
            <a:endParaRPr lang="en-US" sz="1200" b="1" baseline="0" dirty="0" smtClean="0"/>
          </a:p>
          <a:p>
            <a:r>
              <a:rPr lang="en-US" sz="1200" b="0" baseline="0" dirty="0" smtClean="0"/>
              <a:t>To reproduce the animation effects on this slide, do the following:</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Transition</a:t>
            </a:r>
            <a:r>
              <a:rPr lang="en-US" sz="1200" b="0" baseline="0" dirty="0" smtClean="0"/>
              <a:t> </a:t>
            </a:r>
            <a:r>
              <a:rPr lang="en-US" sz="1200" b="1" baseline="0" dirty="0" smtClean="0"/>
              <a:t>to This Slide </a:t>
            </a:r>
            <a:r>
              <a:rPr lang="en-US" sz="1200" b="0" baseline="0" dirty="0" smtClean="0"/>
              <a:t>group, click </a:t>
            </a:r>
            <a:r>
              <a:rPr lang="en-US" sz="1200" b="1" baseline="0" dirty="0" smtClean="0"/>
              <a:t>More</a:t>
            </a:r>
            <a:r>
              <a:rPr lang="en-US" sz="1200" b="0" baseline="0" dirty="0" smtClean="0"/>
              <a:t>. </a:t>
            </a:r>
          </a:p>
          <a:p>
            <a:pPr marL="228600" indent="-228600">
              <a:buFont typeface="+mj-lt"/>
              <a:buAutoNum type="arabicPeriod"/>
            </a:pPr>
            <a:r>
              <a:rPr lang="en-US" sz="1200" b="0" baseline="0" dirty="0" smtClean="0"/>
              <a:t>Under </a:t>
            </a:r>
            <a:r>
              <a:rPr lang="en-US" sz="1200" b="1" baseline="0" dirty="0" smtClean="0"/>
              <a:t>Wipes</a:t>
            </a:r>
            <a:r>
              <a:rPr lang="en-US" sz="1200" b="0" baseline="0" dirty="0" smtClean="0"/>
              <a:t>, click </a:t>
            </a:r>
            <a:r>
              <a:rPr lang="en-US" sz="1200" b="1" baseline="0" dirty="0" smtClean="0"/>
              <a:t>Wedge </a:t>
            </a:r>
            <a:r>
              <a:rPr lang="en-US" sz="1200" b="0" baseline="0" dirty="0" smtClean="0"/>
              <a:t>(fifth option from the left).</a:t>
            </a:r>
          </a:p>
          <a:p>
            <a:endParaRPr lang="en-US" sz="1200" b="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dirty="0"/>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Transition effect: wedge</a:t>
            </a:r>
          </a:p>
          <a:p>
            <a:r>
              <a:rPr lang="en-US" sz="1400" dirty="0" smtClean="0"/>
              <a:t>(Basic)</a:t>
            </a:r>
          </a:p>
          <a:p>
            <a:endParaRPr lang="en-US" sz="1200" dirty="0" smtClean="0"/>
          </a:p>
          <a:p>
            <a:endParaRPr lang="en-US" sz="1200" dirty="0" smtClean="0"/>
          </a:p>
          <a:p>
            <a:r>
              <a:rPr lang="en-US" sz="1200" b="1" dirty="0" smtClean="0"/>
              <a:t>Tip</a:t>
            </a:r>
            <a:r>
              <a:rPr lang="en-US" sz="1200" b="0" dirty="0" smtClean="0"/>
              <a:t>: </a:t>
            </a:r>
            <a:r>
              <a:rPr lang="en-US" sz="1200" dirty="0" smtClean="0"/>
              <a:t>This transition can be used with </a:t>
            </a:r>
            <a:r>
              <a:rPr lang="en-US" sz="1200" dirty="0" err="1" smtClean="0"/>
              <a:t>SmartArt</a:t>
            </a:r>
            <a:r>
              <a:rPr lang="en-US" sz="1200" dirty="0" smtClean="0"/>
              <a:t> Cycle layouts, pie charts, or other circular graphics.</a:t>
            </a:r>
          </a:p>
          <a:p>
            <a:endParaRPr lang="en-US" sz="1200" baseline="0" dirty="0" smtClean="0"/>
          </a:p>
          <a:p>
            <a:endParaRPr lang="en-US" sz="1200" baseline="0" dirty="0" smtClean="0"/>
          </a:p>
          <a:p>
            <a:r>
              <a:rPr lang="en-US" sz="1200" dirty="0" smtClean="0"/>
              <a:t>To reproduce the SmartArt effects on this slide, do the following:</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Slides</a:t>
            </a:r>
            <a:r>
              <a:rPr lang="en-US" sz="1200" baseline="0" dirty="0" smtClean="0"/>
              <a:t> group, click </a:t>
            </a:r>
            <a:r>
              <a:rPr lang="en-US" sz="1200" b="1" baseline="0" dirty="0" smtClean="0"/>
              <a:t>Blank</a:t>
            </a:r>
            <a:r>
              <a:rPr lang="en-US" sz="1200" baseline="0" dirty="0" smtClean="0"/>
              <a:t>.</a:t>
            </a:r>
            <a:endParaRPr lang="en-US" sz="1200" dirty="0" smtClean="0"/>
          </a:p>
          <a:p>
            <a:pPr marL="228600" indent="-228600">
              <a:buFont typeface="+mj-lt"/>
              <a:buAutoNum type="arabicPeriod"/>
            </a:pPr>
            <a:r>
              <a:rPr lang="en-US" sz="1200" b="0" dirty="0" smtClean="0"/>
              <a:t>On the </a:t>
            </a:r>
            <a:r>
              <a:rPr lang="en-US" sz="1200" b="1" dirty="0" smtClean="0"/>
              <a:t>Insert</a:t>
            </a:r>
            <a:r>
              <a:rPr lang="en-US" sz="1200" dirty="0" smtClean="0"/>
              <a:t> tab,</a:t>
            </a:r>
            <a:r>
              <a:rPr lang="en-US" sz="1200" baseline="0" dirty="0" smtClean="0"/>
              <a:t> in the</a:t>
            </a:r>
            <a:r>
              <a:rPr lang="en-US" sz="1200" dirty="0" smtClean="0"/>
              <a:t> </a:t>
            </a:r>
            <a:r>
              <a:rPr lang="en-US" sz="1200" b="1" dirty="0" smtClean="0"/>
              <a:t>Illustrations</a:t>
            </a:r>
            <a:r>
              <a:rPr lang="en-US" sz="1200" dirty="0" smtClean="0"/>
              <a:t> group, click </a:t>
            </a:r>
            <a:r>
              <a:rPr lang="en-US" sz="1200" b="1" dirty="0" smtClean="0"/>
              <a:t>SmartArt</a:t>
            </a:r>
            <a:r>
              <a:rPr lang="en-US" sz="1200" b="0" dirty="0" smtClean="0"/>
              <a:t>.</a:t>
            </a:r>
            <a:r>
              <a:rPr lang="en-US" sz="1200" b="1" baseline="0" dirty="0" smtClean="0"/>
              <a:t> </a:t>
            </a:r>
            <a:r>
              <a:rPr lang="en-US" sz="1200" b="0" baseline="0" dirty="0" smtClean="0"/>
              <a:t>In the </a:t>
            </a:r>
            <a:r>
              <a:rPr lang="en-US" sz="1200" b="1" baseline="0" dirty="0" smtClean="0"/>
              <a:t>Choose a SmartArt Graphic</a:t>
            </a:r>
            <a:r>
              <a:rPr lang="en-US" sz="1200" b="0" baseline="0" dirty="0" smtClean="0"/>
              <a:t> dialog box, in the left pane, click </a:t>
            </a:r>
            <a:r>
              <a:rPr lang="en-US" sz="1200" b="1" baseline="0" dirty="0" smtClean="0"/>
              <a:t>Cycle</a:t>
            </a:r>
            <a:r>
              <a:rPr lang="en-US" sz="1200" b="0" baseline="0" dirty="0" smtClean="0"/>
              <a:t>.</a:t>
            </a:r>
            <a:r>
              <a:rPr lang="en-US" sz="1200" b="1" baseline="0" dirty="0" smtClean="0"/>
              <a:t> </a:t>
            </a:r>
            <a:r>
              <a:rPr lang="en-US" sz="1200" b="0" baseline="0" dirty="0" smtClean="0"/>
              <a:t>In the </a:t>
            </a:r>
            <a:r>
              <a:rPr lang="en-US" sz="1200" b="1" baseline="0" dirty="0" smtClean="0"/>
              <a:t>Cycle</a:t>
            </a:r>
            <a:r>
              <a:rPr lang="en-US" sz="1200" b="0" baseline="0" dirty="0" smtClean="0"/>
              <a:t> pane, click </a:t>
            </a:r>
            <a:r>
              <a:rPr lang="en-US" sz="1200" b="1" baseline="0" dirty="0" smtClean="0"/>
              <a:t>Radial Cycle </a:t>
            </a:r>
            <a:r>
              <a:rPr lang="en-US" sz="1200" b="0" baseline="0" dirty="0" smtClean="0"/>
              <a:t>(third row, first option from the left), and then click </a:t>
            </a:r>
            <a:r>
              <a:rPr lang="en-US" sz="1200" b="1" baseline="0" dirty="0" smtClean="0"/>
              <a:t>OK</a:t>
            </a:r>
            <a:r>
              <a:rPr lang="en-US" sz="1200" b="0" baseline="0" dirty="0" smtClean="0"/>
              <a:t> to insert the graphic into the slide.</a:t>
            </a:r>
          </a:p>
          <a:p>
            <a:pPr marL="228600" indent="-228600">
              <a:buFont typeface="+mj-lt"/>
              <a:buAutoNum type="arabicPeriod"/>
            </a:pPr>
            <a:r>
              <a:rPr lang="en-US" sz="1200" b="0" baseline="0" dirty="0" smtClean="0"/>
              <a:t>To create a fifth circle shape, select the small circle at the bottom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click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b="1" baseline="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On</a:t>
            </a:r>
            <a:r>
              <a:rPr lang="en-US" sz="1200" baseline="0" dirty="0" smtClean="0"/>
              <a:t> the slide, s</a:t>
            </a:r>
            <a:r>
              <a:rPr lang="en-US" sz="1200" dirty="0" smtClean="0"/>
              <a:t>elect the</a:t>
            </a:r>
            <a:r>
              <a:rPr lang="en-US" sz="1200" baseline="0" dirty="0" smtClean="0"/>
              <a:t>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0" baseline="0" dirty="0" smtClean="0"/>
              <a:t>, and then under</a:t>
            </a:r>
            <a:r>
              <a:rPr lang="en-US" sz="1200" baseline="0" dirty="0" smtClean="0"/>
              <a:t> </a:t>
            </a:r>
            <a:r>
              <a:rPr lang="en-US" sz="1200" b="1" baseline="0" dirty="0" smtClean="0"/>
              <a:t>Colorful</a:t>
            </a:r>
            <a:r>
              <a:rPr lang="en-US" sz="1200" b="0" baseline="0" dirty="0" smtClean="0"/>
              <a:t> click </a:t>
            </a:r>
            <a:r>
              <a:rPr lang="en-US" sz="1200" b="1" baseline="0" dirty="0" smtClean="0"/>
              <a:t>Colorful Range – Accent Colors 4 to 5 </a:t>
            </a:r>
            <a:r>
              <a:rPr lang="en-US" sz="1200" b="0" baseline="0" dirty="0" smtClean="0"/>
              <a:t>(fourth option from the left).</a:t>
            </a:r>
          </a:p>
          <a:p>
            <a:pPr marL="228600" indent="-228600">
              <a:buFont typeface="+mj-lt"/>
              <a:buAutoNum type="arabicPeriod"/>
            </a:pP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0" baseline="0" dirty="0" smtClean="0"/>
              <a:t>, and then u</a:t>
            </a:r>
            <a:r>
              <a:rPr lang="en-US" sz="1200" baseline="0" dirty="0" smtClean="0"/>
              <a:t>nder </a:t>
            </a:r>
            <a:r>
              <a:rPr lang="en-US" sz="1200" b="1" baseline="0" dirty="0" smtClean="0"/>
              <a:t>3-D</a:t>
            </a:r>
            <a:r>
              <a:rPr lang="en-US" sz="1200" b="0" baseline="0" dirty="0" smtClean="0"/>
              <a:t> click </a:t>
            </a:r>
            <a:r>
              <a:rPr lang="en-US" sz="1200" b="1" baseline="0" dirty="0" smtClean="0"/>
              <a:t>Polished </a:t>
            </a:r>
            <a:r>
              <a:rPr lang="en-US" sz="1200" b="0" baseline="0" dirty="0" smtClean="0"/>
              <a:t>(first row, first option from the left).</a:t>
            </a:r>
          </a:p>
          <a:p>
            <a:endParaRPr lang="en-US" sz="1200" b="1" baseline="0" dirty="0" smtClean="0"/>
          </a:p>
          <a:p>
            <a:endParaRPr lang="en-US" sz="1200" b="1" baseline="0" dirty="0" smtClean="0"/>
          </a:p>
          <a:p>
            <a:r>
              <a:rPr lang="en-US" sz="1200" b="0" baseline="0" dirty="0" smtClean="0"/>
              <a:t>To reproduce the animation effects on this slide, do the following:</a:t>
            </a:r>
          </a:p>
          <a:p>
            <a:pPr marL="228600" indent="-228600">
              <a:buFont typeface="+mj-lt"/>
              <a:buAutoNum type="arabicPeriod"/>
            </a:pPr>
            <a:r>
              <a:rPr lang="en-US" sz="1200" b="0" baseline="0" dirty="0" smtClean="0"/>
              <a:t>On the </a:t>
            </a:r>
            <a:r>
              <a:rPr lang="en-US" sz="1200" b="1" baseline="0" dirty="0" smtClean="0"/>
              <a:t>Animations</a:t>
            </a:r>
            <a:r>
              <a:rPr lang="en-US" sz="1200" b="0" baseline="0" dirty="0" smtClean="0"/>
              <a:t> tab, in the </a:t>
            </a:r>
            <a:r>
              <a:rPr lang="en-US" sz="1200" b="1" baseline="0" dirty="0" smtClean="0"/>
              <a:t>Transition</a:t>
            </a:r>
            <a:r>
              <a:rPr lang="en-US" sz="1200" b="0" baseline="0" dirty="0" smtClean="0"/>
              <a:t> </a:t>
            </a:r>
            <a:r>
              <a:rPr lang="en-US" sz="1200" b="1" baseline="0" dirty="0" smtClean="0"/>
              <a:t>to This Slide </a:t>
            </a:r>
            <a:r>
              <a:rPr lang="en-US" sz="1200" b="0" baseline="0" dirty="0" smtClean="0"/>
              <a:t>group, click </a:t>
            </a:r>
            <a:r>
              <a:rPr lang="en-US" sz="1200" b="1" baseline="0" dirty="0" smtClean="0"/>
              <a:t>More</a:t>
            </a:r>
            <a:r>
              <a:rPr lang="en-US" sz="1200" b="0" baseline="0" dirty="0" smtClean="0"/>
              <a:t>. </a:t>
            </a:r>
          </a:p>
          <a:p>
            <a:pPr marL="228600" indent="-228600">
              <a:buFont typeface="+mj-lt"/>
              <a:buAutoNum type="arabicPeriod"/>
            </a:pPr>
            <a:r>
              <a:rPr lang="en-US" sz="1200" b="0" baseline="0" dirty="0" smtClean="0"/>
              <a:t>Under </a:t>
            </a:r>
            <a:r>
              <a:rPr lang="en-US" sz="1200" b="1" baseline="0" dirty="0" smtClean="0"/>
              <a:t>Wipes</a:t>
            </a:r>
            <a:r>
              <a:rPr lang="en-US" sz="1200" b="0" baseline="0" dirty="0" smtClean="0"/>
              <a:t>, click </a:t>
            </a:r>
            <a:r>
              <a:rPr lang="en-US" sz="1200" b="1" baseline="0" dirty="0" smtClean="0"/>
              <a:t>Wedge </a:t>
            </a:r>
            <a:r>
              <a:rPr lang="en-US" sz="1200" b="0" baseline="0" dirty="0" smtClean="0"/>
              <a:t>(fifth option from the left).</a:t>
            </a:r>
          </a:p>
          <a:p>
            <a:endParaRPr lang="en-US" sz="1200" b="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dirty="0"/>
          </a:p>
        </p:txBody>
      </p:sp>
      <p:sp>
        <p:nvSpPr>
          <p:cNvPr id="5" name="Slide Image Placeholder 4"/>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SmartArt custom</a:t>
            </a:r>
            <a:r>
              <a:rPr lang="en-US" sz="1400" b="1" baseline="0" dirty="0" smtClean="0"/>
              <a:t> </a:t>
            </a:r>
            <a:r>
              <a:rPr lang="en-US" sz="1400" b="1" dirty="0" smtClean="0"/>
              <a:t>animation effects: vertical chevron list with dark</a:t>
            </a:r>
            <a:r>
              <a:rPr lang="en-US" sz="1400" b="1" baseline="0" dirty="0" smtClean="0"/>
              <a:t> colors</a:t>
            </a:r>
            <a:endParaRPr lang="en-US" sz="1400" b="1" dirty="0" smtClean="0"/>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a:t>
            </a:r>
            <a:r>
              <a:rPr lang="en-US" sz="1200" b="0" dirty="0" smtClean="0"/>
              <a:t>tab,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Chevron List </a:t>
            </a:r>
            <a:r>
              <a:rPr lang="en-US" sz="1200" baseline="0" dirty="0" smtClean="0"/>
              <a:t>(fourth row, fourth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chevron, </a:t>
            </a:r>
            <a:r>
              <a:rPr lang="en-US" sz="1200" b="0" baseline="0" dirty="0" smtClean="0"/>
              <a:t>select the third chevron at the bottom of the graphic,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bullets for the fourth chevron, select the fourth chevron,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text, s</a:t>
            </a:r>
            <a:r>
              <a:rPr lang="en-US" sz="1200" dirty="0" smtClean="0"/>
              <a:t>elect</a:t>
            </a:r>
            <a:r>
              <a:rPr lang="en-US" sz="1200" baseline="0" dirty="0" smtClean="0"/>
              <a:t> the </a:t>
            </a:r>
            <a:r>
              <a:rPr lang="en-US" sz="1200" baseline="0" dirty="0" err="1" smtClean="0"/>
              <a:t>SmartArt</a:t>
            </a:r>
            <a:r>
              <a:rPr lang="en-US" sz="1200" baseline="0" dirty="0" smtClean="0"/>
              <a:t> graphic, and then click one of the arrows on the left border. In the </a:t>
            </a:r>
            <a:r>
              <a:rPr lang="en-US" sz="1200" b="1" baseline="0" dirty="0" smtClean="0"/>
              <a:t>Type your text here </a:t>
            </a:r>
            <a:r>
              <a:rPr lang="en-US" sz="1200" baseline="0" dirty="0" smtClean="0"/>
              <a:t>dialog box, enter text for each level. (</a:t>
            </a:r>
            <a:r>
              <a:rPr lang="en-US" sz="1200" b="1" baseline="0" dirty="0" smtClean="0"/>
              <a:t>Note: </a:t>
            </a:r>
            <a:r>
              <a:rPr lang="en-US" sz="1200" baseline="0" dirty="0" smtClean="0"/>
              <a:t>In the example slide, the first-level text boxes contain “One,” “Two,” “Three,” and “Four.” The second-level text is “Supporting Text.”)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a:t>
            </a:r>
            <a:r>
              <a:rPr lang="en-US" sz="1200" dirty="0" smtClean="0"/>
              <a:t> drag the right center sizing handle to the right edge of the slide.</a:t>
            </a:r>
          </a:p>
          <a:p>
            <a:pPr marL="228600" indent="-228600">
              <a:buFont typeface="+mj-lt"/>
              <a:buAutoNum type="arabicPeriod"/>
            </a:pPr>
            <a:r>
              <a:rPr lang="en-US" sz="1200" dirty="0" smtClean="0"/>
              <a:t>With the </a:t>
            </a:r>
            <a:r>
              <a:rPr lang="en-US" sz="1200" dirty="0" err="1" smtClean="0"/>
              <a:t>SmartArt</a:t>
            </a:r>
            <a:r>
              <a:rPr lang="en-US" sz="1200" dirty="0" smtClean="0"/>
              <a:t> graphic still selected, </a:t>
            </a:r>
            <a:r>
              <a:rPr lang="en-US" sz="1200" baseline="0" dirty="0" smtClean="0"/>
              <a:t>on the </a:t>
            </a:r>
            <a:r>
              <a:rPr lang="en-US" sz="1200" b="1" baseline="0" dirty="0" smtClean="0"/>
              <a:t>Design</a:t>
            </a:r>
            <a:r>
              <a:rPr lang="en-US" sz="1200" baseline="0" dirty="0" smtClean="0"/>
              <a:t> </a:t>
            </a:r>
            <a:r>
              <a:rPr lang="en-US" sz="1200" b="1" baseline="0" dirty="0" smtClean="0"/>
              <a:t>Tab</a:t>
            </a:r>
            <a:r>
              <a:rPr lang="en-US" sz="1200" baseline="0" dirty="0" smtClean="0"/>
              <a:t>, in the </a:t>
            </a:r>
            <a:r>
              <a:rPr lang="en-US" sz="1200" b="1" baseline="0" dirty="0" smtClean="0"/>
              <a:t>Themes</a:t>
            </a:r>
            <a:r>
              <a:rPr lang="en-US" sz="1200" baseline="0" dirty="0" smtClean="0"/>
              <a:t> group, click </a:t>
            </a:r>
            <a:r>
              <a:rPr lang="en-US" sz="1200" b="1" baseline="0" dirty="0" smtClean="0"/>
              <a:t>Colors</a:t>
            </a:r>
            <a:r>
              <a:rPr lang="en-US" sz="1200" baseline="0" dirty="0" smtClean="0"/>
              <a:t>, and then under </a:t>
            </a:r>
            <a:r>
              <a:rPr lang="en-US" sz="1200" b="1" baseline="0" dirty="0" smtClean="0"/>
              <a:t>Built-In</a:t>
            </a:r>
            <a:r>
              <a:rPr lang="en-US" sz="1200" baseline="0" dirty="0" smtClean="0"/>
              <a:t> select </a:t>
            </a:r>
            <a:r>
              <a:rPr lang="en-US" sz="1200" b="1" baseline="0" dirty="0" smtClean="0"/>
              <a:t>Median</a:t>
            </a:r>
            <a:r>
              <a:rPr lang="en-US" sz="1200" baseline="0" dirty="0" smtClean="0"/>
              <a:t>. (</a:t>
            </a:r>
            <a:r>
              <a:rPr lang="en-US" sz="1200" b="1" baseline="0" dirty="0" smtClean="0"/>
              <a:t>Note: </a:t>
            </a:r>
            <a:r>
              <a:rPr lang="en-US" sz="1200" b="0" baseline="0" dirty="0" smtClean="0"/>
              <a:t>If this action is taken in a PowerPoint presentation containing more than one slide, the theme will be applied to all of the slides.)</a:t>
            </a:r>
            <a:endParaRPr lang="en-US" sz="1200" dirty="0" smtClean="0"/>
          </a:p>
          <a:p>
            <a:pPr marL="228600" indent="-228600">
              <a:buFont typeface="+mj-lt"/>
              <a:buAutoNum type="arabicPeriod"/>
            </a:pPr>
            <a:r>
              <a:rPr lang="en-US" sz="1200" dirty="0" smtClean="0"/>
              <a:t>With the </a:t>
            </a:r>
            <a:r>
              <a:rPr lang="en-US" sz="1200" dirty="0" err="1" smtClean="0"/>
              <a:t>SmartArt</a:t>
            </a:r>
            <a:r>
              <a:rPr lang="en-US" sz="1200" dirty="0" smtClean="0"/>
              <a:t> graphic still selected,  under </a:t>
            </a:r>
            <a:r>
              <a:rPr lang="en-US" sz="1200" b="1" dirty="0" err="1" smtClean="0"/>
              <a:t>SmartArt</a:t>
            </a:r>
            <a:r>
              <a:rPr lang="en-US" sz="1200" dirty="0" smtClean="0"/>
              <a:t> </a:t>
            </a:r>
            <a:r>
              <a:rPr lang="en-US" sz="1200" b="1" dirty="0" smtClean="0"/>
              <a:t>Tools</a:t>
            </a:r>
            <a:r>
              <a:rPr lang="en-US" sz="1200" dirty="0" smtClean="0"/>
              <a:t>, on the </a:t>
            </a:r>
            <a:r>
              <a:rPr lang="en-US" sz="1200" b="1" dirty="0" smtClean="0"/>
              <a:t>Design</a:t>
            </a:r>
            <a:r>
              <a:rPr lang="en-US" sz="1200" dirty="0" smtClean="0"/>
              <a:t> tab, in the </a:t>
            </a:r>
            <a:r>
              <a:rPr lang="en-US" sz="1200" b="1"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then under </a:t>
            </a:r>
            <a:r>
              <a:rPr lang="en-US" sz="1200" b="1" baseline="0" dirty="0" smtClean="0"/>
              <a:t>3-D</a:t>
            </a:r>
            <a:r>
              <a:rPr lang="en-US" sz="1200" baseline="0" dirty="0" smtClean="0"/>
              <a:t> select </a:t>
            </a:r>
            <a:r>
              <a:rPr lang="en-US" sz="1200" b="1" baseline="0" dirty="0" smtClean="0"/>
              <a:t>Inset </a:t>
            </a:r>
            <a:r>
              <a:rPr lang="en-US" sz="1200" b="0" baseline="0" dirty="0" smtClean="0"/>
              <a:t>(first row, second option from the left)</a:t>
            </a:r>
            <a:r>
              <a:rPr lang="en-US" sz="1200" baseline="0" dirty="0" smtClean="0"/>
              <a:t>. </a:t>
            </a:r>
            <a:endParaRPr lang="en-US" sz="1200" dirty="0" smtClean="0"/>
          </a:p>
          <a:p>
            <a:pPr marL="228600" indent="-228600">
              <a:buFont typeface="+mj-lt"/>
              <a:buAutoNum type="arabicPeriod"/>
            </a:pPr>
            <a:r>
              <a:rPr lang="en-US" sz="1200" dirty="0" smtClean="0"/>
              <a:t>Also under </a:t>
            </a:r>
            <a:r>
              <a:rPr lang="en-US" sz="1200" b="1" dirty="0" err="1"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aseline="0" dirty="0" smtClean="0"/>
              <a:t>, and then under </a:t>
            </a:r>
            <a:r>
              <a:rPr lang="en-US" sz="1200" b="1" baseline="0" dirty="0" smtClean="0"/>
              <a:t>Colorful</a:t>
            </a:r>
            <a:r>
              <a:rPr lang="en-US" sz="1200" baseline="0" dirty="0" smtClean="0"/>
              <a:t> select </a:t>
            </a:r>
            <a:r>
              <a:rPr lang="en-US" sz="1200" b="1" baseline="0" smtClean="0"/>
              <a:t>Colorful</a:t>
            </a:r>
            <a:r>
              <a:rPr lang="en-US" sz="1200" baseline="0" smtClean="0"/>
              <a:t> -</a:t>
            </a:r>
            <a:r>
              <a:rPr lang="en-US" sz="1200" b="1" baseline="0" smtClean="0"/>
              <a:t>Accent</a:t>
            </a:r>
            <a:r>
              <a:rPr lang="en-US" sz="1200" baseline="0" smtClean="0"/>
              <a:t> </a:t>
            </a:r>
            <a:r>
              <a:rPr lang="en-US" sz="1200" b="1" baseline="0" dirty="0" smtClean="0"/>
              <a:t>Colors</a:t>
            </a:r>
            <a:r>
              <a:rPr lang="en-US" sz="1200" baseline="0" dirty="0" smtClean="0"/>
              <a:t> (first option from the left). </a:t>
            </a: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chevron effects on this slide, do the following:</a:t>
            </a:r>
          </a:p>
          <a:p>
            <a:pPr marL="228600" indent="-228600">
              <a:buFont typeface="+mj-lt"/>
              <a:buAutoNum type="arabicPeriod"/>
            </a:pPr>
            <a:r>
              <a:rPr lang="en-US" sz="1200" dirty="0" smtClean="0"/>
              <a:t>Press</a:t>
            </a:r>
            <a:r>
              <a:rPr lang="en-US" sz="1200" baseline="0" dirty="0" smtClean="0"/>
              <a:t> and hold CTRL, and select all four chevrons in the </a:t>
            </a:r>
            <a:r>
              <a:rPr lang="en-US" sz="1200" baseline="0" dirty="0" err="1" smtClean="0"/>
              <a:t>SmartArt</a:t>
            </a:r>
            <a:r>
              <a:rPr lang="en-US" sz="1200" baseline="0" dirty="0" smtClean="0"/>
              <a:t> graphic.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in the </a:t>
            </a:r>
            <a:r>
              <a:rPr lang="en-US" sz="1200" b="1" dirty="0" smtClean="0"/>
              <a:t>Font</a:t>
            </a:r>
            <a:r>
              <a:rPr lang="en-US" sz="1200" dirty="0" smtClean="0"/>
              <a:t> list</a:t>
            </a:r>
            <a:r>
              <a:rPr lang="en-US" sz="1200" baseline="0" dirty="0" smtClean="0"/>
              <a:t> select </a:t>
            </a:r>
            <a:r>
              <a:rPr lang="en-US" sz="1200" b="1" baseline="0" dirty="0" smtClean="0"/>
              <a:t>Franklin Gothic Medium </a:t>
            </a:r>
            <a:r>
              <a:rPr lang="en-US" sz="1200" b="1" baseline="0" dirty="0" err="1" smtClean="0"/>
              <a:t>Cond</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28</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Text</a:t>
            </a:r>
            <a:r>
              <a:rPr lang="en-US" sz="1200" baseline="0" dirty="0" smtClean="0"/>
              <a:t> </a:t>
            </a:r>
            <a:r>
              <a:rPr lang="en-US" sz="1200" b="1" baseline="0" dirty="0" smtClean="0"/>
              <a:t>Box</a:t>
            </a:r>
            <a:r>
              <a:rPr lang="en-US" sz="1200" baseline="0" dirty="0" smtClean="0"/>
              <a:t> in the left pane, and in the </a:t>
            </a:r>
            <a:r>
              <a:rPr lang="en-US" sz="1200" b="1" baseline="0" dirty="0" smtClean="0"/>
              <a:t>Text</a:t>
            </a:r>
            <a:r>
              <a:rPr lang="en-US" sz="1200" baseline="0" dirty="0" smtClean="0"/>
              <a:t> </a:t>
            </a:r>
            <a:r>
              <a:rPr lang="en-US" sz="1200" b="1" baseline="0" dirty="0" smtClean="0"/>
              <a:t>Box</a:t>
            </a:r>
            <a:r>
              <a:rPr lang="en-US" sz="1200" baseline="0" dirty="0" smtClean="0"/>
              <a:t> pane do the following:</a:t>
            </a:r>
          </a:p>
          <a:p>
            <a:pPr marL="685800" lvl="1" indent="-228600">
              <a:buFont typeface="Arial" pitchFamily="34" charset="0"/>
              <a:buChar char="•"/>
            </a:pPr>
            <a:r>
              <a:rPr lang="en-US" sz="1200" baseline="0" dirty="0" smtClean="0"/>
              <a:t>Under </a:t>
            </a:r>
            <a:r>
              <a:rPr lang="en-US" sz="1200" b="1" baseline="0" dirty="0" smtClean="0"/>
              <a:t>Text</a:t>
            </a:r>
            <a:r>
              <a:rPr lang="en-US" sz="1200" baseline="0" dirty="0" smtClean="0"/>
              <a:t> </a:t>
            </a:r>
            <a:r>
              <a:rPr lang="en-US" sz="1200" b="1" baseline="0" dirty="0" smtClean="0"/>
              <a:t>layout</a:t>
            </a:r>
            <a:r>
              <a:rPr lang="en-US" sz="1200" baseline="0" dirty="0" smtClean="0"/>
              <a:t>, in the </a:t>
            </a:r>
            <a:r>
              <a:rPr lang="en-US" sz="1200" b="1" baseline="0" dirty="0" smtClean="0"/>
              <a:t>Vertical</a:t>
            </a:r>
            <a:r>
              <a:rPr lang="en-US" sz="1200" baseline="0" dirty="0" smtClean="0"/>
              <a:t> </a:t>
            </a:r>
            <a:r>
              <a:rPr lang="en-US" sz="1200" b="1" baseline="0" dirty="0" smtClean="0"/>
              <a:t>alignment</a:t>
            </a:r>
            <a:r>
              <a:rPr lang="en-US" sz="1200" baseline="0" dirty="0" smtClean="0"/>
              <a:t> list select </a:t>
            </a:r>
            <a:r>
              <a:rPr lang="en-US" sz="1200" b="1" baseline="0" dirty="0" smtClean="0"/>
              <a:t>Bottom</a:t>
            </a:r>
            <a:r>
              <a:rPr lang="en-US" sz="1200" baseline="0" dirty="0" smtClean="0"/>
              <a:t>.</a:t>
            </a:r>
          </a:p>
          <a:p>
            <a:pPr marL="685800" lvl="1" indent="-228600">
              <a:buFont typeface="Arial" pitchFamily="34" charset="0"/>
              <a:buChar char="•"/>
            </a:pPr>
            <a:r>
              <a:rPr lang="en-US" sz="1200" baseline="0" dirty="0" smtClean="0"/>
              <a:t>Under </a:t>
            </a:r>
            <a:r>
              <a:rPr lang="en-US" sz="1200" b="1" baseline="0" dirty="0" smtClean="0"/>
              <a:t>Internal</a:t>
            </a:r>
            <a:r>
              <a:rPr lang="en-US" sz="1200" baseline="0" dirty="0" smtClean="0"/>
              <a:t> </a:t>
            </a:r>
            <a:r>
              <a:rPr lang="en-US" sz="1200" b="1" baseline="0" dirty="0" smtClean="0"/>
              <a:t>margin</a:t>
            </a:r>
            <a:r>
              <a:rPr lang="en-US" sz="1200" baseline="0" dirty="0" smtClean="0"/>
              <a:t>, do the following:</a:t>
            </a:r>
          </a:p>
          <a:p>
            <a:pPr marL="1143000" lvl="2" indent="-228600">
              <a:buFont typeface="Arial" pitchFamily="34" charset="0"/>
              <a:buChar char="•"/>
            </a:pPr>
            <a:r>
              <a:rPr lang="en-US" sz="1200" baseline="0" dirty="0" smtClean="0"/>
              <a:t> In the </a:t>
            </a:r>
            <a:r>
              <a:rPr lang="en-US" sz="1200" b="1" baseline="0" dirty="0" smtClean="0"/>
              <a:t>Left</a:t>
            </a:r>
            <a:r>
              <a:rPr lang="en-US" sz="1200" baseline="0" dirty="0" smtClean="0"/>
              <a:t> box, enter </a:t>
            </a:r>
            <a:r>
              <a:rPr lang="en-US" sz="1200" b="1" baseline="0" dirty="0" smtClean="0"/>
              <a:t>0”</a:t>
            </a:r>
            <a:r>
              <a:rPr lang="en-US" sz="1200" baseline="0" dirty="0" smtClean="0"/>
              <a:t>.</a:t>
            </a:r>
          </a:p>
          <a:p>
            <a:pPr marL="1143000" lvl="2" indent="-228600">
              <a:buFont typeface="Arial" pitchFamily="34" charset="0"/>
              <a:buChar char="•"/>
            </a:pPr>
            <a:r>
              <a:rPr lang="en-US" sz="1200" baseline="0" dirty="0" smtClean="0"/>
              <a:t> In the </a:t>
            </a:r>
            <a:r>
              <a:rPr lang="en-US" sz="1200" b="1" baseline="0" dirty="0" smtClean="0"/>
              <a:t>Right</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Bottom</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Top</a:t>
            </a:r>
            <a:r>
              <a:rPr lang="en-US" sz="1200" baseline="0" dirty="0" smtClean="0"/>
              <a:t> box, enter </a:t>
            </a:r>
            <a:r>
              <a:rPr lang="en-US" sz="1200" b="1" baseline="0" dirty="0" smtClean="0"/>
              <a:t>0.6”</a:t>
            </a:r>
            <a:r>
              <a:rPr lang="en-US" sz="1200" baseline="0" dirty="0" smtClean="0"/>
              <a:t>.</a:t>
            </a:r>
            <a:endParaRPr lang="en-US" sz="1200" b="0" baseline="0" dirty="0" smtClean="0"/>
          </a:p>
          <a:p>
            <a:pPr marL="228600" indent="-228600">
              <a:buFontTx/>
              <a:buNone/>
            </a:pPr>
            <a:endParaRPr lang="en-US" sz="1200" dirty="0" smtClean="0"/>
          </a:p>
          <a:p>
            <a:pPr marL="228600" indent="-228600">
              <a:buFontTx/>
              <a:buNone/>
            </a:pPr>
            <a:endParaRPr lang="en-US" sz="1200" dirty="0" smtClean="0"/>
          </a:p>
          <a:p>
            <a:pPr marL="228600" indent="-228600">
              <a:buFontTx/>
              <a:buNone/>
            </a:pPr>
            <a:r>
              <a:rPr lang="en-US" sz="1200" dirty="0" smtClean="0"/>
              <a:t>To reproduce the rectangle effects on this slide, do the following:</a:t>
            </a:r>
          </a:p>
          <a:p>
            <a:pPr marL="228600" indent="-228600">
              <a:buFont typeface="+mj-lt"/>
              <a:buAutoNum type="arabicPeriod"/>
            </a:pPr>
            <a:r>
              <a:rPr lang="en-US" sz="1200" dirty="0" smtClean="0"/>
              <a:t>Press and hold CTRL, and the four of the rectangles (with bulleted text). On the </a:t>
            </a:r>
            <a:r>
              <a:rPr lang="en-US" sz="1200" b="1" dirty="0" smtClean="0"/>
              <a:t>Home</a:t>
            </a:r>
            <a:r>
              <a:rPr lang="en-US" sz="1200" dirty="0" smtClean="0"/>
              <a:t> tab, in the </a:t>
            </a:r>
            <a:r>
              <a:rPr lang="en-US" sz="1200" b="1" dirty="0" smtClean="0"/>
              <a:t>Font</a:t>
            </a:r>
            <a:r>
              <a:rPr lang="en-US" sz="1200" dirty="0" smtClean="0"/>
              <a:t> group, do the following:</a:t>
            </a:r>
          </a:p>
          <a:p>
            <a:pPr marL="685800" lvl="1" indent="-228600">
              <a:buFont typeface="Arial" pitchFamily="34" charset="0"/>
              <a:buChar char="•"/>
            </a:pPr>
            <a:r>
              <a:rPr lang="en-US" sz="1200" dirty="0" smtClean="0"/>
              <a:t>In the </a:t>
            </a:r>
            <a:r>
              <a:rPr lang="en-US" sz="1200" b="1" dirty="0" smtClean="0"/>
              <a:t>Font</a:t>
            </a:r>
            <a:r>
              <a:rPr lang="en-US" sz="1200" dirty="0" smtClean="0"/>
              <a:t> list, select </a:t>
            </a:r>
            <a:r>
              <a:rPr lang="en-US" sz="1200" b="1" dirty="0" smtClean="0"/>
              <a:t>Franklin</a:t>
            </a:r>
            <a:r>
              <a:rPr lang="en-US" sz="1200" dirty="0" smtClean="0"/>
              <a:t> </a:t>
            </a:r>
            <a:r>
              <a:rPr lang="en-US" sz="1200" b="1" dirty="0" smtClean="0"/>
              <a:t>Gothic</a:t>
            </a:r>
            <a:r>
              <a:rPr lang="en-US" sz="1200" dirty="0" smtClean="0"/>
              <a:t> </a:t>
            </a:r>
            <a:r>
              <a:rPr lang="en-US" sz="1200" b="1" dirty="0" smtClean="0"/>
              <a:t>Book</a:t>
            </a:r>
            <a:r>
              <a:rPr lang="en-US" sz="1200" dirty="0" smtClean="0"/>
              <a:t>.</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Size</a:t>
            </a:r>
            <a:r>
              <a:rPr lang="en-US" sz="1200" dirty="0" smtClean="0"/>
              <a:t> box, enter </a:t>
            </a:r>
            <a:r>
              <a:rPr lang="en-US" sz="1200" b="1" dirty="0" smtClean="0"/>
              <a:t>21.</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Color</a:t>
            </a:r>
            <a:r>
              <a:rPr lang="en-US" sz="1200" dirty="0" smtClean="0"/>
              <a:t> list, under</a:t>
            </a:r>
            <a:r>
              <a:rPr lang="en-US" sz="1200" baseline="0" dirty="0" smtClean="0"/>
              <a:t>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0" baseline="0" dirty="0" smtClean="0"/>
              <a:t> (first row, first option from the left).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 Shape</a:t>
            </a:r>
            <a:r>
              <a:rPr lang="en-US" sz="1200" b="1" baseline="0" dirty="0" smtClean="0"/>
              <a:t> </a:t>
            </a:r>
            <a:r>
              <a:rPr lang="en-US" sz="1200" baseline="0" dirty="0" smtClean="0"/>
              <a:t>dialog box launcher. In the </a:t>
            </a:r>
            <a:r>
              <a:rPr lang="en-US" sz="1200" b="1" baseline="0" dirty="0" smtClean="0"/>
              <a:t>Format Shape </a:t>
            </a:r>
            <a:r>
              <a:rPr lang="en-US" sz="1200" baseline="0" dirty="0" smtClean="0"/>
              <a:t>dialog box, click </a:t>
            </a:r>
            <a:r>
              <a:rPr lang="en-US" sz="1200" b="1" baseline="0" dirty="0" smtClean="0"/>
              <a:t>Fill</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45</a:t>
            </a:r>
            <a:r>
              <a:rPr lang="en-US" sz="1200" b="0" baseline="0" dirty="0" smtClean="0">
                <a:solidFill>
                  <a:schemeClr val="accent6"/>
                </a:solidFill>
                <a:latin typeface="+mn-lt"/>
              </a:rPr>
              <a:t>%. </a:t>
            </a:r>
            <a:endParaRPr lang="en-US" sz="1200" b="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Shadow</a:t>
            </a:r>
            <a:r>
              <a:rPr lang="en-US" sz="1200" dirty="0" smtClean="0"/>
              <a:t> in the </a:t>
            </a:r>
            <a:r>
              <a:rPr lang="en-US" sz="1200" b="0" dirty="0" smtClean="0"/>
              <a:t>left</a:t>
            </a:r>
            <a:r>
              <a:rPr lang="en-US" sz="1200" dirty="0" smtClean="0"/>
              <a:t> pane, and in the </a:t>
            </a:r>
            <a:r>
              <a:rPr lang="en-US" sz="1200" b="1" dirty="0" smtClean="0"/>
              <a:t>Shadow</a:t>
            </a:r>
            <a:r>
              <a:rPr lang="en-US" sz="1200" dirty="0" smtClean="0"/>
              <a:t> pane, in the </a:t>
            </a:r>
            <a:r>
              <a:rPr lang="en-US" sz="1200" b="1" dirty="0" smtClean="0"/>
              <a:t>Presets</a:t>
            </a:r>
            <a:r>
              <a:rPr lang="en-US" sz="1200" dirty="0" smtClean="0"/>
              <a:t> list, select </a:t>
            </a:r>
            <a:r>
              <a:rPr lang="en-US" sz="1200" b="1" dirty="0" smtClean="0"/>
              <a:t>No</a:t>
            </a:r>
            <a:r>
              <a:rPr lang="en-US" sz="1200" dirty="0" smtClean="0"/>
              <a:t> </a:t>
            </a:r>
            <a:r>
              <a:rPr lang="en-US" sz="1200" b="1" dirty="0" smtClean="0"/>
              <a:t>Shadow</a:t>
            </a:r>
            <a:r>
              <a:rPr lang="en-US" sz="1200" dirty="0" smtClean="0"/>
              <a:t>.</a:t>
            </a: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and in the </a:t>
            </a:r>
            <a:r>
              <a:rPr lang="en-US" sz="1200" b="1" dirty="0" smtClean="0"/>
              <a:t>3-D</a:t>
            </a:r>
            <a:r>
              <a:rPr lang="en-US" sz="1200" dirty="0" smtClean="0"/>
              <a:t> </a:t>
            </a:r>
            <a:r>
              <a:rPr lang="en-US" sz="1200" b="1" dirty="0" smtClean="0"/>
              <a:t>Format</a:t>
            </a:r>
            <a:r>
              <a:rPr lang="en-US" sz="1200" dirty="0" smtClean="0"/>
              <a:t> pane, under</a:t>
            </a:r>
            <a:r>
              <a:rPr lang="en-US" sz="1200" baseline="0" dirty="0" smtClean="0"/>
              <a:t> </a:t>
            </a:r>
            <a:r>
              <a:rPr lang="en-US" sz="1200" b="1" baseline="0" dirty="0" smtClean="0"/>
              <a:t>Bevel</a:t>
            </a:r>
            <a:r>
              <a:rPr lang="en-US" sz="1200" baseline="0" dirty="0" smtClean="0"/>
              <a:t>, in the </a:t>
            </a:r>
            <a:r>
              <a:rPr lang="en-US" sz="1200" b="1" baseline="0" dirty="0" smtClean="0"/>
              <a:t>Top</a:t>
            </a:r>
            <a:r>
              <a:rPr lang="en-US" sz="1200" baseline="0" dirty="0" smtClean="0"/>
              <a:t> list select </a:t>
            </a:r>
            <a:r>
              <a:rPr lang="en-US" sz="1200" b="1" baseline="0" dirty="0" smtClean="0"/>
              <a:t>No</a:t>
            </a:r>
            <a:r>
              <a:rPr lang="en-US" sz="1200" baseline="0" dirty="0" smtClean="0"/>
              <a:t> </a:t>
            </a:r>
            <a:r>
              <a:rPr lang="en-US" sz="1200" b="1" baseline="0" dirty="0" smtClean="0"/>
              <a:t>Bevel</a:t>
            </a:r>
            <a:r>
              <a:rPr lang="en-US" sz="1200" baseline="0" dirty="0" smtClean="0"/>
              <a:t>.</a:t>
            </a:r>
            <a:endParaRPr lang="en-US" sz="1200" dirty="0" smtClean="0"/>
          </a:p>
          <a:p>
            <a:pPr marL="228600" indent="-228600">
              <a:buFont typeface="+mj-lt"/>
              <a:buAutoNum type="arabicPeriod"/>
            </a:pPr>
            <a:r>
              <a:rPr lang="en-US" sz="1200" dirty="0" smtClean="0"/>
              <a:t>Select the top rectangle with bulleted text.</a:t>
            </a:r>
            <a:endParaRPr lang="en-US" sz="1200" baseline="0" dirty="0" smtClean="0"/>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second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third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fourth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 </a:t>
            </a:r>
          </a:p>
          <a:p>
            <a:pPr marL="228600" indent="-228600">
              <a:buFont typeface="+mj-lt"/>
              <a:buAutoNum type="arabicPeriod"/>
            </a:pPr>
            <a:r>
              <a:rPr lang="en-US" sz="1200" dirty="0" smtClean="0"/>
              <a:t>On the </a:t>
            </a:r>
            <a:r>
              <a:rPr lang="en-US" sz="1200" b="1" dirty="0" smtClean="0"/>
              <a:t>Animations</a:t>
            </a:r>
            <a:r>
              <a:rPr lang="en-US" sz="1200" dirty="0" smtClean="0"/>
              <a:t> tab, in the </a:t>
            </a:r>
            <a:r>
              <a:rPr lang="en-US" sz="1200" b="1"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SmartArt graphic, and then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aseline="0" dirty="0" smtClean="0"/>
              <a:t> select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Click the arrow to the right of the animation effect (grow &amp; turn effect for the graphic), select </a:t>
            </a:r>
            <a:r>
              <a:rPr lang="en-US" sz="1200" b="1" baseline="0" dirty="0" smtClean="0"/>
              <a:t>Effect</a:t>
            </a:r>
            <a:r>
              <a:rPr lang="en-US" sz="1200" baseline="0" dirty="0" smtClean="0"/>
              <a:t> </a:t>
            </a:r>
            <a:r>
              <a:rPr lang="en-US" sz="1200" b="1" baseline="0" dirty="0" smtClean="0"/>
              <a:t>Options</a:t>
            </a:r>
            <a:r>
              <a:rPr lang="en-US" sz="1200" b="0" baseline="0" dirty="0" smtClean="0"/>
              <a:t>, and then i</a:t>
            </a:r>
            <a:r>
              <a:rPr lang="en-US" sz="1200" baseline="0" dirty="0" smtClean="0"/>
              <a:t>n the </a:t>
            </a:r>
            <a:r>
              <a:rPr lang="en-US" sz="1200" b="1" baseline="0" dirty="0" smtClean="0"/>
              <a:t>Grow &amp; Turn </a:t>
            </a:r>
            <a:r>
              <a:rPr lang="en-US" sz="1200" baseline="0" dirty="0" smtClean="0"/>
              <a:t>dialog box, </a:t>
            </a:r>
            <a:r>
              <a:rPr lang="en-US" sz="1200" b="0" baseline="0" dirty="0" smtClean="0"/>
              <a:t>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0.5 seconds (Very Fast)</a:t>
            </a:r>
            <a:r>
              <a:rPr lang="en-US" sz="1200" b="0" baseline="0" dirty="0" smtClean="0"/>
              <a:t>.</a:t>
            </a:r>
          </a:p>
          <a:p>
            <a:pPr marL="1143000" lvl="2" indent="-228600">
              <a:buFont typeface="Arial" pitchFamily="34" charset="0"/>
              <a:buChar char="•"/>
            </a:pPr>
            <a:r>
              <a:rPr lang="en-US" sz="1200" baseline="0" dirty="0" smtClean="0"/>
              <a:t>On the </a:t>
            </a:r>
            <a:r>
              <a:rPr lang="en-US" sz="1200" b="1" baseline="0" dirty="0" err="1"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a:t>
            </a:r>
            <a:r>
              <a:rPr lang="en-US" sz="1200" b="1" baseline="0" dirty="0" smtClean="0"/>
              <a:t>graphic</a:t>
            </a:r>
            <a:r>
              <a:rPr lang="en-US" sz="1200" baseline="0" dirty="0" smtClean="0"/>
              <a:t> list, select </a:t>
            </a:r>
            <a:r>
              <a:rPr lang="en-US" sz="1200" b="1" baseline="0" dirty="0" smtClean="0"/>
              <a:t>One</a:t>
            </a:r>
            <a:r>
              <a:rPr lang="en-US" sz="1200" b="0" baseline="0" dirty="0" smtClean="0"/>
              <a:t> </a:t>
            </a:r>
            <a:r>
              <a:rPr lang="en-US" sz="1200" b="1" baseline="0" dirty="0" smtClean="0"/>
              <a:t>by</a:t>
            </a:r>
            <a:r>
              <a:rPr lang="en-US" sz="1200" b="0" baseline="0" dirty="0" smtClean="0"/>
              <a:t> </a:t>
            </a:r>
            <a:r>
              <a:rPr lang="en-US" sz="1200" b="1" baseline="0" dirty="0" smtClean="0"/>
              <a:t>one</a:t>
            </a:r>
            <a:r>
              <a:rPr lang="en-US" sz="1200" baseline="0" dirty="0" smtClean="0"/>
              <a:t>.</a:t>
            </a:r>
          </a:p>
          <a:p>
            <a:pPr marL="685800" lvl="1" indent="-228600">
              <a:buFont typeface="+mj-lt"/>
              <a:buAutoNum type="arabicPeriod"/>
            </a:pPr>
            <a:r>
              <a:rPr lang="en-US" sz="1200" baseline="0" dirty="0" smtClean="0"/>
              <a:t>C</a:t>
            </a:r>
            <a:r>
              <a:rPr lang="en-US" sz="1200" dirty="0" smtClean="0"/>
              <a:t>lick the double arrow to expand the contents of the list in the</a:t>
            </a:r>
            <a:r>
              <a:rPr lang="en-US" sz="1200" baseline="0" dirty="0" smtClean="0"/>
              <a:t> </a:t>
            </a:r>
            <a:r>
              <a:rPr lang="en-US" sz="1200" b="1" baseline="0" dirty="0" smtClean="0"/>
              <a:t>Custom</a:t>
            </a:r>
            <a:r>
              <a:rPr lang="en-US" sz="1200" baseline="0" dirty="0" smtClean="0"/>
              <a:t> </a:t>
            </a:r>
            <a:r>
              <a:rPr lang="en-US" sz="1200" b="1" baseline="0" dirty="0" smtClean="0"/>
              <a:t>Animation</a:t>
            </a:r>
            <a:r>
              <a:rPr lang="en-US" sz="1200" baseline="0" dirty="0" smtClean="0"/>
              <a:t> task pane.</a:t>
            </a:r>
            <a:endParaRPr lang="en-US" sz="1200" b="1" dirty="0" smtClean="0"/>
          </a:p>
          <a:p>
            <a:pPr marL="685800" lvl="1" indent="-228600">
              <a:buFont typeface="+mj-lt"/>
              <a:buAutoNum type="arabicPeriod"/>
            </a:pPr>
            <a:r>
              <a:rPr lang="en-US" sz="1200" dirty="0" smtClean="0"/>
              <a:t>Press</a:t>
            </a:r>
            <a:r>
              <a:rPr lang="en-US" sz="1200" baseline="0" dirty="0" smtClean="0"/>
              <a:t> and hold CTRL, and select the second, fourth, sixth, and eighth effects (grow &amp; turn entrance effects), and then do the following:</a:t>
            </a:r>
          </a:p>
          <a:p>
            <a:pPr marL="1143000" lvl="2" indent="-228600">
              <a:buFont typeface="+mj-lt"/>
              <a:buAutoNum type="arabicPeriod"/>
            </a:pPr>
            <a:r>
              <a:rPr lang="en-US" sz="1200" dirty="0" smtClean="0"/>
              <a:t>Click </a:t>
            </a:r>
            <a:r>
              <a:rPr lang="en-US" sz="1200" b="1" dirty="0" smtClean="0"/>
              <a:t>Change</a:t>
            </a:r>
            <a:r>
              <a:rPr lang="en-US" sz="1200" dirty="0" smtClean="0"/>
              <a:t>, point to </a:t>
            </a:r>
            <a:r>
              <a:rPr lang="en-US" sz="1200" b="1" dirty="0" smtClean="0"/>
              <a:t>Entrance</a:t>
            </a:r>
            <a:r>
              <a:rPr lang="en-US" sz="1200" dirty="0" smtClean="0"/>
              <a:t> and select </a:t>
            </a:r>
            <a:r>
              <a:rPr lang="en-US" sz="1200" b="1" dirty="0" smtClean="0"/>
              <a:t>More</a:t>
            </a:r>
            <a:r>
              <a:rPr lang="en-US" sz="1200" dirty="0" smtClean="0"/>
              <a:t> </a:t>
            </a:r>
            <a:r>
              <a:rPr lang="en-US" sz="1200" b="1" dirty="0" smtClean="0"/>
              <a:t>Effects</a:t>
            </a:r>
            <a:r>
              <a:rPr lang="en-US" sz="1200" dirty="0" smtClean="0"/>
              <a:t>. In the </a:t>
            </a:r>
            <a:r>
              <a:rPr lang="en-US" sz="1200" b="1" dirty="0" smtClean="0"/>
              <a:t>Change</a:t>
            </a:r>
            <a:r>
              <a:rPr lang="en-US" sz="1200" dirty="0" smtClean="0"/>
              <a:t> </a:t>
            </a:r>
            <a:r>
              <a:rPr lang="en-US" sz="1200" b="1" dirty="0" smtClean="0"/>
              <a:t>Entrance</a:t>
            </a:r>
            <a:r>
              <a:rPr lang="en-US" sz="1200" dirty="0" smtClean="0"/>
              <a:t> </a:t>
            </a:r>
            <a:r>
              <a:rPr lang="en-US" sz="1200" b="1" dirty="0" smtClean="0"/>
              <a:t>Effect</a:t>
            </a:r>
            <a:r>
              <a:rPr lang="en-US" sz="1200" dirty="0" smtClean="0"/>
              <a:t> dialog box, under </a:t>
            </a:r>
            <a:r>
              <a:rPr lang="en-US" sz="1200" b="1" dirty="0" smtClean="0"/>
              <a:t>Moderate</a:t>
            </a:r>
            <a:r>
              <a:rPr lang="en-US" sz="1200" dirty="0" smtClean="0"/>
              <a:t> select </a:t>
            </a:r>
            <a:r>
              <a:rPr lang="en-US" sz="1200" b="1" dirty="0" smtClean="0"/>
              <a:t>Ease</a:t>
            </a:r>
            <a:r>
              <a:rPr lang="en-US" sz="1200" baseline="0" dirty="0" smtClean="0"/>
              <a:t> </a:t>
            </a:r>
            <a:r>
              <a:rPr lang="en-US" sz="1200" b="1" baseline="0" dirty="0" smtClean="0"/>
              <a:t>In</a:t>
            </a:r>
            <a:r>
              <a:rPr lang="en-US" sz="1200" baseline="0" dirty="0" smtClean="0"/>
              <a:t>.</a:t>
            </a:r>
          </a:p>
          <a:p>
            <a:pPr marL="1143000" lvl="2" indent="-228600">
              <a:buFont typeface="+mj-lt"/>
              <a:buAutoNum type="arabicPeriod"/>
            </a:pPr>
            <a:r>
              <a:rPr lang="en-US" sz="1200" baseline="0" dirty="0" smtClean="0"/>
              <a:t>With the four ease-in entrance effects still selected, under </a:t>
            </a:r>
            <a:r>
              <a:rPr lang="en-US" sz="1200" b="1" baseline="0" dirty="0" smtClean="0"/>
              <a:t>Modify: Ease In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600200" lvl="3"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dirty="0" smtClean="0"/>
          </a:p>
          <a:p>
            <a:pPr marL="685800" lvl="1" indent="-228600">
              <a:buFont typeface="+mj-lt"/>
              <a:buAutoNum type="arabicPeriod"/>
            </a:pPr>
            <a:r>
              <a:rPr lang="en-US" sz="1200" baseline="0" dirty="0" smtClean="0"/>
              <a:t>Select the grow &amp; turn entrance effect (first effect in the list), and under </a:t>
            </a:r>
            <a:r>
              <a:rPr lang="en-US" sz="1200" b="1" baseline="0" dirty="0" smtClean="0"/>
              <a:t>Modify: Grow &amp; Turn</a:t>
            </a:r>
            <a:r>
              <a:rPr lang="en-US" sz="1200" dirty="0" smtClean="0"/>
              <a:t>, in the </a:t>
            </a:r>
            <a:r>
              <a:rPr lang="en-US" sz="1200" b="1" dirty="0" smtClean="0"/>
              <a:t>Start</a:t>
            </a:r>
            <a:r>
              <a:rPr lang="en-US" sz="1200" dirty="0" smtClean="0"/>
              <a:t> list,</a:t>
            </a:r>
            <a:r>
              <a:rPr lang="en-US" sz="1200" baseline="0" dirty="0" smtClean="0"/>
              <a:t> select </a:t>
            </a:r>
            <a:r>
              <a:rPr lang="en-US" sz="1200" b="1" baseline="0" dirty="0" smtClean="0"/>
              <a:t>With</a:t>
            </a:r>
            <a:r>
              <a:rPr lang="en-US" sz="1200" baseline="0" dirty="0" smtClean="0"/>
              <a:t> </a:t>
            </a:r>
            <a:r>
              <a:rPr lang="en-US" sz="1200" b="1" baseline="0" dirty="0" smtClean="0"/>
              <a:t>Previous</a:t>
            </a:r>
            <a:r>
              <a:rPr lang="en-US" sz="1200" baseline="0" dirty="0" smtClean="0"/>
              <a:t>.</a:t>
            </a:r>
            <a:r>
              <a:rPr lang="en-US" sz="1200" dirty="0" smtClean="0"/>
              <a:t> </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20%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SmartArt custom</a:t>
            </a:r>
            <a:r>
              <a:rPr lang="en-US" sz="1400" b="1" baseline="0" dirty="0" smtClean="0"/>
              <a:t> </a:t>
            </a:r>
            <a:r>
              <a:rPr lang="en-US" sz="1400" b="1" dirty="0" smtClean="0"/>
              <a:t>animation effects: vertical chevron list with dark</a:t>
            </a:r>
            <a:r>
              <a:rPr lang="en-US" sz="1400" b="1" baseline="0" dirty="0" smtClean="0"/>
              <a:t> colors</a:t>
            </a:r>
            <a:endParaRPr lang="en-US" sz="1400" b="1" dirty="0" smtClean="0"/>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a:t>
            </a:r>
            <a:r>
              <a:rPr lang="en-US" sz="1200" b="0" dirty="0" smtClean="0"/>
              <a:t>tab,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Chevron List </a:t>
            </a:r>
            <a:r>
              <a:rPr lang="en-US" sz="1200" baseline="0" dirty="0" smtClean="0"/>
              <a:t>(fourth row, fourth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chevron, </a:t>
            </a:r>
            <a:r>
              <a:rPr lang="en-US" sz="1200" b="0" baseline="0" dirty="0" smtClean="0"/>
              <a:t>select the third chevron at the bottom of the graphic,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bullets for the fourth chevron, select the fourth chevron,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text, s</a:t>
            </a:r>
            <a:r>
              <a:rPr lang="en-US" sz="1200" dirty="0" smtClean="0"/>
              <a:t>elect</a:t>
            </a:r>
            <a:r>
              <a:rPr lang="en-US" sz="1200" baseline="0" dirty="0" smtClean="0"/>
              <a:t> the </a:t>
            </a:r>
            <a:r>
              <a:rPr lang="en-US" sz="1200" baseline="0" dirty="0" err="1" smtClean="0"/>
              <a:t>SmartArt</a:t>
            </a:r>
            <a:r>
              <a:rPr lang="en-US" sz="1200" baseline="0" dirty="0" smtClean="0"/>
              <a:t> graphic, and then click one of the arrows on the left border. In the </a:t>
            </a:r>
            <a:r>
              <a:rPr lang="en-US" sz="1200" b="1" baseline="0" dirty="0" smtClean="0"/>
              <a:t>Type your text here </a:t>
            </a:r>
            <a:r>
              <a:rPr lang="en-US" sz="1200" baseline="0" dirty="0" smtClean="0"/>
              <a:t>dialog box, enter text for each level. (</a:t>
            </a:r>
            <a:r>
              <a:rPr lang="en-US" sz="1200" b="1" baseline="0" dirty="0" smtClean="0"/>
              <a:t>Note: </a:t>
            </a:r>
            <a:r>
              <a:rPr lang="en-US" sz="1200" baseline="0" dirty="0" smtClean="0"/>
              <a:t>In the example slide, the first-level text boxes contain “One,” “Two,” “Three,” and “Four.” The second-level text is “Supporting Text.”)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a:t>
            </a:r>
            <a:r>
              <a:rPr lang="en-US" sz="1200" dirty="0" smtClean="0"/>
              <a:t> drag the right center sizing handle to the right edge of the slide.</a:t>
            </a:r>
          </a:p>
          <a:p>
            <a:pPr marL="228600" indent="-228600">
              <a:buFont typeface="+mj-lt"/>
              <a:buAutoNum type="arabicPeriod"/>
            </a:pPr>
            <a:r>
              <a:rPr lang="en-US" sz="1200" dirty="0" smtClean="0"/>
              <a:t>With the </a:t>
            </a:r>
            <a:r>
              <a:rPr lang="en-US" sz="1200" dirty="0" err="1" smtClean="0"/>
              <a:t>SmartArt</a:t>
            </a:r>
            <a:r>
              <a:rPr lang="en-US" sz="1200" dirty="0" smtClean="0"/>
              <a:t> graphic still selected, </a:t>
            </a:r>
            <a:r>
              <a:rPr lang="en-US" sz="1200" baseline="0" dirty="0" smtClean="0"/>
              <a:t>on the </a:t>
            </a:r>
            <a:r>
              <a:rPr lang="en-US" sz="1200" b="1" baseline="0" dirty="0" smtClean="0"/>
              <a:t>Design</a:t>
            </a:r>
            <a:r>
              <a:rPr lang="en-US" sz="1200" baseline="0" dirty="0" smtClean="0"/>
              <a:t> </a:t>
            </a:r>
            <a:r>
              <a:rPr lang="en-US" sz="1200" b="1" baseline="0" dirty="0" smtClean="0"/>
              <a:t>Tab</a:t>
            </a:r>
            <a:r>
              <a:rPr lang="en-US" sz="1200" baseline="0" dirty="0" smtClean="0"/>
              <a:t>, in the </a:t>
            </a:r>
            <a:r>
              <a:rPr lang="en-US" sz="1200" b="1" baseline="0" dirty="0" smtClean="0"/>
              <a:t>Themes</a:t>
            </a:r>
            <a:r>
              <a:rPr lang="en-US" sz="1200" baseline="0" dirty="0" smtClean="0"/>
              <a:t> group, click </a:t>
            </a:r>
            <a:r>
              <a:rPr lang="en-US" sz="1200" b="1" baseline="0" dirty="0" smtClean="0"/>
              <a:t>Colors</a:t>
            </a:r>
            <a:r>
              <a:rPr lang="en-US" sz="1200" baseline="0" dirty="0" smtClean="0"/>
              <a:t>, and then under </a:t>
            </a:r>
            <a:r>
              <a:rPr lang="en-US" sz="1200" b="1" baseline="0" dirty="0" smtClean="0"/>
              <a:t>Built-In</a:t>
            </a:r>
            <a:r>
              <a:rPr lang="en-US" sz="1200" baseline="0" dirty="0" smtClean="0"/>
              <a:t> select </a:t>
            </a:r>
            <a:r>
              <a:rPr lang="en-US" sz="1200" b="1" baseline="0" dirty="0" smtClean="0"/>
              <a:t>Median</a:t>
            </a:r>
            <a:r>
              <a:rPr lang="en-US" sz="1200" baseline="0" dirty="0" smtClean="0"/>
              <a:t>. (</a:t>
            </a:r>
            <a:r>
              <a:rPr lang="en-US" sz="1200" b="1" baseline="0" dirty="0" smtClean="0"/>
              <a:t>Note: </a:t>
            </a:r>
            <a:r>
              <a:rPr lang="en-US" sz="1200" b="0" baseline="0" dirty="0" smtClean="0"/>
              <a:t>If this action is taken in a PowerPoint presentation containing more than one slide, the theme will be applied to all of the slides.)</a:t>
            </a:r>
            <a:endParaRPr lang="en-US" sz="1200" dirty="0" smtClean="0"/>
          </a:p>
          <a:p>
            <a:pPr marL="228600" indent="-228600">
              <a:buFont typeface="+mj-lt"/>
              <a:buAutoNum type="arabicPeriod"/>
            </a:pPr>
            <a:r>
              <a:rPr lang="en-US" sz="1200" dirty="0" smtClean="0"/>
              <a:t>With the </a:t>
            </a:r>
            <a:r>
              <a:rPr lang="en-US" sz="1200" dirty="0" err="1" smtClean="0"/>
              <a:t>SmartArt</a:t>
            </a:r>
            <a:r>
              <a:rPr lang="en-US" sz="1200" dirty="0" smtClean="0"/>
              <a:t> graphic still selected,  under </a:t>
            </a:r>
            <a:r>
              <a:rPr lang="en-US" sz="1200" b="1" dirty="0" err="1" smtClean="0"/>
              <a:t>SmartArt</a:t>
            </a:r>
            <a:r>
              <a:rPr lang="en-US" sz="1200" dirty="0" smtClean="0"/>
              <a:t> </a:t>
            </a:r>
            <a:r>
              <a:rPr lang="en-US" sz="1200" b="1" dirty="0" smtClean="0"/>
              <a:t>Tools</a:t>
            </a:r>
            <a:r>
              <a:rPr lang="en-US" sz="1200" dirty="0" smtClean="0"/>
              <a:t>, on the </a:t>
            </a:r>
            <a:r>
              <a:rPr lang="en-US" sz="1200" b="1" dirty="0" smtClean="0"/>
              <a:t>Design</a:t>
            </a:r>
            <a:r>
              <a:rPr lang="en-US" sz="1200" dirty="0" smtClean="0"/>
              <a:t> tab, in the </a:t>
            </a:r>
            <a:r>
              <a:rPr lang="en-US" sz="1200" b="1"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then under </a:t>
            </a:r>
            <a:r>
              <a:rPr lang="en-US" sz="1200" b="1" baseline="0" dirty="0" smtClean="0"/>
              <a:t>3-D</a:t>
            </a:r>
            <a:r>
              <a:rPr lang="en-US" sz="1200" baseline="0" dirty="0" smtClean="0"/>
              <a:t> select </a:t>
            </a:r>
            <a:r>
              <a:rPr lang="en-US" sz="1200" b="1" baseline="0" dirty="0" smtClean="0"/>
              <a:t>Inset </a:t>
            </a:r>
            <a:r>
              <a:rPr lang="en-US" sz="1200" b="0" baseline="0" dirty="0" smtClean="0"/>
              <a:t>(first row, second option from the left)</a:t>
            </a:r>
            <a:r>
              <a:rPr lang="en-US" sz="1200" baseline="0" dirty="0" smtClean="0"/>
              <a:t>. </a:t>
            </a:r>
            <a:endParaRPr lang="en-US" sz="1200" dirty="0" smtClean="0"/>
          </a:p>
          <a:p>
            <a:pPr marL="228600" indent="-228600">
              <a:buFont typeface="+mj-lt"/>
              <a:buAutoNum type="arabicPeriod"/>
            </a:pPr>
            <a:r>
              <a:rPr lang="en-US" sz="1200" dirty="0" smtClean="0"/>
              <a:t>Also under </a:t>
            </a:r>
            <a:r>
              <a:rPr lang="en-US" sz="1200" b="1" dirty="0" err="1"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aseline="0" dirty="0" smtClean="0"/>
              <a:t>, and then under </a:t>
            </a:r>
            <a:r>
              <a:rPr lang="en-US" sz="1200" b="1" baseline="0" dirty="0" smtClean="0"/>
              <a:t>Colorful</a:t>
            </a:r>
            <a:r>
              <a:rPr lang="en-US" sz="1200" baseline="0" dirty="0" smtClean="0"/>
              <a:t> select </a:t>
            </a:r>
            <a:r>
              <a:rPr lang="en-US" sz="1200" b="1" baseline="0" smtClean="0"/>
              <a:t>Colorful</a:t>
            </a:r>
            <a:r>
              <a:rPr lang="en-US" sz="1200" baseline="0" smtClean="0"/>
              <a:t> -</a:t>
            </a:r>
            <a:r>
              <a:rPr lang="en-US" sz="1200" b="1" baseline="0" smtClean="0"/>
              <a:t>Accent</a:t>
            </a:r>
            <a:r>
              <a:rPr lang="en-US" sz="1200" baseline="0" smtClean="0"/>
              <a:t> </a:t>
            </a:r>
            <a:r>
              <a:rPr lang="en-US" sz="1200" b="1" baseline="0" dirty="0" smtClean="0"/>
              <a:t>Colors</a:t>
            </a:r>
            <a:r>
              <a:rPr lang="en-US" sz="1200" baseline="0" dirty="0" smtClean="0"/>
              <a:t> (first option from the left). </a:t>
            </a: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chevron effects on this slide, do the following:</a:t>
            </a:r>
          </a:p>
          <a:p>
            <a:pPr marL="228600" indent="-228600">
              <a:buFont typeface="+mj-lt"/>
              <a:buAutoNum type="arabicPeriod"/>
            </a:pPr>
            <a:r>
              <a:rPr lang="en-US" sz="1200" dirty="0" smtClean="0"/>
              <a:t>Press</a:t>
            </a:r>
            <a:r>
              <a:rPr lang="en-US" sz="1200" baseline="0" dirty="0" smtClean="0"/>
              <a:t> and hold CTRL, and select all four chevrons in the </a:t>
            </a:r>
            <a:r>
              <a:rPr lang="en-US" sz="1200" baseline="0" dirty="0" err="1" smtClean="0"/>
              <a:t>SmartArt</a:t>
            </a:r>
            <a:r>
              <a:rPr lang="en-US" sz="1200" baseline="0" dirty="0" smtClean="0"/>
              <a:t> graphic.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in the </a:t>
            </a:r>
            <a:r>
              <a:rPr lang="en-US" sz="1200" b="1" dirty="0" smtClean="0"/>
              <a:t>Font</a:t>
            </a:r>
            <a:r>
              <a:rPr lang="en-US" sz="1200" dirty="0" smtClean="0"/>
              <a:t> list</a:t>
            </a:r>
            <a:r>
              <a:rPr lang="en-US" sz="1200" baseline="0" dirty="0" smtClean="0"/>
              <a:t> select </a:t>
            </a:r>
            <a:r>
              <a:rPr lang="en-US" sz="1200" b="1" baseline="0" dirty="0" smtClean="0"/>
              <a:t>Franklin Gothic Medium </a:t>
            </a:r>
            <a:r>
              <a:rPr lang="en-US" sz="1200" b="1" baseline="0" dirty="0" err="1" smtClean="0"/>
              <a:t>Cond</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28</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Text</a:t>
            </a:r>
            <a:r>
              <a:rPr lang="en-US" sz="1200" baseline="0" dirty="0" smtClean="0"/>
              <a:t> </a:t>
            </a:r>
            <a:r>
              <a:rPr lang="en-US" sz="1200" b="1" baseline="0" dirty="0" smtClean="0"/>
              <a:t>Box</a:t>
            </a:r>
            <a:r>
              <a:rPr lang="en-US" sz="1200" baseline="0" dirty="0" smtClean="0"/>
              <a:t> in the left pane, and in the </a:t>
            </a:r>
            <a:r>
              <a:rPr lang="en-US" sz="1200" b="1" baseline="0" dirty="0" smtClean="0"/>
              <a:t>Text</a:t>
            </a:r>
            <a:r>
              <a:rPr lang="en-US" sz="1200" baseline="0" dirty="0" smtClean="0"/>
              <a:t> </a:t>
            </a:r>
            <a:r>
              <a:rPr lang="en-US" sz="1200" b="1" baseline="0" dirty="0" smtClean="0"/>
              <a:t>Box</a:t>
            </a:r>
            <a:r>
              <a:rPr lang="en-US" sz="1200" baseline="0" dirty="0" smtClean="0"/>
              <a:t> pane do the following:</a:t>
            </a:r>
          </a:p>
          <a:p>
            <a:pPr marL="685800" lvl="1" indent="-228600">
              <a:buFont typeface="Arial" pitchFamily="34" charset="0"/>
              <a:buChar char="•"/>
            </a:pPr>
            <a:r>
              <a:rPr lang="en-US" sz="1200" baseline="0" dirty="0" smtClean="0"/>
              <a:t>Under </a:t>
            </a:r>
            <a:r>
              <a:rPr lang="en-US" sz="1200" b="1" baseline="0" dirty="0" smtClean="0"/>
              <a:t>Text</a:t>
            </a:r>
            <a:r>
              <a:rPr lang="en-US" sz="1200" baseline="0" dirty="0" smtClean="0"/>
              <a:t> </a:t>
            </a:r>
            <a:r>
              <a:rPr lang="en-US" sz="1200" b="1" baseline="0" dirty="0" smtClean="0"/>
              <a:t>layout</a:t>
            </a:r>
            <a:r>
              <a:rPr lang="en-US" sz="1200" baseline="0" dirty="0" smtClean="0"/>
              <a:t>, in the </a:t>
            </a:r>
            <a:r>
              <a:rPr lang="en-US" sz="1200" b="1" baseline="0" dirty="0" smtClean="0"/>
              <a:t>Vertical</a:t>
            </a:r>
            <a:r>
              <a:rPr lang="en-US" sz="1200" baseline="0" dirty="0" smtClean="0"/>
              <a:t> </a:t>
            </a:r>
            <a:r>
              <a:rPr lang="en-US" sz="1200" b="1" baseline="0" dirty="0" smtClean="0"/>
              <a:t>alignment</a:t>
            </a:r>
            <a:r>
              <a:rPr lang="en-US" sz="1200" baseline="0" dirty="0" smtClean="0"/>
              <a:t> list select </a:t>
            </a:r>
            <a:r>
              <a:rPr lang="en-US" sz="1200" b="1" baseline="0" dirty="0" smtClean="0"/>
              <a:t>Bottom</a:t>
            </a:r>
            <a:r>
              <a:rPr lang="en-US" sz="1200" baseline="0" dirty="0" smtClean="0"/>
              <a:t>.</a:t>
            </a:r>
          </a:p>
          <a:p>
            <a:pPr marL="685800" lvl="1" indent="-228600">
              <a:buFont typeface="Arial" pitchFamily="34" charset="0"/>
              <a:buChar char="•"/>
            </a:pPr>
            <a:r>
              <a:rPr lang="en-US" sz="1200" baseline="0" dirty="0" smtClean="0"/>
              <a:t>Under </a:t>
            </a:r>
            <a:r>
              <a:rPr lang="en-US" sz="1200" b="1" baseline="0" dirty="0" smtClean="0"/>
              <a:t>Internal</a:t>
            </a:r>
            <a:r>
              <a:rPr lang="en-US" sz="1200" baseline="0" dirty="0" smtClean="0"/>
              <a:t> </a:t>
            </a:r>
            <a:r>
              <a:rPr lang="en-US" sz="1200" b="1" baseline="0" dirty="0" smtClean="0"/>
              <a:t>margin</a:t>
            </a:r>
            <a:r>
              <a:rPr lang="en-US" sz="1200" baseline="0" dirty="0" smtClean="0"/>
              <a:t>, do the following:</a:t>
            </a:r>
          </a:p>
          <a:p>
            <a:pPr marL="1143000" lvl="2" indent="-228600">
              <a:buFont typeface="Arial" pitchFamily="34" charset="0"/>
              <a:buChar char="•"/>
            </a:pPr>
            <a:r>
              <a:rPr lang="en-US" sz="1200" baseline="0" dirty="0" smtClean="0"/>
              <a:t> In the </a:t>
            </a:r>
            <a:r>
              <a:rPr lang="en-US" sz="1200" b="1" baseline="0" dirty="0" smtClean="0"/>
              <a:t>Left</a:t>
            </a:r>
            <a:r>
              <a:rPr lang="en-US" sz="1200" baseline="0" dirty="0" smtClean="0"/>
              <a:t> box, enter </a:t>
            </a:r>
            <a:r>
              <a:rPr lang="en-US" sz="1200" b="1" baseline="0" dirty="0" smtClean="0"/>
              <a:t>0”</a:t>
            </a:r>
            <a:r>
              <a:rPr lang="en-US" sz="1200" baseline="0" dirty="0" smtClean="0"/>
              <a:t>.</a:t>
            </a:r>
          </a:p>
          <a:p>
            <a:pPr marL="1143000" lvl="2" indent="-228600">
              <a:buFont typeface="Arial" pitchFamily="34" charset="0"/>
              <a:buChar char="•"/>
            </a:pPr>
            <a:r>
              <a:rPr lang="en-US" sz="1200" baseline="0" dirty="0" smtClean="0"/>
              <a:t> In the </a:t>
            </a:r>
            <a:r>
              <a:rPr lang="en-US" sz="1200" b="1" baseline="0" dirty="0" smtClean="0"/>
              <a:t>Right</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Bottom</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Top</a:t>
            </a:r>
            <a:r>
              <a:rPr lang="en-US" sz="1200" baseline="0" dirty="0" smtClean="0"/>
              <a:t> box, enter </a:t>
            </a:r>
            <a:r>
              <a:rPr lang="en-US" sz="1200" b="1" baseline="0" dirty="0" smtClean="0"/>
              <a:t>0.6”</a:t>
            </a:r>
            <a:r>
              <a:rPr lang="en-US" sz="1200" baseline="0" dirty="0" smtClean="0"/>
              <a:t>.</a:t>
            </a:r>
            <a:endParaRPr lang="en-US" sz="1200" b="0" baseline="0" dirty="0" smtClean="0"/>
          </a:p>
          <a:p>
            <a:pPr marL="228600" indent="-228600">
              <a:buFontTx/>
              <a:buNone/>
            </a:pPr>
            <a:endParaRPr lang="en-US" sz="1200" dirty="0" smtClean="0"/>
          </a:p>
          <a:p>
            <a:pPr marL="228600" indent="-228600">
              <a:buFontTx/>
              <a:buNone/>
            </a:pPr>
            <a:endParaRPr lang="en-US" sz="1200" dirty="0" smtClean="0"/>
          </a:p>
          <a:p>
            <a:pPr marL="228600" indent="-228600">
              <a:buFontTx/>
              <a:buNone/>
            </a:pPr>
            <a:r>
              <a:rPr lang="en-US" sz="1200" dirty="0" smtClean="0"/>
              <a:t>To reproduce the rectangle effects on this slide, do the following:</a:t>
            </a:r>
          </a:p>
          <a:p>
            <a:pPr marL="228600" indent="-228600">
              <a:buFont typeface="+mj-lt"/>
              <a:buAutoNum type="arabicPeriod"/>
            </a:pPr>
            <a:r>
              <a:rPr lang="en-US" sz="1200" dirty="0" smtClean="0"/>
              <a:t>Press and hold CTRL, and the four of the rectangles (with bulleted text). On the </a:t>
            </a:r>
            <a:r>
              <a:rPr lang="en-US" sz="1200" b="1" dirty="0" smtClean="0"/>
              <a:t>Home</a:t>
            </a:r>
            <a:r>
              <a:rPr lang="en-US" sz="1200" dirty="0" smtClean="0"/>
              <a:t> tab, in the </a:t>
            </a:r>
            <a:r>
              <a:rPr lang="en-US" sz="1200" b="1" dirty="0" smtClean="0"/>
              <a:t>Font</a:t>
            </a:r>
            <a:r>
              <a:rPr lang="en-US" sz="1200" dirty="0" smtClean="0"/>
              <a:t> group, do the following:</a:t>
            </a:r>
          </a:p>
          <a:p>
            <a:pPr marL="685800" lvl="1" indent="-228600">
              <a:buFont typeface="Arial" pitchFamily="34" charset="0"/>
              <a:buChar char="•"/>
            </a:pPr>
            <a:r>
              <a:rPr lang="en-US" sz="1200" dirty="0" smtClean="0"/>
              <a:t>In the </a:t>
            </a:r>
            <a:r>
              <a:rPr lang="en-US" sz="1200" b="1" dirty="0" smtClean="0"/>
              <a:t>Font</a:t>
            </a:r>
            <a:r>
              <a:rPr lang="en-US" sz="1200" dirty="0" smtClean="0"/>
              <a:t> list, select </a:t>
            </a:r>
            <a:r>
              <a:rPr lang="en-US" sz="1200" b="1" dirty="0" smtClean="0"/>
              <a:t>Franklin</a:t>
            </a:r>
            <a:r>
              <a:rPr lang="en-US" sz="1200" dirty="0" smtClean="0"/>
              <a:t> </a:t>
            </a:r>
            <a:r>
              <a:rPr lang="en-US" sz="1200" b="1" dirty="0" smtClean="0"/>
              <a:t>Gothic</a:t>
            </a:r>
            <a:r>
              <a:rPr lang="en-US" sz="1200" dirty="0" smtClean="0"/>
              <a:t> </a:t>
            </a:r>
            <a:r>
              <a:rPr lang="en-US" sz="1200" b="1" dirty="0" smtClean="0"/>
              <a:t>Book</a:t>
            </a:r>
            <a:r>
              <a:rPr lang="en-US" sz="1200" dirty="0" smtClean="0"/>
              <a:t>.</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Size</a:t>
            </a:r>
            <a:r>
              <a:rPr lang="en-US" sz="1200" dirty="0" smtClean="0"/>
              <a:t> box, enter </a:t>
            </a:r>
            <a:r>
              <a:rPr lang="en-US" sz="1200" b="1" dirty="0" smtClean="0"/>
              <a:t>21.</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Color</a:t>
            </a:r>
            <a:r>
              <a:rPr lang="en-US" sz="1200" dirty="0" smtClean="0"/>
              <a:t> list, under</a:t>
            </a:r>
            <a:r>
              <a:rPr lang="en-US" sz="1200" baseline="0" dirty="0" smtClean="0"/>
              <a:t>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0" baseline="0" dirty="0" smtClean="0"/>
              <a:t> (first row, first option from the left).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 Shape</a:t>
            </a:r>
            <a:r>
              <a:rPr lang="en-US" sz="1200" b="1" baseline="0" dirty="0" smtClean="0"/>
              <a:t> </a:t>
            </a:r>
            <a:r>
              <a:rPr lang="en-US" sz="1200" baseline="0" dirty="0" smtClean="0"/>
              <a:t>dialog box launcher. In the </a:t>
            </a:r>
            <a:r>
              <a:rPr lang="en-US" sz="1200" b="1" baseline="0" dirty="0" smtClean="0"/>
              <a:t>Format Shape </a:t>
            </a:r>
            <a:r>
              <a:rPr lang="en-US" sz="1200" baseline="0" dirty="0" smtClean="0"/>
              <a:t>dialog box, click </a:t>
            </a:r>
            <a:r>
              <a:rPr lang="en-US" sz="1200" b="1" baseline="0" dirty="0" smtClean="0"/>
              <a:t>Fill</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45</a:t>
            </a:r>
            <a:r>
              <a:rPr lang="en-US" sz="1200" b="0" baseline="0" dirty="0" smtClean="0">
                <a:solidFill>
                  <a:schemeClr val="accent6"/>
                </a:solidFill>
                <a:latin typeface="+mn-lt"/>
              </a:rPr>
              <a:t>%. </a:t>
            </a:r>
            <a:endParaRPr lang="en-US" sz="1200" b="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Shadow</a:t>
            </a:r>
            <a:r>
              <a:rPr lang="en-US" sz="1200" dirty="0" smtClean="0"/>
              <a:t> in the </a:t>
            </a:r>
            <a:r>
              <a:rPr lang="en-US" sz="1200" b="0" dirty="0" smtClean="0"/>
              <a:t>left</a:t>
            </a:r>
            <a:r>
              <a:rPr lang="en-US" sz="1200" dirty="0" smtClean="0"/>
              <a:t> pane, and in the </a:t>
            </a:r>
            <a:r>
              <a:rPr lang="en-US" sz="1200" b="1" dirty="0" smtClean="0"/>
              <a:t>Shadow</a:t>
            </a:r>
            <a:r>
              <a:rPr lang="en-US" sz="1200" dirty="0" smtClean="0"/>
              <a:t> pane, in the </a:t>
            </a:r>
            <a:r>
              <a:rPr lang="en-US" sz="1200" b="1" dirty="0" smtClean="0"/>
              <a:t>Presets</a:t>
            </a:r>
            <a:r>
              <a:rPr lang="en-US" sz="1200" dirty="0" smtClean="0"/>
              <a:t> list, select </a:t>
            </a:r>
            <a:r>
              <a:rPr lang="en-US" sz="1200" b="1" dirty="0" smtClean="0"/>
              <a:t>No</a:t>
            </a:r>
            <a:r>
              <a:rPr lang="en-US" sz="1200" dirty="0" smtClean="0"/>
              <a:t> </a:t>
            </a:r>
            <a:r>
              <a:rPr lang="en-US" sz="1200" b="1" dirty="0" smtClean="0"/>
              <a:t>Shadow</a:t>
            </a:r>
            <a:r>
              <a:rPr lang="en-US" sz="1200" dirty="0" smtClean="0"/>
              <a:t>.</a:t>
            </a: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and in the </a:t>
            </a:r>
            <a:r>
              <a:rPr lang="en-US" sz="1200" b="1" dirty="0" smtClean="0"/>
              <a:t>3-D</a:t>
            </a:r>
            <a:r>
              <a:rPr lang="en-US" sz="1200" dirty="0" smtClean="0"/>
              <a:t> </a:t>
            </a:r>
            <a:r>
              <a:rPr lang="en-US" sz="1200" b="1" dirty="0" smtClean="0"/>
              <a:t>Format</a:t>
            </a:r>
            <a:r>
              <a:rPr lang="en-US" sz="1200" dirty="0" smtClean="0"/>
              <a:t> pane, under</a:t>
            </a:r>
            <a:r>
              <a:rPr lang="en-US" sz="1200" baseline="0" dirty="0" smtClean="0"/>
              <a:t> </a:t>
            </a:r>
            <a:r>
              <a:rPr lang="en-US" sz="1200" b="1" baseline="0" dirty="0" smtClean="0"/>
              <a:t>Bevel</a:t>
            </a:r>
            <a:r>
              <a:rPr lang="en-US" sz="1200" baseline="0" dirty="0" smtClean="0"/>
              <a:t>, in the </a:t>
            </a:r>
            <a:r>
              <a:rPr lang="en-US" sz="1200" b="1" baseline="0" dirty="0" smtClean="0"/>
              <a:t>Top</a:t>
            </a:r>
            <a:r>
              <a:rPr lang="en-US" sz="1200" baseline="0" dirty="0" smtClean="0"/>
              <a:t> list select </a:t>
            </a:r>
            <a:r>
              <a:rPr lang="en-US" sz="1200" b="1" baseline="0" dirty="0" smtClean="0"/>
              <a:t>No</a:t>
            </a:r>
            <a:r>
              <a:rPr lang="en-US" sz="1200" baseline="0" dirty="0" smtClean="0"/>
              <a:t> </a:t>
            </a:r>
            <a:r>
              <a:rPr lang="en-US" sz="1200" b="1" baseline="0" dirty="0" smtClean="0"/>
              <a:t>Bevel</a:t>
            </a:r>
            <a:r>
              <a:rPr lang="en-US" sz="1200" baseline="0" dirty="0" smtClean="0"/>
              <a:t>.</a:t>
            </a:r>
            <a:endParaRPr lang="en-US" sz="1200" dirty="0" smtClean="0"/>
          </a:p>
          <a:p>
            <a:pPr marL="228600" indent="-228600">
              <a:buFont typeface="+mj-lt"/>
              <a:buAutoNum type="arabicPeriod"/>
            </a:pPr>
            <a:r>
              <a:rPr lang="en-US" sz="1200" dirty="0" smtClean="0"/>
              <a:t>Select the top rectangle with bulleted text.</a:t>
            </a:r>
            <a:endParaRPr lang="en-US" sz="1200" baseline="0" dirty="0" smtClean="0"/>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second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third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fourth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 </a:t>
            </a:r>
          </a:p>
          <a:p>
            <a:pPr marL="228600" indent="-228600">
              <a:buFont typeface="+mj-lt"/>
              <a:buAutoNum type="arabicPeriod"/>
            </a:pPr>
            <a:r>
              <a:rPr lang="en-US" sz="1200" dirty="0" smtClean="0"/>
              <a:t>On the </a:t>
            </a:r>
            <a:r>
              <a:rPr lang="en-US" sz="1200" b="1" dirty="0" smtClean="0"/>
              <a:t>Animations</a:t>
            </a:r>
            <a:r>
              <a:rPr lang="en-US" sz="1200" dirty="0" smtClean="0"/>
              <a:t> tab, in the </a:t>
            </a:r>
            <a:r>
              <a:rPr lang="en-US" sz="1200" b="1"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SmartArt graphic, and then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aseline="0" dirty="0" smtClean="0"/>
              <a:t> select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Click the arrow to the right of the animation effect (grow &amp; turn effect for the graphic), select </a:t>
            </a:r>
            <a:r>
              <a:rPr lang="en-US" sz="1200" b="1" baseline="0" dirty="0" smtClean="0"/>
              <a:t>Effect</a:t>
            </a:r>
            <a:r>
              <a:rPr lang="en-US" sz="1200" baseline="0" dirty="0" smtClean="0"/>
              <a:t> </a:t>
            </a:r>
            <a:r>
              <a:rPr lang="en-US" sz="1200" b="1" baseline="0" dirty="0" smtClean="0"/>
              <a:t>Options</a:t>
            </a:r>
            <a:r>
              <a:rPr lang="en-US" sz="1200" b="0" baseline="0" dirty="0" smtClean="0"/>
              <a:t>, and then i</a:t>
            </a:r>
            <a:r>
              <a:rPr lang="en-US" sz="1200" baseline="0" dirty="0" smtClean="0"/>
              <a:t>n the </a:t>
            </a:r>
            <a:r>
              <a:rPr lang="en-US" sz="1200" b="1" baseline="0" dirty="0" smtClean="0"/>
              <a:t>Grow &amp; Turn </a:t>
            </a:r>
            <a:r>
              <a:rPr lang="en-US" sz="1200" baseline="0" dirty="0" smtClean="0"/>
              <a:t>dialog box, </a:t>
            </a:r>
            <a:r>
              <a:rPr lang="en-US" sz="1200" b="0" baseline="0" dirty="0" smtClean="0"/>
              <a:t>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0.5 seconds (Very Fast)</a:t>
            </a:r>
            <a:r>
              <a:rPr lang="en-US" sz="1200" b="0" baseline="0" dirty="0" smtClean="0"/>
              <a:t>.</a:t>
            </a:r>
          </a:p>
          <a:p>
            <a:pPr marL="1143000" lvl="2" indent="-228600">
              <a:buFont typeface="Arial" pitchFamily="34" charset="0"/>
              <a:buChar char="•"/>
            </a:pPr>
            <a:r>
              <a:rPr lang="en-US" sz="1200" baseline="0" dirty="0" smtClean="0"/>
              <a:t>On the </a:t>
            </a:r>
            <a:r>
              <a:rPr lang="en-US" sz="1200" b="1" baseline="0" dirty="0" err="1"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a:t>
            </a:r>
            <a:r>
              <a:rPr lang="en-US" sz="1200" b="1" baseline="0" dirty="0" smtClean="0"/>
              <a:t>graphic</a:t>
            </a:r>
            <a:r>
              <a:rPr lang="en-US" sz="1200" baseline="0" dirty="0" smtClean="0"/>
              <a:t> list, select </a:t>
            </a:r>
            <a:r>
              <a:rPr lang="en-US" sz="1200" b="1" baseline="0" dirty="0" smtClean="0"/>
              <a:t>One</a:t>
            </a:r>
            <a:r>
              <a:rPr lang="en-US" sz="1200" b="0" baseline="0" dirty="0" smtClean="0"/>
              <a:t> </a:t>
            </a:r>
            <a:r>
              <a:rPr lang="en-US" sz="1200" b="1" baseline="0" dirty="0" smtClean="0"/>
              <a:t>by</a:t>
            </a:r>
            <a:r>
              <a:rPr lang="en-US" sz="1200" b="0" baseline="0" dirty="0" smtClean="0"/>
              <a:t> </a:t>
            </a:r>
            <a:r>
              <a:rPr lang="en-US" sz="1200" b="1" baseline="0" dirty="0" smtClean="0"/>
              <a:t>one</a:t>
            </a:r>
            <a:r>
              <a:rPr lang="en-US" sz="1200" baseline="0" dirty="0" smtClean="0"/>
              <a:t>.</a:t>
            </a:r>
          </a:p>
          <a:p>
            <a:pPr marL="685800" lvl="1" indent="-228600">
              <a:buFont typeface="+mj-lt"/>
              <a:buAutoNum type="arabicPeriod"/>
            </a:pPr>
            <a:r>
              <a:rPr lang="en-US" sz="1200" baseline="0" dirty="0" smtClean="0"/>
              <a:t>C</a:t>
            </a:r>
            <a:r>
              <a:rPr lang="en-US" sz="1200" dirty="0" smtClean="0"/>
              <a:t>lick the double arrow to expand the contents of the list in the</a:t>
            </a:r>
            <a:r>
              <a:rPr lang="en-US" sz="1200" baseline="0" dirty="0" smtClean="0"/>
              <a:t> </a:t>
            </a:r>
            <a:r>
              <a:rPr lang="en-US" sz="1200" b="1" baseline="0" dirty="0" smtClean="0"/>
              <a:t>Custom</a:t>
            </a:r>
            <a:r>
              <a:rPr lang="en-US" sz="1200" baseline="0" dirty="0" smtClean="0"/>
              <a:t> </a:t>
            </a:r>
            <a:r>
              <a:rPr lang="en-US" sz="1200" b="1" baseline="0" dirty="0" smtClean="0"/>
              <a:t>Animation</a:t>
            </a:r>
            <a:r>
              <a:rPr lang="en-US" sz="1200" baseline="0" dirty="0" smtClean="0"/>
              <a:t> task pane.</a:t>
            </a:r>
            <a:endParaRPr lang="en-US" sz="1200" b="1" dirty="0" smtClean="0"/>
          </a:p>
          <a:p>
            <a:pPr marL="685800" lvl="1" indent="-228600">
              <a:buFont typeface="+mj-lt"/>
              <a:buAutoNum type="arabicPeriod"/>
            </a:pPr>
            <a:r>
              <a:rPr lang="en-US" sz="1200" dirty="0" smtClean="0"/>
              <a:t>Press</a:t>
            </a:r>
            <a:r>
              <a:rPr lang="en-US" sz="1200" baseline="0" dirty="0" smtClean="0"/>
              <a:t> and hold CTRL, and select the second, fourth, sixth, and eighth effects (grow &amp; turn entrance effects), and then do the following:</a:t>
            </a:r>
          </a:p>
          <a:p>
            <a:pPr marL="1143000" lvl="2" indent="-228600">
              <a:buFont typeface="+mj-lt"/>
              <a:buAutoNum type="arabicPeriod"/>
            </a:pPr>
            <a:r>
              <a:rPr lang="en-US" sz="1200" dirty="0" smtClean="0"/>
              <a:t>Click </a:t>
            </a:r>
            <a:r>
              <a:rPr lang="en-US" sz="1200" b="1" dirty="0" smtClean="0"/>
              <a:t>Change</a:t>
            </a:r>
            <a:r>
              <a:rPr lang="en-US" sz="1200" dirty="0" smtClean="0"/>
              <a:t>, point to </a:t>
            </a:r>
            <a:r>
              <a:rPr lang="en-US" sz="1200" b="1" dirty="0" smtClean="0"/>
              <a:t>Entrance</a:t>
            </a:r>
            <a:r>
              <a:rPr lang="en-US" sz="1200" dirty="0" smtClean="0"/>
              <a:t> and select </a:t>
            </a:r>
            <a:r>
              <a:rPr lang="en-US" sz="1200" b="1" dirty="0" smtClean="0"/>
              <a:t>More</a:t>
            </a:r>
            <a:r>
              <a:rPr lang="en-US" sz="1200" dirty="0" smtClean="0"/>
              <a:t> </a:t>
            </a:r>
            <a:r>
              <a:rPr lang="en-US" sz="1200" b="1" dirty="0" smtClean="0"/>
              <a:t>Effects</a:t>
            </a:r>
            <a:r>
              <a:rPr lang="en-US" sz="1200" dirty="0" smtClean="0"/>
              <a:t>. In the </a:t>
            </a:r>
            <a:r>
              <a:rPr lang="en-US" sz="1200" b="1" dirty="0" smtClean="0"/>
              <a:t>Change</a:t>
            </a:r>
            <a:r>
              <a:rPr lang="en-US" sz="1200" dirty="0" smtClean="0"/>
              <a:t> </a:t>
            </a:r>
            <a:r>
              <a:rPr lang="en-US" sz="1200" b="1" dirty="0" smtClean="0"/>
              <a:t>Entrance</a:t>
            </a:r>
            <a:r>
              <a:rPr lang="en-US" sz="1200" dirty="0" smtClean="0"/>
              <a:t> </a:t>
            </a:r>
            <a:r>
              <a:rPr lang="en-US" sz="1200" b="1" dirty="0" smtClean="0"/>
              <a:t>Effect</a:t>
            </a:r>
            <a:r>
              <a:rPr lang="en-US" sz="1200" dirty="0" smtClean="0"/>
              <a:t> dialog box, under </a:t>
            </a:r>
            <a:r>
              <a:rPr lang="en-US" sz="1200" b="1" dirty="0" smtClean="0"/>
              <a:t>Moderate</a:t>
            </a:r>
            <a:r>
              <a:rPr lang="en-US" sz="1200" dirty="0" smtClean="0"/>
              <a:t> select </a:t>
            </a:r>
            <a:r>
              <a:rPr lang="en-US" sz="1200" b="1" dirty="0" smtClean="0"/>
              <a:t>Ease</a:t>
            </a:r>
            <a:r>
              <a:rPr lang="en-US" sz="1200" baseline="0" dirty="0" smtClean="0"/>
              <a:t> </a:t>
            </a:r>
            <a:r>
              <a:rPr lang="en-US" sz="1200" b="1" baseline="0" dirty="0" smtClean="0"/>
              <a:t>In</a:t>
            </a:r>
            <a:r>
              <a:rPr lang="en-US" sz="1200" baseline="0" dirty="0" smtClean="0"/>
              <a:t>.</a:t>
            </a:r>
          </a:p>
          <a:p>
            <a:pPr marL="1143000" lvl="2" indent="-228600">
              <a:buFont typeface="+mj-lt"/>
              <a:buAutoNum type="arabicPeriod"/>
            </a:pPr>
            <a:r>
              <a:rPr lang="en-US" sz="1200" baseline="0" dirty="0" smtClean="0"/>
              <a:t>With the four ease-in entrance effects still selected, under </a:t>
            </a:r>
            <a:r>
              <a:rPr lang="en-US" sz="1200" b="1" baseline="0" dirty="0" smtClean="0"/>
              <a:t>Modify: Ease In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600200" lvl="3"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dirty="0" smtClean="0"/>
          </a:p>
          <a:p>
            <a:pPr marL="685800" lvl="1" indent="-228600">
              <a:buFont typeface="+mj-lt"/>
              <a:buAutoNum type="arabicPeriod"/>
            </a:pPr>
            <a:r>
              <a:rPr lang="en-US" sz="1200" baseline="0" dirty="0" smtClean="0"/>
              <a:t>Select the grow &amp; turn entrance effect (first effect in the list), and under </a:t>
            </a:r>
            <a:r>
              <a:rPr lang="en-US" sz="1200" b="1" baseline="0" dirty="0" smtClean="0"/>
              <a:t>Modify: Grow &amp; Turn</a:t>
            </a:r>
            <a:r>
              <a:rPr lang="en-US" sz="1200" dirty="0" smtClean="0"/>
              <a:t>, in the </a:t>
            </a:r>
            <a:r>
              <a:rPr lang="en-US" sz="1200" b="1" dirty="0" smtClean="0"/>
              <a:t>Start</a:t>
            </a:r>
            <a:r>
              <a:rPr lang="en-US" sz="1200" dirty="0" smtClean="0"/>
              <a:t> list,</a:t>
            </a:r>
            <a:r>
              <a:rPr lang="en-US" sz="1200" baseline="0" dirty="0" smtClean="0"/>
              <a:t> select </a:t>
            </a:r>
            <a:r>
              <a:rPr lang="en-US" sz="1200" b="1" baseline="0" dirty="0" smtClean="0"/>
              <a:t>With</a:t>
            </a:r>
            <a:r>
              <a:rPr lang="en-US" sz="1200" baseline="0" dirty="0" smtClean="0"/>
              <a:t> </a:t>
            </a:r>
            <a:r>
              <a:rPr lang="en-US" sz="1200" b="1" baseline="0" dirty="0" smtClean="0"/>
              <a:t>Previous</a:t>
            </a:r>
            <a:r>
              <a:rPr lang="en-US" sz="1200" baseline="0" dirty="0" smtClean="0"/>
              <a:t>.</a:t>
            </a:r>
            <a:r>
              <a:rPr lang="en-US" sz="1200" dirty="0" smtClean="0"/>
              <a:t> </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20%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SmartArt custom</a:t>
            </a:r>
            <a:r>
              <a:rPr lang="en-US" sz="1400" b="1" baseline="0" dirty="0" smtClean="0"/>
              <a:t> </a:t>
            </a:r>
            <a:r>
              <a:rPr lang="en-US" sz="1400" b="1" dirty="0" smtClean="0"/>
              <a:t>animation effects: vertical chevron list with dark</a:t>
            </a:r>
            <a:r>
              <a:rPr lang="en-US" sz="1400" b="1" baseline="0" dirty="0" smtClean="0"/>
              <a:t> colors</a:t>
            </a:r>
            <a:endParaRPr lang="en-US" sz="1400" b="1" dirty="0" smtClean="0"/>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a:t>
            </a:r>
            <a:r>
              <a:rPr lang="en-US" sz="1200" b="0" dirty="0" smtClean="0"/>
              <a:t>tab,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Chevron List </a:t>
            </a:r>
            <a:r>
              <a:rPr lang="en-US" sz="1200" baseline="0" dirty="0" smtClean="0"/>
              <a:t>(fourth row, fourth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chevron, </a:t>
            </a:r>
            <a:r>
              <a:rPr lang="en-US" sz="1200" b="0" baseline="0" dirty="0" smtClean="0"/>
              <a:t>select the third chevron at the bottom of the graphic,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bullets for the fourth chevron, select the fourth chevron,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text, s</a:t>
            </a:r>
            <a:r>
              <a:rPr lang="en-US" sz="1200" dirty="0" smtClean="0"/>
              <a:t>elect</a:t>
            </a:r>
            <a:r>
              <a:rPr lang="en-US" sz="1200" baseline="0" dirty="0" smtClean="0"/>
              <a:t> the </a:t>
            </a:r>
            <a:r>
              <a:rPr lang="en-US" sz="1200" baseline="0" dirty="0" err="1" smtClean="0"/>
              <a:t>SmartArt</a:t>
            </a:r>
            <a:r>
              <a:rPr lang="en-US" sz="1200" baseline="0" dirty="0" smtClean="0"/>
              <a:t> graphic, and then click one of the arrows on the left border. In the </a:t>
            </a:r>
            <a:r>
              <a:rPr lang="en-US" sz="1200" b="1" baseline="0" dirty="0" smtClean="0"/>
              <a:t>Type your text here </a:t>
            </a:r>
            <a:r>
              <a:rPr lang="en-US" sz="1200" baseline="0" dirty="0" smtClean="0"/>
              <a:t>dialog box, enter text for each level. (</a:t>
            </a:r>
            <a:r>
              <a:rPr lang="en-US" sz="1200" b="1" baseline="0" dirty="0" smtClean="0"/>
              <a:t>Note: </a:t>
            </a:r>
            <a:r>
              <a:rPr lang="en-US" sz="1200" baseline="0" dirty="0" smtClean="0"/>
              <a:t>In the example slide, the first-level text boxes contain “One,” “Two,” “Three,” and “Four.” The second-level text is “Supporting Text.”)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a:t>
            </a:r>
            <a:r>
              <a:rPr lang="en-US" sz="1200" dirty="0" smtClean="0"/>
              <a:t> drag the right center sizing handle to the right edge of the slide.</a:t>
            </a:r>
          </a:p>
          <a:p>
            <a:pPr marL="228600" indent="-228600">
              <a:buFont typeface="+mj-lt"/>
              <a:buAutoNum type="arabicPeriod"/>
            </a:pPr>
            <a:r>
              <a:rPr lang="en-US" sz="1200" dirty="0" smtClean="0"/>
              <a:t>With the </a:t>
            </a:r>
            <a:r>
              <a:rPr lang="en-US" sz="1200" dirty="0" err="1" smtClean="0"/>
              <a:t>SmartArt</a:t>
            </a:r>
            <a:r>
              <a:rPr lang="en-US" sz="1200" dirty="0" smtClean="0"/>
              <a:t> graphic still selected, </a:t>
            </a:r>
            <a:r>
              <a:rPr lang="en-US" sz="1200" baseline="0" dirty="0" smtClean="0"/>
              <a:t>on the </a:t>
            </a:r>
            <a:r>
              <a:rPr lang="en-US" sz="1200" b="1" baseline="0" dirty="0" smtClean="0"/>
              <a:t>Design</a:t>
            </a:r>
            <a:r>
              <a:rPr lang="en-US" sz="1200" baseline="0" dirty="0" smtClean="0"/>
              <a:t> </a:t>
            </a:r>
            <a:r>
              <a:rPr lang="en-US" sz="1200" b="1" baseline="0" dirty="0" smtClean="0"/>
              <a:t>Tab</a:t>
            </a:r>
            <a:r>
              <a:rPr lang="en-US" sz="1200" baseline="0" dirty="0" smtClean="0"/>
              <a:t>, in the </a:t>
            </a:r>
            <a:r>
              <a:rPr lang="en-US" sz="1200" b="1" baseline="0" dirty="0" smtClean="0"/>
              <a:t>Themes</a:t>
            </a:r>
            <a:r>
              <a:rPr lang="en-US" sz="1200" baseline="0" dirty="0" smtClean="0"/>
              <a:t> group, click </a:t>
            </a:r>
            <a:r>
              <a:rPr lang="en-US" sz="1200" b="1" baseline="0" dirty="0" smtClean="0"/>
              <a:t>Colors</a:t>
            </a:r>
            <a:r>
              <a:rPr lang="en-US" sz="1200" baseline="0" dirty="0" smtClean="0"/>
              <a:t>, and then under </a:t>
            </a:r>
            <a:r>
              <a:rPr lang="en-US" sz="1200" b="1" baseline="0" dirty="0" smtClean="0"/>
              <a:t>Built-In</a:t>
            </a:r>
            <a:r>
              <a:rPr lang="en-US" sz="1200" baseline="0" dirty="0" smtClean="0"/>
              <a:t> select </a:t>
            </a:r>
            <a:r>
              <a:rPr lang="en-US" sz="1200" b="1" baseline="0" dirty="0" smtClean="0"/>
              <a:t>Median</a:t>
            </a:r>
            <a:r>
              <a:rPr lang="en-US" sz="1200" baseline="0" dirty="0" smtClean="0"/>
              <a:t>. (</a:t>
            </a:r>
            <a:r>
              <a:rPr lang="en-US" sz="1200" b="1" baseline="0" dirty="0" smtClean="0"/>
              <a:t>Note: </a:t>
            </a:r>
            <a:r>
              <a:rPr lang="en-US" sz="1200" b="0" baseline="0" dirty="0" smtClean="0"/>
              <a:t>If this action is taken in a PowerPoint presentation containing more than one slide, the theme will be applied to all of the slides.)</a:t>
            </a:r>
            <a:endParaRPr lang="en-US" sz="1200" dirty="0" smtClean="0"/>
          </a:p>
          <a:p>
            <a:pPr marL="228600" indent="-228600">
              <a:buFont typeface="+mj-lt"/>
              <a:buAutoNum type="arabicPeriod"/>
            </a:pPr>
            <a:r>
              <a:rPr lang="en-US" sz="1200" dirty="0" smtClean="0"/>
              <a:t>With the </a:t>
            </a:r>
            <a:r>
              <a:rPr lang="en-US" sz="1200" dirty="0" err="1" smtClean="0"/>
              <a:t>SmartArt</a:t>
            </a:r>
            <a:r>
              <a:rPr lang="en-US" sz="1200" dirty="0" smtClean="0"/>
              <a:t> graphic still selected,  under </a:t>
            </a:r>
            <a:r>
              <a:rPr lang="en-US" sz="1200" b="1" dirty="0" err="1" smtClean="0"/>
              <a:t>SmartArt</a:t>
            </a:r>
            <a:r>
              <a:rPr lang="en-US" sz="1200" dirty="0" smtClean="0"/>
              <a:t> </a:t>
            </a:r>
            <a:r>
              <a:rPr lang="en-US" sz="1200" b="1" dirty="0" smtClean="0"/>
              <a:t>Tools</a:t>
            </a:r>
            <a:r>
              <a:rPr lang="en-US" sz="1200" dirty="0" smtClean="0"/>
              <a:t>, on the </a:t>
            </a:r>
            <a:r>
              <a:rPr lang="en-US" sz="1200" b="1" dirty="0" smtClean="0"/>
              <a:t>Design</a:t>
            </a:r>
            <a:r>
              <a:rPr lang="en-US" sz="1200" dirty="0" smtClean="0"/>
              <a:t> tab, in the </a:t>
            </a:r>
            <a:r>
              <a:rPr lang="en-US" sz="1200" b="1"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then under </a:t>
            </a:r>
            <a:r>
              <a:rPr lang="en-US" sz="1200" b="1" baseline="0" dirty="0" smtClean="0"/>
              <a:t>3-D</a:t>
            </a:r>
            <a:r>
              <a:rPr lang="en-US" sz="1200" baseline="0" dirty="0" smtClean="0"/>
              <a:t> select </a:t>
            </a:r>
            <a:r>
              <a:rPr lang="en-US" sz="1200" b="1" baseline="0" dirty="0" smtClean="0"/>
              <a:t>Inset </a:t>
            </a:r>
            <a:r>
              <a:rPr lang="en-US" sz="1200" b="0" baseline="0" dirty="0" smtClean="0"/>
              <a:t>(first row, second option from the left)</a:t>
            </a:r>
            <a:r>
              <a:rPr lang="en-US" sz="1200" baseline="0" dirty="0" smtClean="0"/>
              <a:t>. </a:t>
            </a:r>
            <a:endParaRPr lang="en-US" sz="1200" dirty="0" smtClean="0"/>
          </a:p>
          <a:p>
            <a:pPr marL="228600" indent="-228600">
              <a:buFont typeface="+mj-lt"/>
              <a:buAutoNum type="arabicPeriod"/>
            </a:pPr>
            <a:r>
              <a:rPr lang="en-US" sz="1200" dirty="0" smtClean="0"/>
              <a:t>Also under </a:t>
            </a:r>
            <a:r>
              <a:rPr lang="en-US" sz="1200" b="1" dirty="0" err="1"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aseline="0" dirty="0" smtClean="0"/>
              <a:t>, and then under </a:t>
            </a:r>
            <a:r>
              <a:rPr lang="en-US" sz="1200" b="1" baseline="0" dirty="0" smtClean="0"/>
              <a:t>Colorful</a:t>
            </a:r>
            <a:r>
              <a:rPr lang="en-US" sz="1200" baseline="0" dirty="0" smtClean="0"/>
              <a:t> select </a:t>
            </a:r>
            <a:r>
              <a:rPr lang="en-US" sz="1200" b="1" baseline="0" smtClean="0"/>
              <a:t>Colorful</a:t>
            </a:r>
            <a:r>
              <a:rPr lang="en-US" sz="1200" baseline="0" smtClean="0"/>
              <a:t> -</a:t>
            </a:r>
            <a:r>
              <a:rPr lang="en-US" sz="1200" b="1" baseline="0" smtClean="0"/>
              <a:t>Accent</a:t>
            </a:r>
            <a:r>
              <a:rPr lang="en-US" sz="1200" baseline="0" smtClean="0"/>
              <a:t> </a:t>
            </a:r>
            <a:r>
              <a:rPr lang="en-US" sz="1200" b="1" baseline="0" dirty="0" smtClean="0"/>
              <a:t>Colors</a:t>
            </a:r>
            <a:r>
              <a:rPr lang="en-US" sz="1200" baseline="0" dirty="0" smtClean="0"/>
              <a:t> (first option from the left). </a:t>
            </a: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chevron effects on this slide, do the following:</a:t>
            </a:r>
          </a:p>
          <a:p>
            <a:pPr marL="228600" indent="-228600">
              <a:buFont typeface="+mj-lt"/>
              <a:buAutoNum type="arabicPeriod"/>
            </a:pPr>
            <a:r>
              <a:rPr lang="en-US" sz="1200" dirty="0" smtClean="0"/>
              <a:t>Press</a:t>
            </a:r>
            <a:r>
              <a:rPr lang="en-US" sz="1200" baseline="0" dirty="0" smtClean="0"/>
              <a:t> and hold CTRL, and select all four chevrons in the </a:t>
            </a:r>
            <a:r>
              <a:rPr lang="en-US" sz="1200" baseline="0" dirty="0" err="1" smtClean="0"/>
              <a:t>SmartArt</a:t>
            </a:r>
            <a:r>
              <a:rPr lang="en-US" sz="1200" baseline="0" dirty="0" smtClean="0"/>
              <a:t> graphic.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in the </a:t>
            </a:r>
            <a:r>
              <a:rPr lang="en-US" sz="1200" b="1" dirty="0" smtClean="0"/>
              <a:t>Font</a:t>
            </a:r>
            <a:r>
              <a:rPr lang="en-US" sz="1200" dirty="0" smtClean="0"/>
              <a:t> list</a:t>
            </a:r>
            <a:r>
              <a:rPr lang="en-US" sz="1200" baseline="0" dirty="0" smtClean="0"/>
              <a:t> select </a:t>
            </a:r>
            <a:r>
              <a:rPr lang="en-US" sz="1200" b="1" baseline="0" dirty="0" smtClean="0"/>
              <a:t>Franklin Gothic Medium </a:t>
            </a:r>
            <a:r>
              <a:rPr lang="en-US" sz="1200" b="1" baseline="0" dirty="0" err="1" smtClean="0"/>
              <a:t>Cond</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28</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Text</a:t>
            </a:r>
            <a:r>
              <a:rPr lang="en-US" sz="1200" baseline="0" dirty="0" smtClean="0"/>
              <a:t> </a:t>
            </a:r>
            <a:r>
              <a:rPr lang="en-US" sz="1200" b="1" baseline="0" dirty="0" smtClean="0"/>
              <a:t>Box</a:t>
            </a:r>
            <a:r>
              <a:rPr lang="en-US" sz="1200" baseline="0" dirty="0" smtClean="0"/>
              <a:t> in the left pane, and in the </a:t>
            </a:r>
            <a:r>
              <a:rPr lang="en-US" sz="1200" b="1" baseline="0" dirty="0" smtClean="0"/>
              <a:t>Text</a:t>
            </a:r>
            <a:r>
              <a:rPr lang="en-US" sz="1200" baseline="0" dirty="0" smtClean="0"/>
              <a:t> </a:t>
            </a:r>
            <a:r>
              <a:rPr lang="en-US" sz="1200" b="1" baseline="0" dirty="0" smtClean="0"/>
              <a:t>Box</a:t>
            </a:r>
            <a:r>
              <a:rPr lang="en-US" sz="1200" baseline="0" dirty="0" smtClean="0"/>
              <a:t> pane do the following:</a:t>
            </a:r>
          </a:p>
          <a:p>
            <a:pPr marL="685800" lvl="1" indent="-228600">
              <a:buFont typeface="Arial" pitchFamily="34" charset="0"/>
              <a:buChar char="•"/>
            </a:pPr>
            <a:r>
              <a:rPr lang="en-US" sz="1200" baseline="0" dirty="0" smtClean="0"/>
              <a:t>Under </a:t>
            </a:r>
            <a:r>
              <a:rPr lang="en-US" sz="1200" b="1" baseline="0" dirty="0" smtClean="0"/>
              <a:t>Text</a:t>
            </a:r>
            <a:r>
              <a:rPr lang="en-US" sz="1200" baseline="0" dirty="0" smtClean="0"/>
              <a:t> </a:t>
            </a:r>
            <a:r>
              <a:rPr lang="en-US" sz="1200" b="1" baseline="0" dirty="0" smtClean="0"/>
              <a:t>layout</a:t>
            </a:r>
            <a:r>
              <a:rPr lang="en-US" sz="1200" baseline="0" dirty="0" smtClean="0"/>
              <a:t>, in the </a:t>
            </a:r>
            <a:r>
              <a:rPr lang="en-US" sz="1200" b="1" baseline="0" dirty="0" smtClean="0"/>
              <a:t>Vertical</a:t>
            </a:r>
            <a:r>
              <a:rPr lang="en-US" sz="1200" baseline="0" dirty="0" smtClean="0"/>
              <a:t> </a:t>
            </a:r>
            <a:r>
              <a:rPr lang="en-US" sz="1200" b="1" baseline="0" dirty="0" smtClean="0"/>
              <a:t>alignment</a:t>
            </a:r>
            <a:r>
              <a:rPr lang="en-US" sz="1200" baseline="0" dirty="0" smtClean="0"/>
              <a:t> list select </a:t>
            </a:r>
            <a:r>
              <a:rPr lang="en-US" sz="1200" b="1" baseline="0" dirty="0" smtClean="0"/>
              <a:t>Bottom</a:t>
            </a:r>
            <a:r>
              <a:rPr lang="en-US" sz="1200" baseline="0" dirty="0" smtClean="0"/>
              <a:t>.</a:t>
            </a:r>
          </a:p>
          <a:p>
            <a:pPr marL="685800" lvl="1" indent="-228600">
              <a:buFont typeface="Arial" pitchFamily="34" charset="0"/>
              <a:buChar char="•"/>
            </a:pPr>
            <a:r>
              <a:rPr lang="en-US" sz="1200" baseline="0" dirty="0" smtClean="0"/>
              <a:t>Under </a:t>
            </a:r>
            <a:r>
              <a:rPr lang="en-US" sz="1200" b="1" baseline="0" dirty="0" smtClean="0"/>
              <a:t>Internal</a:t>
            </a:r>
            <a:r>
              <a:rPr lang="en-US" sz="1200" baseline="0" dirty="0" smtClean="0"/>
              <a:t> </a:t>
            </a:r>
            <a:r>
              <a:rPr lang="en-US" sz="1200" b="1" baseline="0" dirty="0" smtClean="0"/>
              <a:t>margin</a:t>
            </a:r>
            <a:r>
              <a:rPr lang="en-US" sz="1200" baseline="0" dirty="0" smtClean="0"/>
              <a:t>, do the following:</a:t>
            </a:r>
          </a:p>
          <a:p>
            <a:pPr marL="1143000" lvl="2" indent="-228600">
              <a:buFont typeface="Arial" pitchFamily="34" charset="0"/>
              <a:buChar char="•"/>
            </a:pPr>
            <a:r>
              <a:rPr lang="en-US" sz="1200" baseline="0" dirty="0" smtClean="0"/>
              <a:t> In the </a:t>
            </a:r>
            <a:r>
              <a:rPr lang="en-US" sz="1200" b="1" baseline="0" dirty="0" smtClean="0"/>
              <a:t>Left</a:t>
            </a:r>
            <a:r>
              <a:rPr lang="en-US" sz="1200" baseline="0" dirty="0" smtClean="0"/>
              <a:t> box, enter </a:t>
            </a:r>
            <a:r>
              <a:rPr lang="en-US" sz="1200" b="1" baseline="0" dirty="0" smtClean="0"/>
              <a:t>0”</a:t>
            </a:r>
            <a:r>
              <a:rPr lang="en-US" sz="1200" baseline="0" dirty="0" smtClean="0"/>
              <a:t>.</a:t>
            </a:r>
          </a:p>
          <a:p>
            <a:pPr marL="1143000" lvl="2" indent="-228600">
              <a:buFont typeface="Arial" pitchFamily="34" charset="0"/>
              <a:buChar char="•"/>
            </a:pPr>
            <a:r>
              <a:rPr lang="en-US" sz="1200" baseline="0" dirty="0" smtClean="0"/>
              <a:t> In the </a:t>
            </a:r>
            <a:r>
              <a:rPr lang="en-US" sz="1200" b="1" baseline="0" dirty="0" smtClean="0"/>
              <a:t>Right</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Bottom</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Top</a:t>
            </a:r>
            <a:r>
              <a:rPr lang="en-US" sz="1200" baseline="0" dirty="0" smtClean="0"/>
              <a:t> box, enter </a:t>
            </a:r>
            <a:r>
              <a:rPr lang="en-US" sz="1200" b="1" baseline="0" dirty="0" smtClean="0"/>
              <a:t>0.6”</a:t>
            </a:r>
            <a:r>
              <a:rPr lang="en-US" sz="1200" baseline="0" dirty="0" smtClean="0"/>
              <a:t>.</a:t>
            </a:r>
            <a:endParaRPr lang="en-US" sz="1200" b="0" baseline="0" dirty="0" smtClean="0"/>
          </a:p>
          <a:p>
            <a:pPr marL="228600" indent="-228600">
              <a:buFontTx/>
              <a:buNone/>
            </a:pPr>
            <a:endParaRPr lang="en-US" sz="1200" dirty="0" smtClean="0"/>
          </a:p>
          <a:p>
            <a:pPr marL="228600" indent="-228600">
              <a:buFontTx/>
              <a:buNone/>
            </a:pPr>
            <a:endParaRPr lang="en-US" sz="1200" dirty="0" smtClean="0"/>
          </a:p>
          <a:p>
            <a:pPr marL="228600" indent="-228600">
              <a:buFontTx/>
              <a:buNone/>
            </a:pPr>
            <a:r>
              <a:rPr lang="en-US" sz="1200" dirty="0" smtClean="0"/>
              <a:t>To reproduce the rectangle effects on this slide, do the following:</a:t>
            </a:r>
          </a:p>
          <a:p>
            <a:pPr marL="228600" indent="-228600">
              <a:buFont typeface="+mj-lt"/>
              <a:buAutoNum type="arabicPeriod"/>
            </a:pPr>
            <a:r>
              <a:rPr lang="en-US" sz="1200" dirty="0" smtClean="0"/>
              <a:t>Press and hold CTRL, and the four of the rectangles (with bulleted text). On the </a:t>
            </a:r>
            <a:r>
              <a:rPr lang="en-US" sz="1200" b="1" dirty="0" smtClean="0"/>
              <a:t>Home</a:t>
            </a:r>
            <a:r>
              <a:rPr lang="en-US" sz="1200" dirty="0" smtClean="0"/>
              <a:t> tab, in the </a:t>
            </a:r>
            <a:r>
              <a:rPr lang="en-US" sz="1200" b="1" dirty="0" smtClean="0"/>
              <a:t>Font</a:t>
            </a:r>
            <a:r>
              <a:rPr lang="en-US" sz="1200" dirty="0" smtClean="0"/>
              <a:t> group, do the following:</a:t>
            </a:r>
          </a:p>
          <a:p>
            <a:pPr marL="685800" lvl="1" indent="-228600">
              <a:buFont typeface="Arial" pitchFamily="34" charset="0"/>
              <a:buChar char="•"/>
            </a:pPr>
            <a:r>
              <a:rPr lang="en-US" sz="1200" dirty="0" smtClean="0"/>
              <a:t>In the </a:t>
            </a:r>
            <a:r>
              <a:rPr lang="en-US" sz="1200" b="1" dirty="0" smtClean="0"/>
              <a:t>Font</a:t>
            </a:r>
            <a:r>
              <a:rPr lang="en-US" sz="1200" dirty="0" smtClean="0"/>
              <a:t> list, select </a:t>
            </a:r>
            <a:r>
              <a:rPr lang="en-US" sz="1200" b="1" dirty="0" smtClean="0"/>
              <a:t>Franklin</a:t>
            </a:r>
            <a:r>
              <a:rPr lang="en-US" sz="1200" dirty="0" smtClean="0"/>
              <a:t> </a:t>
            </a:r>
            <a:r>
              <a:rPr lang="en-US" sz="1200" b="1" dirty="0" smtClean="0"/>
              <a:t>Gothic</a:t>
            </a:r>
            <a:r>
              <a:rPr lang="en-US" sz="1200" dirty="0" smtClean="0"/>
              <a:t> </a:t>
            </a:r>
            <a:r>
              <a:rPr lang="en-US" sz="1200" b="1" dirty="0" smtClean="0"/>
              <a:t>Book</a:t>
            </a:r>
            <a:r>
              <a:rPr lang="en-US" sz="1200" dirty="0" smtClean="0"/>
              <a:t>.</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Size</a:t>
            </a:r>
            <a:r>
              <a:rPr lang="en-US" sz="1200" dirty="0" smtClean="0"/>
              <a:t> box, enter </a:t>
            </a:r>
            <a:r>
              <a:rPr lang="en-US" sz="1200" b="1" dirty="0" smtClean="0"/>
              <a:t>21.</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Color</a:t>
            </a:r>
            <a:r>
              <a:rPr lang="en-US" sz="1200" dirty="0" smtClean="0"/>
              <a:t> list, under</a:t>
            </a:r>
            <a:r>
              <a:rPr lang="en-US" sz="1200" baseline="0" dirty="0" smtClean="0"/>
              <a:t>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0" baseline="0" dirty="0" smtClean="0"/>
              <a:t> (first row, first option from the left).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 Shape</a:t>
            </a:r>
            <a:r>
              <a:rPr lang="en-US" sz="1200" b="1" baseline="0" dirty="0" smtClean="0"/>
              <a:t> </a:t>
            </a:r>
            <a:r>
              <a:rPr lang="en-US" sz="1200" baseline="0" dirty="0" smtClean="0"/>
              <a:t>dialog box launcher. In the </a:t>
            </a:r>
            <a:r>
              <a:rPr lang="en-US" sz="1200" b="1" baseline="0" dirty="0" smtClean="0"/>
              <a:t>Format Shape </a:t>
            </a:r>
            <a:r>
              <a:rPr lang="en-US" sz="1200" baseline="0" dirty="0" smtClean="0"/>
              <a:t>dialog box, click </a:t>
            </a:r>
            <a:r>
              <a:rPr lang="en-US" sz="1200" b="1" baseline="0" dirty="0" smtClean="0"/>
              <a:t>Fill</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45</a:t>
            </a:r>
            <a:r>
              <a:rPr lang="en-US" sz="1200" b="0" baseline="0" dirty="0" smtClean="0">
                <a:solidFill>
                  <a:schemeClr val="accent6"/>
                </a:solidFill>
                <a:latin typeface="+mn-lt"/>
              </a:rPr>
              <a:t>%. </a:t>
            </a:r>
            <a:endParaRPr lang="en-US" sz="1200" b="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Shadow</a:t>
            </a:r>
            <a:r>
              <a:rPr lang="en-US" sz="1200" dirty="0" smtClean="0"/>
              <a:t> in the </a:t>
            </a:r>
            <a:r>
              <a:rPr lang="en-US" sz="1200" b="0" dirty="0" smtClean="0"/>
              <a:t>left</a:t>
            </a:r>
            <a:r>
              <a:rPr lang="en-US" sz="1200" dirty="0" smtClean="0"/>
              <a:t> pane, and in the </a:t>
            </a:r>
            <a:r>
              <a:rPr lang="en-US" sz="1200" b="1" dirty="0" smtClean="0"/>
              <a:t>Shadow</a:t>
            </a:r>
            <a:r>
              <a:rPr lang="en-US" sz="1200" dirty="0" smtClean="0"/>
              <a:t> pane, in the </a:t>
            </a:r>
            <a:r>
              <a:rPr lang="en-US" sz="1200" b="1" dirty="0" smtClean="0"/>
              <a:t>Presets</a:t>
            </a:r>
            <a:r>
              <a:rPr lang="en-US" sz="1200" dirty="0" smtClean="0"/>
              <a:t> list, select </a:t>
            </a:r>
            <a:r>
              <a:rPr lang="en-US" sz="1200" b="1" dirty="0" smtClean="0"/>
              <a:t>No</a:t>
            </a:r>
            <a:r>
              <a:rPr lang="en-US" sz="1200" dirty="0" smtClean="0"/>
              <a:t> </a:t>
            </a:r>
            <a:r>
              <a:rPr lang="en-US" sz="1200" b="1" dirty="0" smtClean="0"/>
              <a:t>Shadow</a:t>
            </a:r>
            <a:r>
              <a:rPr lang="en-US" sz="1200" dirty="0" smtClean="0"/>
              <a:t>.</a:t>
            </a: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and in the </a:t>
            </a:r>
            <a:r>
              <a:rPr lang="en-US" sz="1200" b="1" dirty="0" smtClean="0"/>
              <a:t>3-D</a:t>
            </a:r>
            <a:r>
              <a:rPr lang="en-US" sz="1200" dirty="0" smtClean="0"/>
              <a:t> </a:t>
            </a:r>
            <a:r>
              <a:rPr lang="en-US" sz="1200" b="1" dirty="0" smtClean="0"/>
              <a:t>Format</a:t>
            </a:r>
            <a:r>
              <a:rPr lang="en-US" sz="1200" dirty="0" smtClean="0"/>
              <a:t> pane, under</a:t>
            </a:r>
            <a:r>
              <a:rPr lang="en-US" sz="1200" baseline="0" dirty="0" smtClean="0"/>
              <a:t> </a:t>
            </a:r>
            <a:r>
              <a:rPr lang="en-US" sz="1200" b="1" baseline="0" dirty="0" smtClean="0"/>
              <a:t>Bevel</a:t>
            </a:r>
            <a:r>
              <a:rPr lang="en-US" sz="1200" baseline="0" dirty="0" smtClean="0"/>
              <a:t>, in the </a:t>
            </a:r>
            <a:r>
              <a:rPr lang="en-US" sz="1200" b="1" baseline="0" dirty="0" smtClean="0"/>
              <a:t>Top</a:t>
            </a:r>
            <a:r>
              <a:rPr lang="en-US" sz="1200" baseline="0" dirty="0" smtClean="0"/>
              <a:t> list select </a:t>
            </a:r>
            <a:r>
              <a:rPr lang="en-US" sz="1200" b="1" baseline="0" dirty="0" smtClean="0"/>
              <a:t>No</a:t>
            </a:r>
            <a:r>
              <a:rPr lang="en-US" sz="1200" baseline="0" dirty="0" smtClean="0"/>
              <a:t> </a:t>
            </a:r>
            <a:r>
              <a:rPr lang="en-US" sz="1200" b="1" baseline="0" dirty="0" smtClean="0"/>
              <a:t>Bevel</a:t>
            </a:r>
            <a:r>
              <a:rPr lang="en-US" sz="1200" baseline="0" dirty="0" smtClean="0"/>
              <a:t>.</a:t>
            </a:r>
            <a:endParaRPr lang="en-US" sz="1200" dirty="0" smtClean="0"/>
          </a:p>
          <a:p>
            <a:pPr marL="228600" indent="-228600">
              <a:buFont typeface="+mj-lt"/>
              <a:buAutoNum type="arabicPeriod"/>
            </a:pPr>
            <a:r>
              <a:rPr lang="en-US" sz="1200" dirty="0" smtClean="0"/>
              <a:t>Select the top rectangle with bulleted text.</a:t>
            </a:r>
            <a:endParaRPr lang="en-US" sz="1200" baseline="0" dirty="0" smtClean="0"/>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second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third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fourth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 </a:t>
            </a:r>
          </a:p>
          <a:p>
            <a:pPr marL="228600" indent="-228600">
              <a:buFont typeface="+mj-lt"/>
              <a:buAutoNum type="arabicPeriod"/>
            </a:pPr>
            <a:r>
              <a:rPr lang="en-US" sz="1200" dirty="0" smtClean="0"/>
              <a:t>On the </a:t>
            </a:r>
            <a:r>
              <a:rPr lang="en-US" sz="1200" b="1" dirty="0" smtClean="0"/>
              <a:t>Animations</a:t>
            </a:r>
            <a:r>
              <a:rPr lang="en-US" sz="1200" dirty="0" smtClean="0"/>
              <a:t> tab, in the </a:t>
            </a:r>
            <a:r>
              <a:rPr lang="en-US" sz="1200" b="1"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SmartArt graphic, and then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aseline="0" dirty="0" smtClean="0"/>
              <a:t> select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Click the arrow to the right of the animation effect (grow &amp; turn effect for the graphic), select </a:t>
            </a:r>
            <a:r>
              <a:rPr lang="en-US" sz="1200" b="1" baseline="0" dirty="0" smtClean="0"/>
              <a:t>Effect</a:t>
            </a:r>
            <a:r>
              <a:rPr lang="en-US" sz="1200" baseline="0" dirty="0" smtClean="0"/>
              <a:t> </a:t>
            </a:r>
            <a:r>
              <a:rPr lang="en-US" sz="1200" b="1" baseline="0" dirty="0" smtClean="0"/>
              <a:t>Options</a:t>
            </a:r>
            <a:r>
              <a:rPr lang="en-US" sz="1200" b="0" baseline="0" dirty="0" smtClean="0"/>
              <a:t>, and then i</a:t>
            </a:r>
            <a:r>
              <a:rPr lang="en-US" sz="1200" baseline="0" dirty="0" smtClean="0"/>
              <a:t>n the </a:t>
            </a:r>
            <a:r>
              <a:rPr lang="en-US" sz="1200" b="1" baseline="0" dirty="0" smtClean="0"/>
              <a:t>Grow &amp; Turn </a:t>
            </a:r>
            <a:r>
              <a:rPr lang="en-US" sz="1200" baseline="0" dirty="0" smtClean="0"/>
              <a:t>dialog box, </a:t>
            </a:r>
            <a:r>
              <a:rPr lang="en-US" sz="1200" b="0" baseline="0" dirty="0" smtClean="0"/>
              <a:t>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0.5 seconds (Very Fast)</a:t>
            </a:r>
            <a:r>
              <a:rPr lang="en-US" sz="1200" b="0" baseline="0" dirty="0" smtClean="0"/>
              <a:t>.</a:t>
            </a:r>
          </a:p>
          <a:p>
            <a:pPr marL="1143000" lvl="2" indent="-228600">
              <a:buFont typeface="Arial" pitchFamily="34" charset="0"/>
              <a:buChar char="•"/>
            </a:pPr>
            <a:r>
              <a:rPr lang="en-US" sz="1200" baseline="0" dirty="0" smtClean="0"/>
              <a:t>On the </a:t>
            </a:r>
            <a:r>
              <a:rPr lang="en-US" sz="1200" b="1" baseline="0" dirty="0" err="1"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a:t>
            </a:r>
            <a:r>
              <a:rPr lang="en-US" sz="1200" b="1" baseline="0" dirty="0" smtClean="0"/>
              <a:t>graphic</a:t>
            </a:r>
            <a:r>
              <a:rPr lang="en-US" sz="1200" baseline="0" dirty="0" smtClean="0"/>
              <a:t> list, select </a:t>
            </a:r>
            <a:r>
              <a:rPr lang="en-US" sz="1200" b="1" baseline="0" dirty="0" smtClean="0"/>
              <a:t>One</a:t>
            </a:r>
            <a:r>
              <a:rPr lang="en-US" sz="1200" b="0" baseline="0" dirty="0" smtClean="0"/>
              <a:t> </a:t>
            </a:r>
            <a:r>
              <a:rPr lang="en-US" sz="1200" b="1" baseline="0" dirty="0" smtClean="0"/>
              <a:t>by</a:t>
            </a:r>
            <a:r>
              <a:rPr lang="en-US" sz="1200" b="0" baseline="0" dirty="0" smtClean="0"/>
              <a:t> </a:t>
            </a:r>
            <a:r>
              <a:rPr lang="en-US" sz="1200" b="1" baseline="0" dirty="0" smtClean="0"/>
              <a:t>one</a:t>
            </a:r>
            <a:r>
              <a:rPr lang="en-US" sz="1200" baseline="0" dirty="0" smtClean="0"/>
              <a:t>.</a:t>
            </a:r>
          </a:p>
          <a:p>
            <a:pPr marL="685800" lvl="1" indent="-228600">
              <a:buFont typeface="+mj-lt"/>
              <a:buAutoNum type="arabicPeriod"/>
            </a:pPr>
            <a:r>
              <a:rPr lang="en-US" sz="1200" baseline="0" dirty="0" smtClean="0"/>
              <a:t>C</a:t>
            </a:r>
            <a:r>
              <a:rPr lang="en-US" sz="1200" dirty="0" smtClean="0"/>
              <a:t>lick the double arrow to expand the contents of the list in the</a:t>
            </a:r>
            <a:r>
              <a:rPr lang="en-US" sz="1200" baseline="0" dirty="0" smtClean="0"/>
              <a:t> </a:t>
            </a:r>
            <a:r>
              <a:rPr lang="en-US" sz="1200" b="1" baseline="0" dirty="0" smtClean="0"/>
              <a:t>Custom</a:t>
            </a:r>
            <a:r>
              <a:rPr lang="en-US" sz="1200" baseline="0" dirty="0" smtClean="0"/>
              <a:t> </a:t>
            </a:r>
            <a:r>
              <a:rPr lang="en-US" sz="1200" b="1" baseline="0" dirty="0" smtClean="0"/>
              <a:t>Animation</a:t>
            </a:r>
            <a:r>
              <a:rPr lang="en-US" sz="1200" baseline="0" dirty="0" smtClean="0"/>
              <a:t> task pane.</a:t>
            </a:r>
            <a:endParaRPr lang="en-US" sz="1200" b="1" dirty="0" smtClean="0"/>
          </a:p>
          <a:p>
            <a:pPr marL="685800" lvl="1" indent="-228600">
              <a:buFont typeface="+mj-lt"/>
              <a:buAutoNum type="arabicPeriod"/>
            </a:pPr>
            <a:r>
              <a:rPr lang="en-US" sz="1200" dirty="0" smtClean="0"/>
              <a:t>Press</a:t>
            </a:r>
            <a:r>
              <a:rPr lang="en-US" sz="1200" baseline="0" dirty="0" smtClean="0"/>
              <a:t> and hold CTRL, and select the second, fourth, sixth, and eighth effects (grow &amp; turn entrance effects), and then do the following:</a:t>
            </a:r>
          </a:p>
          <a:p>
            <a:pPr marL="1143000" lvl="2" indent="-228600">
              <a:buFont typeface="+mj-lt"/>
              <a:buAutoNum type="arabicPeriod"/>
            </a:pPr>
            <a:r>
              <a:rPr lang="en-US" sz="1200" dirty="0" smtClean="0"/>
              <a:t>Click </a:t>
            </a:r>
            <a:r>
              <a:rPr lang="en-US" sz="1200" b="1" dirty="0" smtClean="0"/>
              <a:t>Change</a:t>
            </a:r>
            <a:r>
              <a:rPr lang="en-US" sz="1200" dirty="0" smtClean="0"/>
              <a:t>, point to </a:t>
            </a:r>
            <a:r>
              <a:rPr lang="en-US" sz="1200" b="1" dirty="0" smtClean="0"/>
              <a:t>Entrance</a:t>
            </a:r>
            <a:r>
              <a:rPr lang="en-US" sz="1200" dirty="0" smtClean="0"/>
              <a:t> and select </a:t>
            </a:r>
            <a:r>
              <a:rPr lang="en-US" sz="1200" b="1" dirty="0" smtClean="0"/>
              <a:t>More</a:t>
            </a:r>
            <a:r>
              <a:rPr lang="en-US" sz="1200" dirty="0" smtClean="0"/>
              <a:t> </a:t>
            </a:r>
            <a:r>
              <a:rPr lang="en-US" sz="1200" b="1" dirty="0" smtClean="0"/>
              <a:t>Effects</a:t>
            </a:r>
            <a:r>
              <a:rPr lang="en-US" sz="1200" dirty="0" smtClean="0"/>
              <a:t>. In the </a:t>
            </a:r>
            <a:r>
              <a:rPr lang="en-US" sz="1200" b="1" dirty="0" smtClean="0"/>
              <a:t>Change</a:t>
            </a:r>
            <a:r>
              <a:rPr lang="en-US" sz="1200" dirty="0" smtClean="0"/>
              <a:t> </a:t>
            </a:r>
            <a:r>
              <a:rPr lang="en-US" sz="1200" b="1" dirty="0" smtClean="0"/>
              <a:t>Entrance</a:t>
            </a:r>
            <a:r>
              <a:rPr lang="en-US" sz="1200" dirty="0" smtClean="0"/>
              <a:t> </a:t>
            </a:r>
            <a:r>
              <a:rPr lang="en-US" sz="1200" b="1" dirty="0" smtClean="0"/>
              <a:t>Effect</a:t>
            </a:r>
            <a:r>
              <a:rPr lang="en-US" sz="1200" dirty="0" smtClean="0"/>
              <a:t> dialog box, under </a:t>
            </a:r>
            <a:r>
              <a:rPr lang="en-US" sz="1200" b="1" dirty="0" smtClean="0"/>
              <a:t>Moderate</a:t>
            </a:r>
            <a:r>
              <a:rPr lang="en-US" sz="1200" dirty="0" smtClean="0"/>
              <a:t> select </a:t>
            </a:r>
            <a:r>
              <a:rPr lang="en-US" sz="1200" b="1" dirty="0" smtClean="0"/>
              <a:t>Ease</a:t>
            </a:r>
            <a:r>
              <a:rPr lang="en-US" sz="1200" baseline="0" dirty="0" smtClean="0"/>
              <a:t> </a:t>
            </a:r>
            <a:r>
              <a:rPr lang="en-US" sz="1200" b="1" baseline="0" dirty="0" smtClean="0"/>
              <a:t>In</a:t>
            </a:r>
            <a:r>
              <a:rPr lang="en-US" sz="1200" baseline="0" dirty="0" smtClean="0"/>
              <a:t>.</a:t>
            </a:r>
          </a:p>
          <a:p>
            <a:pPr marL="1143000" lvl="2" indent="-228600">
              <a:buFont typeface="+mj-lt"/>
              <a:buAutoNum type="arabicPeriod"/>
            </a:pPr>
            <a:r>
              <a:rPr lang="en-US" sz="1200" baseline="0" dirty="0" smtClean="0"/>
              <a:t>With the four ease-in entrance effects still selected, under </a:t>
            </a:r>
            <a:r>
              <a:rPr lang="en-US" sz="1200" b="1" baseline="0" dirty="0" smtClean="0"/>
              <a:t>Modify: Ease In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600200" lvl="3"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dirty="0" smtClean="0"/>
          </a:p>
          <a:p>
            <a:pPr marL="685800" lvl="1" indent="-228600">
              <a:buFont typeface="+mj-lt"/>
              <a:buAutoNum type="arabicPeriod"/>
            </a:pPr>
            <a:r>
              <a:rPr lang="en-US" sz="1200" baseline="0" dirty="0" smtClean="0"/>
              <a:t>Select the grow &amp; turn entrance effect (first effect in the list), and under </a:t>
            </a:r>
            <a:r>
              <a:rPr lang="en-US" sz="1200" b="1" baseline="0" dirty="0" smtClean="0"/>
              <a:t>Modify: Grow &amp; Turn</a:t>
            </a:r>
            <a:r>
              <a:rPr lang="en-US" sz="1200" dirty="0" smtClean="0"/>
              <a:t>, in the </a:t>
            </a:r>
            <a:r>
              <a:rPr lang="en-US" sz="1200" b="1" dirty="0" smtClean="0"/>
              <a:t>Start</a:t>
            </a:r>
            <a:r>
              <a:rPr lang="en-US" sz="1200" dirty="0" smtClean="0"/>
              <a:t> list,</a:t>
            </a:r>
            <a:r>
              <a:rPr lang="en-US" sz="1200" baseline="0" dirty="0" smtClean="0"/>
              <a:t> select </a:t>
            </a:r>
            <a:r>
              <a:rPr lang="en-US" sz="1200" b="1" baseline="0" dirty="0" smtClean="0"/>
              <a:t>With</a:t>
            </a:r>
            <a:r>
              <a:rPr lang="en-US" sz="1200" baseline="0" dirty="0" smtClean="0"/>
              <a:t> </a:t>
            </a:r>
            <a:r>
              <a:rPr lang="en-US" sz="1200" b="1" baseline="0" dirty="0" smtClean="0"/>
              <a:t>Previous</a:t>
            </a:r>
            <a:r>
              <a:rPr lang="en-US" sz="1200" baseline="0" dirty="0" smtClean="0"/>
              <a:t>.</a:t>
            </a:r>
            <a:r>
              <a:rPr lang="en-US" sz="1200" dirty="0" smtClean="0"/>
              <a:t> </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20%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SmartArt custom</a:t>
            </a:r>
            <a:r>
              <a:rPr lang="en-US" sz="1400" b="1" baseline="0" dirty="0" smtClean="0"/>
              <a:t> </a:t>
            </a:r>
            <a:r>
              <a:rPr lang="en-US" sz="1400" b="1" dirty="0" smtClean="0"/>
              <a:t>animation effects: vertical chevron list with dark</a:t>
            </a:r>
            <a:r>
              <a:rPr lang="en-US" sz="1400" b="1" baseline="0" dirty="0" smtClean="0"/>
              <a:t> colors</a:t>
            </a:r>
            <a:endParaRPr lang="en-US" sz="1400" b="1" dirty="0" smtClean="0"/>
          </a:p>
          <a:p>
            <a:r>
              <a:rPr lang="en-US" sz="1400" dirty="0" smtClean="0"/>
              <a:t>(Basic)</a:t>
            </a:r>
          </a:p>
          <a:p>
            <a:endParaRPr lang="en-US" sz="1200" dirty="0" smtClean="0"/>
          </a:p>
          <a:p>
            <a:endParaRPr lang="en-US" sz="1200" dirty="0" smtClean="0"/>
          </a:p>
          <a:p>
            <a:r>
              <a:rPr lang="en-US" sz="1200" dirty="0" smtClean="0"/>
              <a:t>To reproduce the SmartArt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a:t>
            </a:r>
            <a:r>
              <a:rPr lang="en-US" sz="1200" b="0" dirty="0" smtClean="0"/>
              <a:t>tab,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Chevron List </a:t>
            </a:r>
            <a:r>
              <a:rPr lang="en-US" sz="1200" baseline="0" dirty="0" smtClean="0"/>
              <a:t>(fourth row, fourth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chevron, </a:t>
            </a:r>
            <a:r>
              <a:rPr lang="en-US" sz="1200" b="0" baseline="0" dirty="0" smtClean="0"/>
              <a:t>select the third chevron at the bottom of the graphic,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bullets for the fourth chevron, select the fourth chevron, and then under </a:t>
            </a:r>
            <a:r>
              <a:rPr lang="en-US" sz="1200" b="1" baseline="0" dirty="0" err="1"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text, s</a:t>
            </a:r>
            <a:r>
              <a:rPr lang="en-US" sz="1200" dirty="0" smtClean="0"/>
              <a:t>elect</a:t>
            </a:r>
            <a:r>
              <a:rPr lang="en-US" sz="1200" baseline="0" dirty="0" smtClean="0"/>
              <a:t> the </a:t>
            </a:r>
            <a:r>
              <a:rPr lang="en-US" sz="1200" baseline="0" dirty="0" err="1" smtClean="0"/>
              <a:t>SmartArt</a:t>
            </a:r>
            <a:r>
              <a:rPr lang="en-US" sz="1200" baseline="0" dirty="0" smtClean="0"/>
              <a:t> graphic, and then click one of the arrows on the left border. In the </a:t>
            </a:r>
            <a:r>
              <a:rPr lang="en-US" sz="1200" b="1" baseline="0" dirty="0" smtClean="0"/>
              <a:t>Type your text here </a:t>
            </a:r>
            <a:r>
              <a:rPr lang="en-US" sz="1200" baseline="0" dirty="0" smtClean="0"/>
              <a:t>dialog box, enter text for each level. (</a:t>
            </a:r>
            <a:r>
              <a:rPr lang="en-US" sz="1200" b="1" baseline="0" dirty="0" smtClean="0"/>
              <a:t>Note: </a:t>
            </a:r>
            <a:r>
              <a:rPr lang="en-US" sz="1200" baseline="0" dirty="0" smtClean="0"/>
              <a:t>In the example slide, the first-level text boxes contain “One,” “Two,” “Three,” and “Four.” The second-level text is “Supporting Text.”)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a:t>
            </a:r>
            <a:r>
              <a:rPr lang="en-US" sz="1200" dirty="0" smtClean="0"/>
              <a:t> drag the right center sizing handle to the right edge of the slide.</a:t>
            </a:r>
          </a:p>
          <a:p>
            <a:pPr marL="228600" indent="-228600">
              <a:buFont typeface="+mj-lt"/>
              <a:buAutoNum type="arabicPeriod"/>
            </a:pPr>
            <a:r>
              <a:rPr lang="en-US" sz="1200" dirty="0" smtClean="0"/>
              <a:t>With the </a:t>
            </a:r>
            <a:r>
              <a:rPr lang="en-US" sz="1200" dirty="0" err="1" smtClean="0"/>
              <a:t>SmartArt</a:t>
            </a:r>
            <a:r>
              <a:rPr lang="en-US" sz="1200" dirty="0" smtClean="0"/>
              <a:t> graphic still selected, </a:t>
            </a:r>
            <a:r>
              <a:rPr lang="en-US" sz="1200" baseline="0" dirty="0" smtClean="0"/>
              <a:t>on the </a:t>
            </a:r>
            <a:r>
              <a:rPr lang="en-US" sz="1200" b="1" baseline="0" dirty="0" smtClean="0"/>
              <a:t>Design</a:t>
            </a:r>
            <a:r>
              <a:rPr lang="en-US" sz="1200" baseline="0" dirty="0" smtClean="0"/>
              <a:t> </a:t>
            </a:r>
            <a:r>
              <a:rPr lang="en-US" sz="1200" b="1" baseline="0" dirty="0" smtClean="0"/>
              <a:t>Tab</a:t>
            </a:r>
            <a:r>
              <a:rPr lang="en-US" sz="1200" baseline="0" dirty="0" smtClean="0"/>
              <a:t>, in the </a:t>
            </a:r>
            <a:r>
              <a:rPr lang="en-US" sz="1200" b="1" baseline="0" dirty="0" smtClean="0"/>
              <a:t>Themes</a:t>
            </a:r>
            <a:r>
              <a:rPr lang="en-US" sz="1200" baseline="0" dirty="0" smtClean="0"/>
              <a:t> group, click </a:t>
            </a:r>
            <a:r>
              <a:rPr lang="en-US" sz="1200" b="1" baseline="0" dirty="0" smtClean="0"/>
              <a:t>Colors</a:t>
            </a:r>
            <a:r>
              <a:rPr lang="en-US" sz="1200" baseline="0" dirty="0" smtClean="0"/>
              <a:t>, and then under </a:t>
            </a:r>
            <a:r>
              <a:rPr lang="en-US" sz="1200" b="1" baseline="0" dirty="0" smtClean="0"/>
              <a:t>Built-In</a:t>
            </a:r>
            <a:r>
              <a:rPr lang="en-US" sz="1200" baseline="0" dirty="0" smtClean="0"/>
              <a:t> select </a:t>
            </a:r>
            <a:r>
              <a:rPr lang="en-US" sz="1200" b="1" baseline="0" dirty="0" smtClean="0"/>
              <a:t>Median</a:t>
            </a:r>
            <a:r>
              <a:rPr lang="en-US" sz="1200" baseline="0" dirty="0" smtClean="0"/>
              <a:t>. (</a:t>
            </a:r>
            <a:r>
              <a:rPr lang="en-US" sz="1200" b="1" baseline="0" dirty="0" smtClean="0"/>
              <a:t>Note: </a:t>
            </a:r>
            <a:r>
              <a:rPr lang="en-US" sz="1200" b="0" baseline="0" dirty="0" smtClean="0"/>
              <a:t>If this action is taken in a PowerPoint presentation containing more than one slide, the theme will be applied to all of the slides.)</a:t>
            </a:r>
            <a:endParaRPr lang="en-US" sz="1200" dirty="0" smtClean="0"/>
          </a:p>
          <a:p>
            <a:pPr marL="228600" indent="-228600">
              <a:buFont typeface="+mj-lt"/>
              <a:buAutoNum type="arabicPeriod"/>
            </a:pPr>
            <a:r>
              <a:rPr lang="en-US" sz="1200" dirty="0" smtClean="0"/>
              <a:t>With the </a:t>
            </a:r>
            <a:r>
              <a:rPr lang="en-US" sz="1200" dirty="0" err="1" smtClean="0"/>
              <a:t>SmartArt</a:t>
            </a:r>
            <a:r>
              <a:rPr lang="en-US" sz="1200" dirty="0" smtClean="0"/>
              <a:t> graphic still selected,  under </a:t>
            </a:r>
            <a:r>
              <a:rPr lang="en-US" sz="1200" b="1" dirty="0" err="1" smtClean="0"/>
              <a:t>SmartArt</a:t>
            </a:r>
            <a:r>
              <a:rPr lang="en-US" sz="1200" dirty="0" smtClean="0"/>
              <a:t> </a:t>
            </a:r>
            <a:r>
              <a:rPr lang="en-US" sz="1200" b="1" dirty="0" smtClean="0"/>
              <a:t>Tools</a:t>
            </a:r>
            <a:r>
              <a:rPr lang="en-US" sz="1200" dirty="0" smtClean="0"/>
              <a:t>, on the </a:t>
            </a:r>
            <a:r>
              <a:rPr lang="en-US" sz="1200" b="1" dirty="0" smtClean="0"/>
              <a:t>Design</a:t>
            </a:r>
            <a:r>
              <a:rPr lang="en-US" sz="1200" dirty="0" smtClean="0"/>
              <a:t> tab, in the </a:t>
            </a:r>
            <a:r>
              <a:rPr lang="en-US" sz="1200" b="1"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then under </a:t>
            </a:r>
            <a:r>
              <a:rPr lang="en-US" sz="1200" b="1" baseline="0" dirty="0" smtClean="0"/>
              <a:t>3-D</a:t>
            </a:r>
            <a:r>
              <a:rPr lang="en-US" sz="1200" baseline="0" dirty="0" smtClean="0"/>
              <a:t> select </a:t>
            </a:r>
            <a:r>
              <a:rPr lang="en-US" sz="1200" b="1" baseline="0" dirty="0" smtClean="0"/>
              <a:t>Inset </a:t>
            </a:r>
            <a:r>
              <a:rPr lang="en-US" sz="1200" b="0" baseline="0" dirty="0" smtClean="0"/>
              <a:t>(first row, second option from the left)</a:t>
            </a:r>
            <a:r>
              <a:rPr lang="en-US" sz="1200" baseline="0" dirty="0" smtClean="0"/>
              <a:t>. </a:t>
            </a:r>
            <a:endParaRPr lang="en-US" sz="1200" dirty="0" smtClean="0"/>
          </a:p>
          <a:p>
            <a:pPr marL="228600" indent="-228600">
              <a:buFont typeface="+mj-lt"/>
              <a:buAutoNum type="arabicPeriod"/>
            </a:pPr>
            <a:r>
              <a:rPr lang="en-US" sz="1200" dirty="0" smtClean="0"/>
              <a:t>Also under </a:t>
            </a:r>
            <a:r>
              <a:rPr lang="en-US" sz="1200" b="1" dirty="0" err="1"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err="1"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Change</a:t>
            </a:r>
            <a:r>
              <a:rPr lang="en-US" sz="1200" baseline="0" dirty="0" smtClean="0"/>
              <a:t> </a:t>
            </a:r>
            <a:r>
              <a:rPr lang="en-US" sz="1200" b="1" baseline="0" dirty="0" smtClean="0"/>
              <a:t>Colors</a:t>
            </a:r>
            <a:r>
              <a:rPr lang="en-US" sz="1200" baseline="0" dirty="0" smtClean="0"/>
              <a:t>, and then under </a:t>
            </a:r>
            <a:r>
              <a:rPr lang="en-US" sz="1200" b="1" baseline="0" dirty="0" smtClean="0"/>
              <a:t>Colorful</a:t>
            </a:r>
            <a:r>
              <a:rPr lang="en-US" sz="1200" baseline="0" dirty="0" smtClean="0"/>
              <a:t> select </a:t>
            </a:r>
            <a:r>
              <a:rPr lang="en-US" sz="1200" b="1" baseline="0" smtClean="0"/>
              <a:t>Colorful</a:t>
            </a:r>
            <a:r>
              <a:rPr lang="en-US" sz="1200" baseline="0" smtClean="0"/>
              <a:t> -</a:t>
            </a:r>
            <a:r>
              <a:rPr lang="en-US" sz="1200" b="1" baseline="0" smtClean="0"/>
              <a:t>Accent</a:t>
            </a:r>
            <a:r>
              <a:rPr lang="en-US" sz="1200" baseline="0" smtClean="0"/>
              <a:t> </a:t>
            </a:r>
            <a:r>
              <a:rPr lang="en-US" sz="1200" b="1" baseline="0" dirty="0" smtClean="0"/>
              <a:t>Colors</a:t>
            </a:r>
            <a:r>
              <a:rPr lang="en-US" sz="1200" baseline="0" dirty="0" smtClean="0"/>
              <a:t> (first option from the left). </a:t>
            </a: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chevron effects on this slide, do the following:</a:t>
            </a:r>
          </a:p>
          <a:p>
            <a:pPr marL="228600" indent="-228600">
              <a:buFont typeface="+mj-lt"/>
              <a:buAutoNum type="arabicPeriod"/>
            </a:pPr>
            <a:r>
              <a:rPr lang="en-US" sz="1200" dirty="0" smtClean="0"/>
              <a:t>Press</a:t>
            </a:r>
            <a:r>
              <a:rPr lang="en-US" sz="1200" baseline="0" dirty="0" smtClean="0"/>
              <a:t> and hold CTRL, and select all four chevrons in the </a:t>
            </a:r>
            <a:r>
              <a:rPr lang="en-US" sz="1200" baseline="0" dirty="0" err="1" smtClean="0"/>
              <a:t>SmartArt</a:t>
            </a:r>
            <a:r>
              <a:rPr lang="en-US" sz="1200" baseline="0" dirty="0" smtClean="0"/>
              <a:t> graphic.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in the </a:t>
            </a:r>
            <a:r>
              <a:rPr lang="en-US" sz="1200" b="1" dirty="0" smtClean="0"/>
              <a:t>Font</a:t>
            </a:r>
            <a:r>
              <a:rPr lang="en-US" sz="1200" dirty="0" smtClean="0"/>
              <a:t> list</a:t>
            </a:r>
            <a:r>
              <a:rPr lang="en-US" sz="1200" baseline="0" dirty="0" smtClean="0"/>
              <a:t> select </a:t>
            </a:r>
            <a:r>
              <a:rPr lang="en-US" sz="1200" b="1" baseline="0" dirty="0" smtClean="0"/>
              <a:t>Franklin Gothic Medium </a:t>
            </a:r>
            <a:r>
              <a:rPr lang="en-US" sz="1200" b="1" baseline="0" dirty="0" err="1" smtClean="0"/>
              <a:t>Cond</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28</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Text</a:t>
            </a:r>
            <a:r>
              <a:rPr lang="en-US" sz="1200" baseline="0" dirty="0" smtClean="0"/>
              <a:t> </a:t>
            </a:r>
            <a:r>
              <a:rPr lang="en-US" sz="1200" b="1" baseline="0" dirty="0" smtClean="0"/>
              <a:t>Box</a:t>
            </a:r>
            <a:r>
              <a:rPr lang="en-US" sz="1200" baseline="0" dirty="0" smtClean="0"/>
              <a:t> in the left pane, and in the </a:t>
            </a:r>
            <a:r>
              <a:rPr lang="en-US" sz="1200" b="1" baseline="0" dirty="0" smtClean="0"/>
              <a:t>Text</a:t>
            </a:r>
            <a:r>
              <a:rPr lang="en-US" sz="1200" baseline="0" dirty="0" smtClean="0"/>
              <a:t> </a:t>
            </a:r>
            <a:r>
              <a:rPr lang="en-US" sz="1200" b="1" baseline="0" dirty="0" smtClean="0"/>
              <a:t>Box</a:t>
            </a:r>
            <a:r>
              <a:rPr lang="en-US" sz="1200" baseline="0" dirty="0" smtClean="0"/>
              <a:t> pane do the following:</a:t>
            </a:r>
          </a:p>
          <a:p>
            <a:pPr marL="685800" lvl="1" indent="-228600">
              <a:buFont typeface="Arial" pitchFamily="34" charset="0"/>
              <a:buChar char="•"/>
            </a:pPr>
            <a:r>
              <a:rPr lang="en-US" sz="1200" baseline="0" dirty="0" smtClean="0"/>
              <a:t>Under </a:t>
            </a:r>
            <a:r>
              <a:rPr lang="en-US" sz="1200" b="1" baseline="0" dirty="0" smtClean="0"/>
              <a:t>Text</a:t>
            </a:r>
            <a:r>
              <a:rPr lang="en-US" sz="1200" baseline="0" dirty="0" smtClean="0"/>
              <a:t> </a:t>
            </a:r>
            <a:r>
              <a:rPr lang="en-US" sz="1200" b="1" baseline="0" dirty="0" smtClean="0"/>
              <a:t>layout</a:t>
            </a:r>
            <a:r>
              <a:rPr lang="en-US" sz="1200" baseline="0" dirty="0" smtClean="0"/>
              <a:t>, in the </a:t>
            </a:r>
            <a:r>
              <a:rPr lang="en-US" sz="1200" b="1" baseline="0" dirty="0" smtClean="0"/>
              <a:t>Vertical</a:t>
            </a:r>
            <a:r>
              <a:rPr lang="en-US" sz="1200" baseline="0" dirty="0" smtClean="0"/>
              <a:t> </a:t>
            </a:r>
            <a:r>
              <a:rPr lang="en-US" sz="1200" b="1" baseline="0" dirty="0" smtClean="0"/>
              <a:t>alignment</a:t>
            </a:r>
            <a:r>
              <a:rPr lang="en-US" sz="1200" baseline="0" dirty="0" smtClean="0"/>
              <a:t> list select </a:t>
            </a:r>
            <a:r>
              <a:rPr lang="en-US" sz="1200" b="1" baseline="0" dirty="0" smtClean="0"/>
              <a:t>Bottom</a:t>
            </a:r>
            <a:r>
              <a:rPr lang="en-US" sz="1200" baseline="0" dirty="0" smtClean="0"/>
              <a:t>.</a:t>
            </a:r>
          </a:p>
          <a:p>
            <a:pPr marL="685800" lvl="1" indent="-228600">
              <a:buFont typeface="Arial" pitchFamily="34" charset="0"/>
              <a:buChar char="•"/>
            </a:pPr>
            <a:r>
              <a:rPr lang="en-US" sz="1200" baseline="0" dirty="0" smtClean="0"/>
              <a:t>Under </a:t>
            </a:r>
            <a:r>
              <a:rPr lang="en-US" sz="1200" b="1" baseline="0" dirty="0" smtClean="0"/>
              <a:t>Internal</a:t>
            </a:r>
            <a:r>
              <a:rPr lang="en-US" sz="1200" baseline="0" dirty="0" smtClean="0"/>
              <a:t> </a:t>
            </a:r>
            <a:r>
              <a:rPr lang="en-US" sz="1200" b="1" baseline="0" dirty="0" smtClean="0"/>
              <a:t>margin</a:t>
            </a:r>
            <a:r>
              <a:rPr lang="en-US" sz="1200" baseline="0" dirty="0" smtClean="0"/>
              <a:t>, do the following:</a:t>
            </a:r>
          </a:p>
          <a:p>
            <a:pPr marL="1143000" lvl="2" indent="-228600">
              <a:buFont typeface="Arial" pitchFamily="34" charset="0"/>
              <a:buChar char="•"/>
            </a:pPr>
            <a:r>
              <a:rPr lang="en-US" sz="1200" baseline="0" dirty="0" smtClean="0"/>
              <a:t> In the </a:t>
            </a:r>
            <a:r>
              <a:rPr lang="en-US" sz="1200" b="1" baseline="0" dirty="0" smtClean="0"/>
              <a:t>Left</a:t>
            </a:r>
            <a:r>
              <a:rPr lang="en-US" sz="1200" baseline="0" dirty="0" smtClean="0"/>
              <a:t> box, enter </a:t>
            </a:r>
            <a:r>
              <a:rPr lang="en-US" sz="1200" b="1" baseline="0" dirty="0" smtClean="0"/>
              <a:t>0”</a:t>
            </a:r>
            <a:r>
              <a:rPr lang="en-US" sz="1200" baseline="0" dirty="0" smtClean="0"/>
              <a:t>.</a:t>
            </a:r>
          </a:p>
          <a:p>
            <a:pPr marL="1143000" lvl="2" indent="-228600">
              <a:buFont typeface="Arial" pitchFamily="34" charset="0"/>
              <a:buChar char="•"/>
            </a:pPr>
            <a:r>
              <a:rPr lang="en-US" sz="1200" baseline="0" dirty="0" smtClean="0"/>
              <a:t> In the </a:t>
            </a:r>
            <a:r>
              <a:rPr lang="en-US" sz="1200" b="1" baseline="0" dirty="0" smtClean="0"/>
              <a:t>Right</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Bottom</a:t>
            </a:r>
            <a:r>
              <a:rPr lang="en-US" sz="1200" baseline="0" dirty="0" smtClean="0"/>
              <a:t> box, enter </a:t>
            </a:r>
            <a:r>
              <a:rPr lang="en-US" sz="1200" b="1" baseline="0" dirty="0" smtClean="0"/>
              <a:t>0”</a:t>
            </a:r>
            <a:r>
              <a:rPr lang="en-US" sz="1200" baseline="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 In the </a:t>
            </a:r>
            <a:r>
              <a:rPr lang="en-US" sz="1200" b="1" baseline="0" dirty="0" smtClean="0"/>
              <a:t>Top</a:t>
            </a:r>
            <a:r>
              <a:rPr lang="en-US" sz="1200" baseline="0" dirty="0" smtClean="0"/>
              <a:t> box, enter </a:t>
            </a:r>
            <a:r>
              <a:rPr lang="en-US" sz="1200" b="1" baseline="0" dirty="0" smtClean="0"/>
              <a:t>0.6”</a:t>
            </a:r>
            <a:r>
              <a:rPr lang="en-US" sz="1200" baseline="0" dirty="0" smtClean="0"/>
              <a:t>.</a:t>
            </a:r>
            <a:endParaRPr lang="en-US" sz="1200" b="0" baseline="0" dirty="0" smtClean="0"/>
          </a:p>
          <a:p>
            <a:pPr marL="228600" indent="-228600">
              <a:buFontTx/>
              <a:buNone/>
            </a:pPr>
            <a:endParaRPr lang="en-US" sz="1200" dirty="0" smtClean="0"/>
          </a:p>
          <a:p>
            <a:pPr marL="228600" indent="-228600">
              <a:buFontTx/>
              <a:buNone/>
            </a:pPr>
            <a:endParaRPr lang="en-US" sz="1200" dirty="0" smtClean="0"/>
          </a:p>
          <a:p>
            <a:pPr marL="228600" indent="-228600">
              <a:buFontTx/>
              <a:buNone/>
            </a:pPr>
            <a:r>
              <a:rPr lang="en-US" sz="1200" dirty="0" smtClean="0"/>
              <a:t>To reproduce the rectangle effects on this slide, do the following:</a:t>
            </a:r>
          </a:p>
          <a:p>
            <a:pPr marL="228600" indent="-228600">
              <a:buFont typeface="+mj-lt"/>
              <a:buAutoNum type="arabicPeriod"/>
            </a:pPr>
            <a:r>
              <a:rPr lang="en-US" sz="1200" dirty="0" smtClean="0"/>
              <a:t>Press and hold CTRL, and the four of the rectangles (with bulleted text). On the </a:t>
            </a:r>
            <a:r>
              <a:rPr lang="en-US" sz="1200" b="1" dirty="0" smtClean="0"/>
              <a:t>Home</a:t>
            </a:r>
            <a:r>
              <a:rPr lang="en-US" sz="1200" dirty="0" smtClean="0"/>
              <a:t> tab, in the </a:t>
            </a:r>
            <a:r>
              <a:rPr lang="en-US" sz="1200" b="1" dirty="0" smtClean="0"/>
              <a:t>Font</a:t>
            </a:r>
            <a:r>
              <a:rPr lang="en-US" sz="1200" dirty="0" smtClean="0"/>
              <a:t> group, do the following:</a:t>
            </a:r>
          </a:p>
          <a:p>
            <a:pPr marL="685800" lvl="1" indent="-228600">
              <a:buFont typeface="Arial" pitchFamily="34" charset="0"/>
              <a:buChar char="•"/>
            </a:pPr>
            <a:r>
              <a:rPr lang="en-US" sz="1200" dirty="0" smtClean="0"/>
              <a:t>In the </a:t>
            </a:r>
            <a:r>
              <a:rPr lang="en-US" sz="1200" b="1" dirty="0" smtClean="0"/>
              <a:t>Font</a:t>
            </a:r>
            <a:r>
              <a:rPr lang="en-US" sz="1200" dirty="0" smtClean="0"/>
              <a:t> list, select </a:t>
            </a:r>
            <a:r>
              <a:rPr lang="en-US" sz="1200" b="1" dirty="0" smtClean="0"/>
              <a:t>Franklin</a:t>
            </a:r>
            <a:r>
              <a:rPr lang="en-US" sz="1200" dirty="0" smtClean="0"/>
              <a:t> </a:t>
            </a:r>
            <a:r>
              <a:rPr lang="en-US" sz="1200" b="1" dirty="0" smtClean="0"/>
              <a:t>Gothic</a:t>
            </a:r>
            <a:r>
              <a:rPr lang="en-US" sz="1200" dirty="0" smtClean="0"/>
              <a:t> </a:t>
            </a:r>
            <a:r>
              <a:rPr lang="en-US" sz="1200" b="1" dirty="0" smtClean="0"/>
              <a:t>Book</a:t>
            </a:r>
            <a:r>
              <a:rPr lang="en-US" sz="1200" dirty="0" smtClean="0"/>
              <a:t>.</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Size</a:t>
            </a:r>
            <a:r>
              <a:rPr lang="en-US" sz="1200" dirty="0" smtClean="0"/>
              <a:t> box, enter </a:t>
            </a:r>
            <a:r>
              <a:rPr lang="en-US" sz="1200" b="1" dirty="0" smtClean="0"/>
              <a:t>21.</a:t>
            </a:r>
          </a:p>
          <a:p>
            <a:pPr marL="685800" lvl="1" indent="-228600">
              <a:buFont typeface="Arial" pitchFamily="34" charset="0"/>
              <a:buChar char="•"/>
            </a:pPr>
            <a:r>
              <a:rPr lang="en-US" sz="1200" dirty="0" smtClean="0"/>
              <a:t>In the </a:t>
            </a:r>
            <a:r>
              <a:rPr lang="en-US" sz="1200" b="1" dirty="0" smtClean="0"/>
              <a:t>Font</a:t>
            </a:r>
            <a:r>
              <a:rPr lang="en-US" sz="1200" dirty="0" smtClean="0"/>
              <a:t> </a:t>
            </a:r>
            <a:r>
              <a:rPr lang="en-US" sz="1200" b="1" dirty="0" smtClean="0"/>
              <a:t>Color</a:t>
            </a:r>
            <a:r>
              <a:rPr lang="en-US" sz="1200" dirty="0" smtClean="0"/>
              <a:t> list, under</a:t>
            </a:r>
            <a:r>
              <a:rPr lang="en-US" sz="1200" baseline="0" dirty="0" smtClean="0"/>
              <a:t>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0" baseline="0" dirty="0" smtClean="0"/>
              <a:t> (first row, first option from the left).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dirty="0" smtClean="0"/>
              <a:t> group, click the </a:t>
            </a:r>
            <a:r>
              <a:rPr lang="en-US" sz="1200" b="1" dirty="0" smtClean="0"/>
              <a:t>Format Shape</a:t>
            </a:r>
            <a:r>
              <a:rPr lang="en-US" sz="1200" b="1" baseline="0" dirty="0" smtClean="0"/>
              <a:t> </a:t>
            </a:r>
            <a:r>
              <a:rPr lang="en-US" sz="1200" baseline="0" dirty="0" smtClean="0"/>
              <a:t>dialog box launcher. In the </a:t>
            </a:r>
            <a:r>
              <a:rPr lang="en-US" sz="1200" b="1" baseline="0" dirty="0" smtClean="0"/>
              <a:t>Format Shape </a:t>
            </a:r>
            <a:r>
              <a:rPr lang="en-US" sz="1200" baseline="0" dirty="0" smtClean="0"/>
              <a:t>dialog box, click </a:t>
            </a:r>
            <a:r>
              <a:rPr lang="en-US" sz="1200" b="1" baseline="0" dirty="0" smtClean="0"/>
              <a:t>Fill</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45</a:t>
            </a:r>
            <a:r>
              <a:rPr lang="en-US" sz="1200" b="0" baseline="0" dirty="0" smtClean="0">
                <a:solidFill>
                  <a:schemeClr val="accent6"/>
                </a:solidFill>
                <a:latin typeface="+mn-lt"/>
              </a:rPr>
              <a:t>%. </a:t>
            </a:r>
            <a:endParaRPr lang="en-US" sz="1200" b="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Shadow</a:t>
            </a:r>
            <a:r>
              <a:rPr lang="en-US" sz="1200" dirty="0" smtClean="0"/>
              <a:t> in the </a:t>
            </a:r>
            <a:r>
              <a:rPr lang="en-US" sz="1200" b="0" dirty="0" smtClean="0"/>
              <a:t>left</a:t>
            </a:r>
            <a:r>
              <a:rPr lang="en-US" sz="1200" dirty="0" smtClean="0"/>
              <a:t> pane, and in the </a:t>
            </a:r>
            <a:r>
              <a:rPr lang="en-US" sz="1200" b="1" dirty="0" smtClean="0"/>
              <a:t>Shadow</a:t>
            </a:r>
            <a:r>
              <a:rPr lang="en-US" sz="1200" dirty="0" smtClean="0"/>
              <a:t> pane, in the </a:t>
            </a:r>
            <a:r>
              <a:rPr lang="en-US" sz="1200" b="1" dirty="0" smtClean="0"/>
              <a:t>Presets</a:t>
            </a:r>
            <a:r>
              <a:rPr lang="en-US" sz="1200" dirty="0" smtClean="0"/>
              <a:t> list, select </a:t>
            </a:r>
            <a:r>
              <a:rPr lang="en-US" sz="1200" b="1" dirty="0" smtClean="0"/>
              <a:t>No</a:t>
            </a:r>
            <a:r>
              <a:rPr lang="en-US" sz="1200" dirty="0" smtClean="0"/>
              <a:t> </a:t>
            </a:r>
            <a:r>
              <a:rPr lang="en-US" sz="1200" b="1" dirty="0" smtClean="0"/>
              <a:t>Shadow</a:t>
            </a:r>
            <a:r>
              <a:rPr lang="en-US" sz="1200" dirty="0" smtClean="0"/>
              <a:t>.</a:t>
            </a: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and in the </a:t>
            </a:r>
            <a:r>
              <a:rPr lang="en-US" sz="1200" b="1" dirty="0" smtClean="0"/>
              <a:t>3-D</a:t>
            </a:r>
            <a:r>
              <a:rPr lang="en-US" sz="1200" dirty="0" smtClean="0"/>
              <a:t> </a:t>
            </a:r>
            <a:r>
              <a:rPr lang="en-US" sz="1200" b="1" dirty="0" smtClean="0"/>
              <a:t>Format</a:t>
            </a:r>
            <a:r>
              <a:rPr lang="en-US" sz="1200" dirty="0" smtClean="0"/>
              <a:t> pane, under</a:t>
            </a:r>
            <a:r>
              <a:rPr lang="en-US" sz="1200" baseline="0" dirty="0" smtClean="0"/>
              <a:t> </a:t>
            </a:r>
            <a:r>
              <a:rPr lang="en-US" sz="1200" b="1" baseline="0" dirty="0" smtClean="0"/>
              <a:t>Bevel</a:t>
            </a:r>
            <a:r>
              <a:rPr lang="en-US" sz="1200" baseline="0" dirty="0" smtClean="0"/>
              <a:t>, in the </a:t>
            </a:r>
            <a:r>
              <a:rPr lang="en-US" sz="1200" b="1" baseline="0" dirty="0" smtClean="0"/>
              <a:t>Top</a:t>
            </a:r>
            <a:r>
              <a:rPr lang="en-US" sz="1200" baseline="0" dirty="0" smtClean="0"/>
              <a:t> list select </a:t>
            </a:r>
            <a:r>
              <a:rPr lang="en-US" sz="1200" b="1" baseline="0" dirty="0" smtClean="0"/>
              <a:t>No</a:t>
            </a:r>
            <a:r>
              <a:rPr lang="en-US" sz="1200" baseline="0" dirty="0" smtClean="0"/>
              <a:t> </a:t>
            </a:r>
            <a:r>
              <a:rPr lang="en-US" sz="1200" b="1" baseline="0" dirty="0" smtClean="0"/>
              <a:t>Bevel</a:t>
            </a:r>
            <a:r>
              <a:rPr lang="en-US" sz="1200" baseline="0" dirty="0" smtClean="0"/>
              <a:t>.</a:t>
            </a:r>
            <a:endParaRPr lang="en-US" sz="1200" dirty="0" smtClean="0"/>
          </a:p>
          <a:p>
            <a:pPr marL="228600" indent="-228600">
              <a:buFont typeface="+mj-lt"/>
              <a:buAutoNum type="arabicPeriod"/>
            </a:pPr>
            <a:r>
              <a:rPr lang="en-US" sz="1200" dirty="0" smtClean="0"/>
              <a:t>Select the top rectangle with bulleted text.</a:t>
            </a:r>
            <a:endParaRPr lang="en-US" sz="1200" baseline="0" dirty="0" smtClean="0"/>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a:t>
            </a:r>
            <a:r>
              <a:rPr lang="en-US" sz="1200" baseline="0" dirty="0" smtClean="0"/>
              <a:t> 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Orange, Accent 2 </a:t>
            </a:r>
            <a:r>
              <a:rPr lang="en-US" sz="1200" b="0" baseline="0" dirty="0" smtClean="0">
                <a:solidFill>
                  <a:schemeClr val="accent6"/>
                </a:solidFill>
                <a:latin typeface="+mn-lt"/>
              </a:rPr>
              <a:t>(first row, sixth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second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kern="1200" baseline="0" dirty="0" smtClean="0">
                <a:solidFill>
                  <a:schemeClr val="tx1"/>
                </a:solidFill>
                <a:latin typeface="+mn-lt"/>
                <a:ea typeface="+mn-ea"/>
                <a:cs typeface="+mn-cs"/>
              </a:rPr>
              <a:t>Gradient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Olive Green, Accent 3 </a:t>
            </a:r>
            <a:r>
              <a:rPr lang="en-US" sz="1200" b="0" baseline="0" dirty="0" smtClean="0">
                <a:solidFill>
                  <a:schemeClr val="accent6"/>
                </a:solidFill>
                <a:latin typeface="+mn-lt"/>
              </a:rPr>
              <a:t>(first row, seventh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third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Gold, Accent 4 </a:t>
            </a:r>
            <a:r>
              <a:rPr lang="en-US" sz="1200" b="0" baseline="0" dirty="0" smtClean="0">
                <a:solidFill>
                  <a:schemeClr val="accent6"/>
                </a:solidFill>
                <a:latin typeface="+mn-lt"/>
              </a:rPr>
              <a:t>(first row, eighth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endParaRPr lang="en-US" sz="1200" dirty="0" smtClean="0"/>
          </a:p>
          <a:p>
            <a:pPr marL="228600" indent="-228600">
              <a:buFont typeface="+mj-lt"/>
              <a:buAutoNum type="arabicPeriod"/>
            </a:pPr>
            <a:r>
              <a:rPr lang="en-US" sz="1200" dirty="0" smtClean="0"/>
              <a:t>Select the fourth rectangle from the top with bulleted text.</a:t>
            </a:r>
          </a:p>
          <a:p>
            <a:pPr marL="228600" lvl="0" indent="-228600">
              <a:buFont typeface="+mj-lt"/>
              <a:buAutoNum type="arabicPeriod"/>
            </a:pPr>
            <a:r>
              <a:rPr lang="en-US" sz="1200" dirty="0" smtClean="0"/>
              <a:t>On the </a:t>
            </a:r>
            <a:r>
              <a:rPr lang="en-US" sz="1200" b="1" dirty="0" smtClean="0"/>
              <a:t>Home</a:t>
            </a:r>
            <a:r>
              <a:rPr lang="en-US" sz="1200" dirty="0" smtClean="0"/>
              <a:t> tab, in the bottom right corner of the  </a:t>
            </a:r>
            <a:r>
              <a:rPr lang="en-US" sz="1200" b="1"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Line</a:t>
            </a:r>
            <a:r>
              <a:rPr lang="en-US" sz="1200" baseline="0" dirty="0" smtClean="0"/>
              <a:t> </a:t>
            </a:r>
            <a:r>
              <a:rPr lang="en-US" sz="1200" b="1" baseline="0" dirty="0" smtClean="0"/>
              <a:t>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a:t>
            </a:r>
            <a:r>
              <a:rPr lang="en-US" sz="1200" b="1" kern="1200" baseline="0" dirty="0" smtClean="0">
                <a:solidFill>
                  <a:schemeClr val="tx1"/>
                </a:solidFill>
                <a:latin typeface="+mn-lt"/>
                <a:ea typeface="+mn-ea"/>
                <a:cs typeface="+mn-cs"/>
              </a:rPr>
              <a:t> Down </a:t>
            </a:r>
            <a:r>
              <a:rPr lang="en-US" sz="1200" b="0" kern="1200" dirty="0" smtClean="0">
                <a:solidFill>
                  <a:schemeClr val="tx1"/>
                </a:solidFill>
                <a:latin typeface="+mn-lt"/>
                <a:ea typeface="+mn-ea"/>
                <a:cs typeface="+mn-cs"/>
              </a:rPr>
              <a:t>(first row, second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100</a:t>
            </a:r>
            <a:r>
              <a:rPr lang="en-US" sz="1200" b="0" baseline="0" dirty="0" smtClean="0">
                <a:solidFill>
                  <a:schemeClr val="accent6"/>
                </a:solidFill>
                <a:latin typeface="+mn-lt"/>
              </a:rPr>
              <a: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Green, Accent 5 </a:t>
            </a:r>
            <a:r>
              <a:rPr lang="en-US" sz="1200" b="0" baseline="0" dirty="0" smtClean="0">
                <a:solidFill>
                  <a:schemeClr val="accent6"/>
                </a:solidFill>
                <a:latin typeface="+mn-lt"/>
              </a:rPr>
              <a:t>(first row, ninth option from the left).</a:t>
            </a:r>
            <a:endParaRPr lang="en-US" sz="1200" b="1" baseline="0" dirty="0" smtClean="0">
              <a:solidFill>
                <a:schemeClr val="accent6"/>
              </a:solidFill>
              <a:latin typeface="+mn-lt"/>
            </a:endParaRPr>
          </a:p>
          <a:p>
            <a:pPr marL="1143000" lvl="2" indent="-228600">
              <a:buFont typeface="Arial" pitchFamily="34" charset="0"/>
              <a:buChar char="•"/>
            </a:pPr>
            <a:r>
              <a:rPr lang="en-US" sz="1200" b="0" baseline="0" dirty="0" smtClean="0">
                <a:solidFill>
                  <a:schemeClr val="accent6"/>
                </a:solidFill>
                <a:latin typeface="+mn-lt"/>
              </a:rPr>
              <a:t>In the </a:t>
            </a:r>
            <a:r>
              <a:rPr lang="en-US" sz="1200" b="1" baseline="0" dirty="0" smtClean="0">
                <a:solidFill>
                  <a:schemeClr val="accent6"/>
                </a:solidFill>
                <a:latin typeface="+mn-lt"/>
              </a:rPr>
              <a:t>Transparency</a:t>
            </a:r>
            <a:r>
              <a:rPr lang="en-US" sz="1200" b="0" baseline="0" dirty="0" smtClean="0">
                <a:solidFill>
                  <a:schemeClr val="accent6"/>
                </a:solidFill>
                <a:latin typeface="+mn-lt"/>
              </a:rPr>
              <a:t> box, enter </a:t>
            </a:r>
            <a:r>
              <a:rPr lang="en-US" sz="1200" b="1" baseline="0" dirty="0" smtClean="0">
                <a:solidFill>
                  <a:schemeClr val="accent6"/>
                </a:solidFill>
                <a:latin typeface="+mn-lt"/>
              </a:rPr>
              <a:t>0</a:t>
            </a:r>
            <a:r>
              <a:rPr lang="en-US" sz="1200" b="0" baseline="0" dirty="0" smtClean="0">
                <a:solidFill>
                  <a:schemeClr val="accent6"/>
                </a:solidFill>
                <a:latin typeface="+mn-lt"/>
              </a:rPr>
              <a:t>%. </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 </a:t>
            </a:r>
          </a:p>
          <a:p>
            <a:pPr marL="228600" indent="-228600">
              <a:buFont typeface="+mj-lt"/>
              <a:buAutoNum type="arabicPeriod"/>
            </a:pPr>
            <a:r>
              <a:rPr lang="en-US" sz="1200" dirty="0" smtClean="0"/>
              <a:t>On the </a:t>
            </a:r>
            <a:r>
              <a:rPr lang="en-US" sz="1200" b="1" dirty="0" smtClean="0"/>
              <a:t>Animations</a:t>
            </a:r>
            <a:r>
              <a:rPr lang="en-US" sz="1200" dirty="0" smtClean="0"/>
              <a:t> tab, in the </a:t>
            </a:r>
            <a:r>
              <a:rPr lang="en-US" sz="1200" b="1"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SmartArt graphic, and then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aseline="0" dirty="0" smtClean="0"/>
              <a:t> select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Click the arrow to the right of the animation effect (grow &amp; turn effect for the graphic), select </a:t>
            </a:r>
            <a:r>
              <a:rPr lang="en-US" sz="1200" b="1" baseline="0" dirty="0" smtClean="0"/>
              <a:t>Effect</a:t>
            </a:r>
            <a:r>
              <a:rPr lang="en-US" sz="1200" baseline="0" dirty="0" smtClean="0"/>
              <a:t> </a:t>
            </a:r>
            <a:r>
              <a:rPr lang="en-US" sz="1200" b="1" baseline="0" dirty="0" smtClean="0"/>
              <a:t>Options</a:t>
            </a:r>
            <a:r>
              <a:rPr lang="en-US" sz="1200" b="0" baseline="0" dirty="0" smtClean="0"/>
              <a:t>, and then i</a:t>
            </a:r>
            <a:r>
              <a:rPr lang="en-US" sz="1200" baseline="0" dirty="0" smtClean="0"/>
              <a:t>n the </a:t>
            </a:r>
            <a:r>
              <a:rPr lang="en-US" sz="1200" b="1" baseline="0" dirty="0" smtClean="0"/>
              <a:t>Grow &amp; Turn </a:t>
            </a:r>
            <a:r>
              <a:rPr lang="en-US" sz="1200" baseline="0" dirty="0" smtClean="0"/>
              <a:t>dialog box, </a:t>
            </a:r>
            <a:r>
              <a:rPr lang="en-US" sz="1200" b="0" baseline="0" dirty="0" smtClean="0"/>
              <a:t>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0.5 seconds (Very Fast)</a:t>
            </a:r>
            <a:r>
              <a:rPr lang="en-US" sz="1200" b="0" baseline="0" dirty="0" smtClean="0"/>
              <a:t>.</a:t>
            </a:r>
          </a:p>
          <a:p>
            <a:pPr marL="1143000" lvl="2" indent="-228600">
              <a:buFont typeface="Arial" pitchFamily="34" charset="0"/>
              <a:buChar char="•"/>
            </a:pPr>
            <a:r>
              <a:rPr lang="en-US" sz="1200" baseline="0" dirty="0" smtClean="0"/>
              <a:t>On the </a:t>
            </a:r>
            <a:r>
              <a:rPr lang="en-US" sz="1200" b="1" baseline="0" dirty="0" err="1"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a:t>
            </a:r>
            <a:r>
              <a:rPr lang="en-US" sz="1200" b="1" baseline="0" dirty="0" smtClean="0"/>
              <a:t>graphic</a:t>
            </a:r>
            <a:r>
              <a:rPr lang="en-US" sz="1200" baseline="0" dirty="0" smtClean="0"/>
              <a:t> list, select </a:t>
            </a:r>
            <a:r>
              <a:rPr lang="en-US" sz="1200" b="1" baseline="0" dirty="0" smtClean="0"/>
              <a:t>One</a:t>
            </a:r>
            <a:r>
              <a:rPr lang="en-US" sz="1200" b="0" baseline="0" dirty="0" smtClean="0"/>
              <a:t> </a:t>
            </a:r>
            <a:r>
              <a:rPr lang="en-US" sz="1200" b="1" baseline="0" dirty="0" smtClean="0"/>
              <a:t>by</a:t>
            </a:r>
            <a:r>
              <a:rPr lang="en-US" sz="1200" b="0" baseline="0" dirty="0" smtClean="0"/>
              <a:t> </a:t>
            </a:r>
            <a:r>
              <a:rPr lang="en-US" sz="1200" b="1" baseline="0" dirty="0" smtClean="0"/>
              <a:t>one</a:t>
            </a:r>
            <a:r>
              <a:rPr lang="en-US" sz="1200" baseline="0" dirty="0" smtClean="0"/>
              <a:t>.</a:t>
            </a:r>
          </a:p>
          <a:p>
            <a:pPr marL="685800" lvl="1" indent="-228600">
              <a:buFont typeface="+mj-lt"/>
              <a:buAutoNum type="arabicPeriod"/>
            </a:pPr>
            <a:r>
              <a:rPr lang="en-US" sz="1200" baseline="0" dirty="0" smtClean="0"/>
              <a:t>C</a:t>
            </a:r>
            <a:r>
              <a:rPr lang="en-US" sz="1200" dirty="0" smtClean="0"/>
              <a:t>lick the double arrow to expand the contents of the list in the</a:t>
            </a:r>
            <a:r>
              <a:rPr lang="en-US" sz="1200" baseline="0" dirty="0" smtClean="0"/>
              <a:t> </a:t>
            </a:r>
            <a:r>
              <a:rPr lang="en-US" sz="1200" b="1" baseline="0" dirty="0" smtClean="0"/>
              <a:t>Custom</a:t>
            </a:r>
            <a:r>
              <a:rPr lang="en-US" sz="1200" baseline="0" dirty="0" smtClean="0"/>
              <a:t> </a:t>
            </a:r>
            <a:r>
              <a:rPr lang="en-US" sz="1200" b="1" baseline="0" dirty="0" smtClean="0"/>
              <a:t>Animation</a:t>
            </a:r>
            <a:r>
              <a:rPr lang="en-US" sz="1200" baseline="0" dirty="0" smtClean="0"/>
              <a:t> task pane.</a:t>
            </a:r>
            <a:endParaRPr lang="en-US" sz="1200" b="1" dirty="0" smtClean="0"/>
          </a:p>
          <a:p>
            <a:pPr marL="685800" lvl="1" indent="-228600">
              <a:buFont typeface="+mj-lt"/>
              <a:buAutoNum type="arabicPeriod"/>
            </a:pPr>
            <a:r>
              <a:rPr lang="en-US" sz="1200" dirty="0" smtClean="0"/>
              <a:t>Press</a:t>
            </a:r>
            <a:r>
              <a:rPr lang="en-US" sz="1200" baseline="0" dirty="0" smtClean="0"/>
              <a:t> and hold CTRL, and select the second, fourth, sixth, and eighth effects (grow &amp; turn entrance effects), and then do the following:</a:t>
            </a:r>
          </a:p>
          <a:p>
            <a:pPr marL="1143000" lvl="2" indent="-228600">
              <a:buFont typeface="+mj-lt"/>
              <a:buAutoNum type="arabicPeriod"/>
            </a:pPr>
            <a:r>
              <a:rPr lang="en-US" sz="1200" dirty="0" smtClean="0"/>
              <a:t>Click </a:t>
            </a:r>
            <a:r>
              <a:rPr lang="en-US" sz="1200" b="1" dirty="0" smtClean="0"/>
              <a:t>Change</a:t>
            </a:r>
            <a:r>
              <a:rPr lang="en-US" sz="1200" dirty="0" smtClean="0"/>
              <a:t>, point to </a:t>
            </a:r>
            <a:r>
              <a:rPr lang="en-US" sz="1200" b="1" dirty="0" smtClean="0"/>
              <a:t>Entrance</a:t>
            </a:r>
            <a:r>
              <a:rPr lang="en-US" sz="1200" dirty="0" smtClean="0"/>
              <a:t> and select </a:t>
            </a:r>
            <a:r>
              <a:rPr lang="en-US" sz="1200" b="1" dirty="0" smtClean="0"/>
              <a:t>More</a:t>
            </a:r>
            <a:r>
              <a:rPr lang="en-US" sz="1200" dirty="0" smtClean="0"/>
              <a:t> </a:t>
            </a:r>
            <a:r>
              <a:rPr lang="en-US" sz="1200" b="1" dirty="0" smtClean="0"/>
              <a:t>Effects</a:t>
            </a:r>
            <a:r>
              <a:rPr lang="en-US" sz="1200" dirty="0" smtClean="0"/>
              <a:t>. In the </a:t>
            </a:r>
            <a:r>
              <a:rPr lang="en-US" sz="1200" b="1" dirty="0" smtClean="0"/>
              <a:t>Change</a:t>
            </a:r>
            <a:r>
              <a:rPr lang="en-US" sz="1200" dirty="0" smtClean="0"/>
              <a:t> </a:t>
            </a:r>
            <a:r>
              <a:rPr lang="en-US" sz="1200" b="1" dirty="0" smtClean="0"/>
              <a:t>Entrance</a:t>
            </a:r>
            <a:r>
              <a:rPr lang="en-US" sz="1200" dirty="0" smtClean="0"/>
              <a:t> </a:t>
            </a:r>
            <a:r>
              <a:rPr lang="en-US" sz="1200" b="1" dirty="0" smtClean="0"/>
              <a:t>Effect</a:t>
            </a:r>
            <a:r>
              <a:rPr lang="en-US" sz="1200" dirty="0" smtClean="0"/>
              <a:t> dialog box, under </a:t>
            </a:r>
            <a:r>
              <a:rPr lang="en-US" sz="1200" b="1" dirty="0" smtClean="0"/>
              <a:t>Moderate</a:t>
            </a:r>
            <a:r>
              <a:rPr lang="en-US" sz="1200" dirty="0" smtClean="0"/>
              <a:t> select </a:t>
            </a:r>
            <a:r>
              <a:rPr lang="en-US" sz="1200" b="1" dirty="0" smtClean="0"/>
              <a:t>Ease</a:t>
            </a:r>
            <a:r>
              <a:rPr lang="en-US" sz="1200" baseline="0" dirty="0" smtClean="0"/>
              <a:t> </a:t>
            </a:r>
            <a:r>
              <a:rPr lang="en-US" sz="1200" b="1" baseline="0" dirty="0" smtClean="0"/>
              <a:t>In</a:t>
            </a:r>
            <a:r>
              <a:rPr lang="en-US" sz="1200" baseline="0" dirty="0" smtClean="0"/>
              <a:t>.</a:t>
            </a:r>
          </a:p>
          <a:p>
            <a:pPr marL="1143000" lvl="2" indent="-228600">
              <a:buFont typeface="+mj-lt"/>
              <a:buAutoNum type="arabicPeriod"/>
            </a:pPr>
            <a:r>
              <a:rPr lang="en-US" sz="1200" baseline="0" dirty="0" smtClean="0"/>
              <a:t>With the four ease-in entrance effects still selected, under </a:t>
            </a:r>
            <a:r>
              <a:rPr lang="en-US" sz="1200" b="1" baseline="0" dirty="0" smtClean="0"/>
              <a:t>Modify: Ease In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600200" lvl="3"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dirty="0" smtClean="0"/>
          </a:p>
          <a:p>
            <a:pPr marL="685800" lvl="1" indent="-228600">
              <a:buFont typeface="+mj-lt"/>
              <a:buAutoNum type="arabicPeriod"/>
            </a:pPr>
            <a:r>
              <a:rPr lang="en-US" sz="1200" baseline="0" dirty="0" smtClean="0"/>
              <a:t>Select the grow &amp; turn entrance effect (first effect in the list), and under </a:t>
            </a:r>
            <a:r>
              <a:rPr lang="en-US" sz="1200" b="1" baseline="0" dirty="0" smtClean="0"/>
              <a:t>Modify: Grow &amp; Turn</a:t>
            </a:r>
            <a:r>
              <a:rPr lang="en-US" sz="1200" dirty="0" smtClean="0"/>
              <a:t>, in the </a:t>
            </a:r>
            <a:r>
              <a:rPr lang="en-US" sz="1200" b="1" dirty="0" smtClean="0"/>
              <a:t>Start</a:t>
            </a:r>
            <a:r>
              <a:rPr lang="en-US" sz="1200" dirty="0" smtClean="0"/>
              <a:t> list,</a:t>
            </a:r>
            <a:r>
              <a:rPr lang="en-US" sz="1200" baseline="0" dirty="0" smtClean="0"/>
              <a:t> select </a:t>
            </a:r>
            <a:r>
              <a:rPr lang="en-US" sz="1200" b="1" baseline="0" dirty="0" smtClean="0"/>
              <a:t>With</a:t>
            </a:r>
            <a:r>
              <a:rPr lang="en-US" sz="1200" baseline="0" dirty="0" smtClean="0"/>
              <a:t> </a:t>
            </a:r>
            <a:r>
              <a:rPr lang="en-US" sz="1200" b="1" baseline="0" dirty="0" smtClean="0"/>
              <a:t>Previous</a:t>
            </a:r>
            <a:r>
              <a:rPr lang="en-US" sz="1200" baseline="0" dirty="0" smtClean="0"/>
              <a:t>.</a:t>
            </a:r>
            <a:r>
              <a:rPr lang="en-US" sz="1200" dirty="0" smtClean="0"/>
              <a:t> </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20%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3/20/2020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3/20/2020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0.xml"/><Relationship Id="rId7" Type="http://schemas.openxmlformats.org/officeDocument/2006/relationships/diagramColors" Target="../diagrams/colors7.xml"/><Relationship Id="rId2" Type="http://schemas.openxmlformats.org/officeDocument/2006/relationships/slideLayout" Target="../slideLayouts/slideLayout1.xml"/><Relationship Id="rId1" Type="http://schemas.openxmlformats.org/officeDocument/2006/relationships/themeOverride" Target="../theme/themeOverride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11.xml"/><Relationship Id="rId7" Type="http://schemas.openxmlformats.org/officeDocument/2006/relationships/diagramColors" Target="../diagrams/colors8.xml"/><Relationship Id="rId2" Type="http://schemas.openxmlformats.org/officeDocument/2006/relationships/slideLayout" Target="../slideLayouts/slideLayout1.xml"/><Relationship Id="rId1" Type="http://schemas.openxmlformats.org/officeDocument/2006/relationships/themeOverride" Target="../theme/themeOverride7.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12.xml"/><Relationship Id="rId7" Type="http://schemas.openxmlformats.org/officeDocument/2006/relationships/diagramColors" Target="../diagrams/colors9.xml"/><Relationship Id="rId2" Type="http://schemas.openxmlformats.org/officeDocument/2006/relationships/slideLayout" Target="../slideLayouts/slideLayout1.xml"/><Relationship Id="rId1" Type="http://schemas.openxmlformats.org/officeDocument/2006/relationships/themeOverride" Target="../theme/themeOverride8.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6.xml"/><Relationship Id="rId7" Type="http://schemas.openxmlformats.org/officeDocument/2006/relationships/diagramColors" Target="../diagrams/colors3.xml"/><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7.xml"/><Relationship Id="rId7" Type="http://schemas.openxmlformats.org/officeDocument/2006/relationships/diagramColors" Target="../diagrams/colors4.xm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8.xml"/><Relationship Id="rId7" Type="http://schemas.openxmlformats.org/officeDocument/2006/relationships/diagramColors" Target="../diagrams/colors5.xml"/><Relationship Id="rId2" Type="http://schemas.openxmlformats.org/officeDocument/2006/relationships/slideLayout" Target="../slideLayouts/slideLayout1.xml"/><Relationship Id="rId1" Type="http://schemas.openxmlformats.org/officeDocument/2006/relationships/themeOverride" Target="../theme/themeOverride4.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9.xml"/><Relationship Id="rId7" Type="http://schemas.openxmlformats.org/officeDocument/2006/relationships/diagramColors" Target="../diagrams/colors6.xml"/><Relationship Id="rId2" Type="http://schemas.openxmlformats.org/officeDocument/2006/relationships/slideLayout" Target="../slideLayouts/slideLayout1.xml"/><Relationship Id="rId1" Type="http://schemas.openxmlformats.org/officeDocument/2006/relationships/themeOverride" Target="../theme/themeOverride5.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20"/>
            <a:ext cx="9144000" cy="6858000"/>
          </a:xfrm>
          <a:prstGeom prst="rect">
            <a:avLst/>
          </a:prstGeom>
        </p:spPr>
      </p:pic>
      <p:sp>
        <p:nvSpPr>
          <p:cNvPr id="2" name="TextBox 1"/>
          <p:cNvSpPr txBox="1"/>
          <p:nvPr/>
        </p:nvSpPr>
        <p:spPr>
          <a:xfrm>
            <a:off x="1992491" y="3415308"/>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a:t>
            </a:r>
            <a:r>
              <a:rPr lang="ar-EG" sz="4800" b="1" dirty="0" smtClean="0">
                <a:solidFill>
                  <a:srgbClr val="0000FF"/>
                </a:solidFill>
                <a:cs typeface="PT Bold Heading" pitchFamily="2" charset="-78"/>
              </a:rPr>
              <a:t>الرباط</a:t>
            </a:r>
          </a:p>
          <a:p>
            <a:pPr algn="ctr">
              <a:spcBef>
                <a:spcPts val="600"/>
              </a:spcBef>
              <a:spcAft>
                <a:spcPts val="600"/>
              </a:spcAft>
            </a:pPr>
            <a:r>
              <a:rPr lang="ar-EG" sz="3200" b="1" dirty="0" smtClean="0">
                <a:solidFill>
                  <a:srgbClr val="0000FF"/>
                </a:solidFill>
                <a:cs typeface="PT Bold Heading" pitchFamily="2" charset="-78"/>
              </a:rPr>
              <a:t>المحاضرة الأولى</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67961929"/>
              </p:ext>
            </p:extLst>
          </p:nvPr>
        </p:nvGraphicFramePr>
        <p:xfrm>
          <a:off x="323528" y="673769"/>
          <a:ext cx="8515672" cy="5727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469028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62DFEF69-5570-4AAE-80E7-FD7F21FDEBD4}"/>
                                            </p:graphicEl>
                                          </p:spTgt>
                                        </p:tgtEl>
                                        <p:attrNameLst>
                                          <p:attrName>style.visibility</p:attrName>
                                        </p:attrNameLst>
                                      </p:cBhvr>
                                      <p:to>
                                        <p:strVal val="visible"/>
                                      </p:to>
                                    </p:set>
                                    <p:anim calcmode="lin" valueType="num">
                                      <p:cBhvr>
                                        <p:cTn id="7" dur="500" fill="hold"/>
                                        <p:tgtEl>
                                          <p:spTgt spid="4">
                                            <p:graphicEl>
                                              <a:dgm id="{62DFEF69-5570-4AAE-80E7-FD7F21FDEBD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2DFEF69-5570-4AAE-80E7-FD7F21FDEBD4}"/>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62DFEF69-5570-4AAE-80E7-FD7F21FDEBD4}"/>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62DFEF69-5570-4AAE-80E7-FD7F21FDEB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501E39BD-DB5B-4377-B255-ABBFE5B487B8}"/>
                                            </p:graphicEl>
                                          </p:spTgt>
                                        </p:tgtEl>
                                        <p:attrNameLst>
                                          <p:attrName>style.visibility</p:attrName>
                                        </p:attrNameLst>
                                      </p:cBhvr>
                                      <p:to>
                                        <p:strVal val="visible"/>
                                      </p:to>
                                    </p:set>
                                    <p:anim calcmode="lin" valueType="num">
                                      <p:cBhvr>
                                        <p:cTn id="15" dur="500" fill="hold"/>
                                        <p:tgtEl>
                                          <p:spTgt spid="4">
                                            <p:graphicEl>
                                              <a:dgm id="{501E39BD-DB5B-4377-B255-ABBFE5B487B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501E39BD-DB5B-4377-B255-ABBFE5B487B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501E39BD-DB5B-4377-B255-ABBFE5B487B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501E39BD-DB5B-4377-B255-ABBFE5B487B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graphicEl>
                                              <a:dgm id="{7C9E8A44-624E-4FF4-89DB-35C85D7D63A2}"/>
                                            </p:graphicEl>
                                          </p:spTgt>
                                        </p:tgtEl>
                                        <p:attrNameLst>
                                          <p:attrName>style.visibility</p:attrName>
                                        </p:attrNameLst>
                                      </p:cBhvr>
                                      <p:to>
                                        <p:strVal val="visible"/>
                                      </p:to>
                                    </p:set>
                                    <p:anim calcmode="lin" valueType="num">
                                      <p:cBhvr>
                                        <p:cTn id="23" dur="500" fill="hold"/>
                                        <p:tgtEl>
                                          <p:spTgt spid="4">
                                            <p:graphicEl>
                                              <a:dgm id="{7C9E8A44-624E-4FF4-89DB-35C85D7D63A2}"/>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7C9E8A44-624E-4FF4-89DB-35C85D7D63A2}"/>
                                            </p:graphicEl>
                                          </p:spTgt>
                                        </p:tgtEl>
                                        <p:attrNameLst>
                                          <p:attrName>ppt_h</p:attrName>
                                        </p:attrNameLst>
                                      </p:cBhvr>
                                      <p:tavLst>
                                        <p:tav tm="0">
                                          <p:val>
                                            <p:fltVal val="0"/>
                                          </p:val>
                                        </p:tav>
                                        <p:tav tm="100000">
                                          <p:val>
                                            <p:strVal val="#ppt_h"/>
                                          </p:val>
                                        </p:tav>
                                      </p:tavLst>
                                    </p:anim>
                                    <p:anim calcmode="lin" valueType="num">
                                      <p:cBhvr>
                                        <p:cTn id="25" dur="500" fill="hold"/>
                                        <p:tgtEl>
                                          <p:spTgt spid="4">
                                            <p:graphicEl>
                                              <a:dgm id="{7C9E8A44-624E-4FF4-89DB-35C85D7D63A2}"/>
                                            </p:graphicEl>
                                          </p:spTgt>
                                        </p:tgtEl>
                                        <p:attrNameLst>
                                          <p:attrName>style.rotation</p:attrName>
                                        </p:attrNameLst>
                                      </p:cBhvr>
                                      <p:tavLst>
                                        <p:tav tm="0">
                                          <p:val>
                                            <p:fltVal val="90"/>
                                          </p:val>
                                        </p:tav>
                                        <p:tav tm="100000">
                                          <p:val>
                                            <p:fltVal val="0"/>
                                          </p:val>
                                        </p:tav>
                                      </p:tavLst>
                                    </p:anim>
                                    <p:animEffect transition="in" filter="fade">
                                      <p:cBhvr>
                                        <p:cTn id="26" dur="500"/>
                                        <p:tgtEl>
                                          <p:spTgt spid="4">
                                            <p:graphicEl>
                                              <a:dgm id="{7C9E8A44-624E-4FF4-89DB-35C85D7D63A2}"/>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graphicEl>
                                              <a:dgm id="{BDCC0456-6034-485E-B8DA-4DC206B3E039}"/>
                                            </p:graphicEl>
                                          </p:spTgt>
                                        </p:tgtEl>
                                        <p:attrNameLst>
                                          <p:attrName>style.visibility</p:attrName>
                                        </p:attrNameLst>
                                      </p:cBhvr>
                                      <p:to>
                                        <p:strVal val="visible"/>
                                      </p:to>
                                    </p:set>
                                    <p:anim calcmode="lin" valueType="num">
                                      <p:cBhvr>
                                        <p:cTn id="31" dur="500" fill="hold"/>
                                        <p:tgtEl>
                                          <p:spTgt spid="4">
                                            <p:graphicEl>
                                              <a:dgm id="{BDCC0456-6034-485E-B8DA-4DC206B3E039}"/>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BDCC0456-6034-485E-B8DA-4DC206B3E039}"/>
                                            </p:graphicEl>
                                          </p:spTgt>
                                        </p:tgtEl>
                                        <p:attrNameLst>
                                          <p:attrName>ppt_h</p:attrName>
                                        </p:attrNameLst>
                                      </p:cBhvr>
                                      <p:tavLst>
                                        <p:tav tm="0">
                                          <p:val>
                                            <p:fltVal val="0"/>
                                          </p:val>
                                        </p:tav>
                                        <p:tav tm="100000">
                                          <p:val>
                                            <p:strVal val="#ppt_h"/>
                                          </p:val>
                                        </p:tav>
                                      </p:tavLst>
                                    </p:anim>
                                    <p:anim calcmode="lin" valueType="num">
                                      <p:cBhvr>
                                        <p:cTn id="33" dur="500" fill="hold"/>
                                        <p:tgtEl>
                                          <p:spTgt spid="4">
                                            <p:graphicEl>
                                              <a:dgm id="{BDCC0456-6034-485E-B8DA-4DC206B3E039}"/>
                                            </p:graphicEl>
                                          </p:spTgt>
                                        </p:tgtEl>
                                        <p:attrNameLst>
                                          <p:attrName>style.rotation</p:attrName>
                                        </p:attrNameLst>
                                      </p:cBhvr>
                                      <p:tavLst>
                                        <p:tav tm="0">
                                          <p:val>
                                            <p:fltVal val="90"/>
                                          </p:val>
                                        </p:tav>
                                        <p:tav tm="100000">
                                          <p:val>
                                            <p:fltVal val="0"/>
                                          </p:val>
                                        </p:tav>
                                      </p:tavLst>
                                    </p:anim>
                                    <p:animEffect transition="in" filter="fade">
                                      <p:cBhvr>
                                        <p:cTn id="34" dur="500"/>
                                        <p:tgtEl>
                                          <p:spTgt spid="4">
                                            <p:graphicEl>
                                              <a:dgm id="{BDCC0456-6034-485E-B8DA-4DC206B3E0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32172273"/>
              </p:ext>
            </p:extLst>
          </p:nvPr>
        </p:nvGraphicFramePr>
        <p:xfrm>
          <a:off x="323528" y="673769"/>
          <a:ext cx="8515672" cy="5727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7377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62DFEF69-5570-4AAE-80E7-FD7F21FDEBD4}"/>
                                            </p:graphicEl>
                                          </p:spTgt>
                                        </p:tgtEl>
                                        <p:attrNameLst>
                                          <p:attrName>style.visibility</p:attrName>
                                        </p:attrNameLst>
                                      </p:cBhvr>
                                      <p:to>
                                        <p:strVal val="visible"/>
                                      </p:to>
                                    </p:set>
                                    <p:anim calcmode="lin" valueType="num">
                                      <p:cBhvr>
                                        <p:cTn id="7" dur="500" fill="hold"/>
                                        <p:tgtEl>
                                          <p:spTgt spid="4">
                                            <p:graphicEl>
                                              <a:dgm id="{62DFEF69-5570-4AAE-80E7-FD7F21FDEBD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2DFEF69-5570-4AAE-80E7-FD7F21FDEBD4}"/>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62DFEF69-5570-4AAE-80E7-FD7F21FDEBD4}"/>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62DFEF69-5570-4AAE-80E7-FD7F21FDEB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501E39BD-DB5B-4377-B255-ABBFE5B487B8}"/>
                                            </p:graphicEl>
                                          </p:spTgt>
                                        </p:tgtEl>
                                        <p:attrNameLst>
                                          <p:attrName>style.visibility</p:attrName>
                                        </p:attrNameLst>
                                      </p:cBhvr>
                                      <p:to>
                                        <p:strVal val="visible"/>
                                      </p:to>
                                    </p:set>
                                    <p:anim calcmode="lin" valueType="num">
                                      <p:cBhvr>
                                        <p:cTn id="15" dur="500" fill="hold"/>
                                        <p:tgtEl>
                                          <p:spTgt spid="4">
                                            <p:graphicEl>
                                              <a:dgm id="{501E39BD-DB5B-4377-B255-ABBFE5B487B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501E39BD-DB5B-4377-B255-ABBFE5B487B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501E39BD-DB5B-4377-B255-ABBFE5B487B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501E39BD-DB5B-4377-B255-ABBFE5B487B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graphicEl>
                                              <a:dgm id="{7C9E8A44-624E-4FF4-89DB-35C85D7D63A2}"/>
                                            </p:graphicEl>
                                          </p:spTgt>
                                        </p:tgtEl>
                                        <p:attrNameLst>
                                          <p:attrName>style.visibility</p:attrName>
                                        </p:attrNameLst>
                                      </p:cBhvr>
                                      <p:to>
                                        <p:strVal val="visible"/>
                                      </p:to>
                                    </p:set>
                                    <p:anim calcmode="lin" valueType="num">
                                      <p:cBhvr>
                                        <p:cTn id="23" dur="500" fill="hold"/>
                                        <p:tgtEl>
                                          <p:spTgt spid="4">
                                            <p:graphicEl>
                                              <a:dgm id="{7C9E8A44-624E-4FF4-89DB-35C85D7D63A2}"/>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7C9E8A44-624E-4FF4-89DB-35C85D7D63A2}"/>
                                            </p:graphicEl>
                                          </p:spTgt>
                                        </p:tgtEl>
                                        <p:attrNameLst>
                                          <p:attrName>ppt_h</p:attrName>
                                        </p:attrNameLst>
                                      </p:cBhvr>
                                      <p:tavLst>
                                        <p:tav tm="0">
                                          <p:val>
                                            <p:fltVal val="0"/>
                                          </p:val>
                                        </p:tav>
                                        <p:tav tm="100000">
                                          <p:val>
                                            <p:strVal val="#ppt_h"/>
                                          </p:val>
                                        </p:tav>
                                      </p:tavLst>
                                    </p:anim>
                                    <p:anim calcmode="lin" valueType="num">
                                      <p:cBhvr>
                                        <p:cTn id="25" dur="500" fill="hold"/>
                                        <p:tgtEl>
                                          <p:spTgt spid="4">
                                            <p:graphicEl>
                                              <a:dgm id="{7C9E8A44-624E-4FF4-89DB-35C85D7D63A2}"/>
                                            </p:graphicEl>
                                          </p:spTgt>
                                        </p:tgtEl>
                                        <p:attrNameLst>
                                          <p:attrName>style.rotation</p:attrName>
                                        </p:attrNameLst>
                                      </p:cBhvr>
                                      <p:tavLst>
                                        <p:tav tm="0">
                                          <p:val>
                                            <p:fltVal val="90"/>
                                          </p:val>
                                        </p:tav>
                                        <p:tav tm="100000">
                                          <p:val>
                                            <p:fltVal val="0"/>
                                          </p:val>
                                        </p:tav>
                                      </p:tavLst>
                                    </p:anim>
                                    <p:animEffect transition="in" filter="fade">
                                      <p:cBhvr>
                                        <p:cTn id="26" dur="500"/>
                                        <p:tgtEl>
                                          <p:spTgt spid="4">
                                            <p:graphicEl>
                                              <a:dgm id="{7C9E8A44-624E-4FF4-89DB-35C85D7D63A2}"/>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graphicEl>
                                              <a:dgm id="{BDCC0456-6034-485E-B8DA-4DC206B3E039}"/>
                                            </p:graphicEl>
                                          </p:spTgt>
                                        </p:tgtEl>
                                        <p:attrNameLst>
                                          <p:attrName>style.visibility</p:attrName>
                                        </p:attrNameLst>
                                      </p:cBhvr>
                                      <p:to>
                                        <p:strVal val="visible"/>
                                      </p:to>
                                    </p:set>
                                    <p:anim calcmode="lin" valueType="num">
                                      <p:cBhvr>
                                        <p:cTn id="31" dur="500" fill="hold"/>
                                        <p:tgtEl>
                                          <p:spTgt spid="4">
                                            <p:graphicEl>
                                              <a:dgm id="{BDCC0456-6034-485E-B8DA-4DC206B3E039}"/>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BDCC0456-6034-485E-B8DA-4DC206B3E039}"/>
                                            </p:graphicEl>
                                          </p:spTgt>
                                        </p:tgtEl>
                                        <p:attrNameLst>
                                          <p:attrName>ppt_h</p:attrName>
                                        </p:attrNameLst>
                                      </p:cBhvr>
                                      <p:tavLst>
                                        <p:tav tm="0">
                                          <p:val>
                                            <p:fltVal val="0"/>
                                          </p:val>
                                        </p:tav>
                                        <p:tav tm="100000">
                                          <p:val>
                                            <p:strVal val="#ppt_h"/>
                                          </p:val>
                                        </p:tav>
                                      </p:tavLst>
                                    </p:anim>
                                    <p:anim calcmode="lin" valueType="num">
                                      <p:cBhvr>
                                        <p:cTn id="33" dur="500" fill="hold"/>
                                        <p:tgtEl>
                                          <p:spTgt spid="4">
                                            <p:graphicEl>
                                              <a:dgm id="{BDCC0456-6034-485E-B8DA-4DC206B3E039}"/>
                                            </p:graphicEl>
                                          </p:spTgt>
                                        </p:tgtEl>
                                        <p:attrNameLst>
                                          <p:attrName>style.rotation</p:attrName>
                                        </p:attrNameLst>
                                      </p:cBhvr>
                                      <p:tavLst>
                                        <p:tav tm="0">
                                          <p:val>
                                            <p:fltVal val="90"/>
                                          </p:val>
                                        </p:tav>
                                        <p:tav tm="100000">
                                          <p:val>
                                            <p:fltVal val="0"/>
                                          </p:val>
                                        </p:tav>
                                      </p:tavLst>
                                    </p:anim>
                                    <p:animEffect transition="in" filter="fade">
                                      <p:cBhvr>
                                        <p:cTn id="34" dur="500"/>
                                        <p:tgtEl>
                                          <p:spTgt spid="4">
                                            <p:graphicEl>
                                              <a:dgm id="{BDCC0456-6034-485E-B8DA-4DC206B3E0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80178704"/>
              </p:ext>
            </p:extLst>
          </p:nvPr>
        </p:nvGraphicFramePr>
        <p:xfrm>
          <a:off x="323528" y="673769"/>
          <a:ext cx="8515672" cy="5727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92495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62DFEF69-5570-4AAE-80E7-FD7F21FDEBD4}"/>
                                            </p:graphicEl>
                                          </p:spTgt>
                                        </p:tgtEl>
                                        <p:attrNameLst>
                                          <p:attrName>style.visibility</p:attrName>
                                        </p:attrNameLst>
                                      </p:cBhvr>
                                      <p:to>
                                        <p:strVal val="visible"/>
                                      </p:to>
                                    </p:set>
                                    <p:anim calcmode="lin" valueType="num">
                                      <p:cBhvr>
                                        <p:cTn id="7" dur="500" fill="hold"/>
                                        <p:tgtEl>
                                          <p:spTgt spid="4">
                                            <p:graphicEl>
                                              <a:dgm id="{62DFEF69-5570-4AAE-80E7-FD7F21FDEBD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2DFEF69-5570-4AAE-80E7-FD7F21FDEBD4}"/>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62DFEF69-5570-4AAE-80E7-FD7F21FDEBD4}"/>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62DFEF69-5570-4AAE-80E7-FD7F21FDEB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501E39BD-DB5B-4377-B255-ABBFE5B487B8}"/>
                                            </p:graphicEl>
                                          </p:spTgt>
                                        </p:tgtEl>
                                        <p:attrNameLst>
                                          <p:attrName>style.visibility</p:attrName>
                                        </p:attrNameLst>
                                      </p:cBhvr>
                                      <p:to>
                                        <p:strVal val="visible"/>
                                      </p:to>
                                    </p:set>
                                    <p:anim calcmode="lin" valueType="num">
                                      <p:cBhvr>
                                        <p:cTn id="15" dur="500" fill="hold"/>
                                        <p:tgtEl>
                                          <p:spTgt spid="4">
                                            <p:graphicEl>
                                              <a:dgm id="{501E39BD-DB5B-4377-B255-ABBFE5B487B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501E39BD-DB5B-4377-B255-ABBFE5B487B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501E39BD-DB5B-4377-B255-ABBFE5B487B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501E39BD-DB5B-4377-B255-ABBFE5B487B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800" dirty="0">
                <a:solidFill>
                  <a:srgbClr val="C00000"/>
                </a:solidFill>
                <a:cs typeface="PT Bold Heading" pitchFamily="2" charset="-78"/>
              </a:rPr>
              <a:t>وإجمالا ومع استبعاد المقالات الثالثة والخامسة والحادية عشرة لأنها تكرار وذكر لمسائل إلى غير ذلك من تشابه، تبقى إحدى عشرة مقالة فقط.</a:t>
            </a:r>
          </a:p>
          <a:p>
            <a:pPr algn="just"/>
            <a:endParaRPr lang="ar-EG" sz="2800" dirty="0">
              <a:solidFill>
                <a:srgbClr val="C00000"/>
              </a:solidFill>
              <a:cs typeface="PT Bold Heading" pitchFamily="2" charset="-78"/>
            </a:endParaRPr>
          </a:p>
          <a:p>
            <a:pPr algn="just"/>
            <a:r>
              <a:rPr lang="ar-SA" sz="2800" dirty="0">
                <a:solidFill>
                  <a:srgbClr val="C00000"/>
                </a:solidFill>
                <a:cs typeface="PT Bold Heading" pitchFamily="2" charset="-78"/>
              </a:rPr>
              <a:t>وإذا ضممنا المقالتين الثالثة عشرة والرابعة عشرة إلى الأولى لحصلنا على مقدمة في العلم والمذاهب. </a:t>
            </a:r>
          </a:p>
          <a:p>
            <a:pPr algn="just"/>
            <a:endParaRPr lang="ar-EG" sz="2800" dirty="0">
              <a:solidFill>
                <a:srgbClr val="C00000"/>
              </a:solidFill>
              <a:cs typeface="PT Bold Heading" pitchFamily="2" charset="-78"/>
            </a:endParaRPr>
          </a:p>
          <a:p>
            <a:pPr algn="just"/>
            <a:r>
              <a:rPr lang="ar-SA" sz="2800" dirty="0">
                <a:solidFill>
                  <a:srgbClr val="C00000"/>
                </a:solidFill>
                <a:cs typeface="PT Bold Heading" pitchFamily="2" charset="-78"/>
              </a:rPr>
              <a:t>وإذا ضممنا الثانية إلى الرابعة لحصلنا على مقدمة في إمكان هذا العلم.</a:t>
            </a:r>
          </a:p>
          <a:p>
            <a:pPr algn="just"/>
            <a:endParaRPr lang="ar-EG" sz="2800" dirty="0">
              <a:solidFill>
                <a:srgbClr val="C00000"/>
              </a:solidFill>
              <a:cs typeface="PT Bold Heading" pitchFamily="2" charset="-78"/>
            </a:endParaRPr>
          </a:p>
          <a:p>
            <a:pPr algn="just"/>
            <a:r>
              <a:rPr lang="ar-SA" sz="2800" dirty="0">
                <a:solidFill>
                  <a:srgbClr val="C00000"/>
                </a:solidFill>
                <a:cs typeface="PT Bold Heading" pitchFamily="2" charset="-78"/>
              </a:rPr>
              <a:t>إذا ضممنا المقالات السادسة إلى السابعة والثامنة والعاشرة كانت البحث في الجوهر ولواحقه.</a:t>
            </a:r>
          </a:p>
          <a:p>
            <a:pPr algn="just"/>
            <a:r>
              <a:rPr lang="ar-SA" sz="2800" dirty="0">
                <a:solidFill>
                  <a:srgbClr val="C00000"/>
                </a:solidFill>
                <a:cs typeface="PT Bold Heading" pitchFamily="2" charset="-78"/>
              </a:rPr>
              <a:t>وتجيئ المقالة التاسعة في القوة والفعل.</a:t>
            </a:r>
          </a:p>
          <a:p>
            <a:pPr algn="just"/>
            <a:endParaRPr lang="ar-SA" sz="2800" dirty="0">
              <a:solidFill>
                <a:srgbClr val="C00000"/>
              </a:solidFill>
              <a:cs typeface="PT Bold Heading" pitchFamily="2" charset="-78"/>
            </a:endParaRPr>
          </a:p>
          <a:p>
            <a:pPr algn="just"/>
            <a:r>
              <a:rPr lang="ar-SA" sz="2800" dirty="0">
                <a:solidFill>
                  <a:srgbClr val="C00000"/>
                </a:solidFill>
                <a:cs typeface="PT Bold Heading" pitchFamily="2" charset="-78"/>
              </a:rPr>
              <a:t>بينما تتناول الثانية عشرة الإلهيات.</a:t>
            </a:r>
          </a:p>
        </p:txBody>
      </p:sp>
    </p:spTree>
    <p:extLst>
      <p:ext uri="{BB962C8B-B14F-4D97-AF65-F5344CB8AC3E}">
        <p14:creationId xmlns:p14="http://schemas.microsoft.com/office/powerpoint/2010/main" val="17330764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bg1"/>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5811162"/>
              </p:ext>
            </p:extLst>
          </p:nvPr>
        </p:nvGraphicFramePr>
        <p:xfrm>
          <a:off x="838200" y="939800"/>
          <a:ext cx="7467600"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146711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A9662EB9-60EA-4C16-9ED6-E5ABAA1322BC}"/>
                                            </p:graphicEl>
                                          </p:spTgt>
                                        </p:tgtEl>
                                        <p:attrNameLst>
                                          <p:attrName>style.visibility</p:attrName>
                                        </p:attrNameLst>
                                      </p:cBhvr>
                                      <p:to>
                                        <p:strVal val="visible"/>
                                      </p:to>
                                    </p:set>
                                    <p:animEffect transition="in" filter="wipe(down)">
                                      <p:cBhvr>
                                        <p:cTn id="7" dur="580">
                                          <p:stCondLst>
                                            <p:cond delay="0"/>
                                          </p:stCondLst>
                                        </p:cTn>
                                        <p:tgtEl>
                                          <p:spTgt spid="4">
                                            <p:graphicEl>
                                              <a:dgm id="{A9662EB9-60EA-4C16-9ED6-E5ABAA1322BC}"/>
                                            </p:graphicEl>
                                          </p:spTgt>
                                        </p:tgtEl>
                                      </p:cBhvr>
                                    </p:animEffect>
                                    <p:anim calcmode="lin" valueType="num">
                                      <p:cBhvr>
                                        <p:cTn id="8" dur="1822" tmFilter="0,0; 0.14,0.36; 0.43,0.73; 0.71,0.91; 1.0,1.0">
                                          <p:stCondLst>
                                            <p:cond delay="0"/>
                                          </p:stCondLst>
                                        </p:cTn>
                                        <p:tgtEl>
                                          <p:spTgt spid="4">
                                            <p:graphicEl>
                                              <a:dgm id="{A9662EB9-60EA-4C16-9ED6-E5ABAA1322B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A9662EB9-60EA-4C16-9ED6-E5ABAA1322B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A9662EB9-60EA-4C16-9ED6-E5ABAA1322B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A9662EB9-60EA-4C16-9ED6-E5ABAA1322B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A9662EB9-60EA-4C16-9ED6-E5ABAA1322B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A9662EB9-60EA-4C16-9ED6-E5ABAA1322BC}"/>
                                            </p:graphicEl>
                                          </p:spTgt>
                                        </p:tgtEl>
                                      </p:cBhvr>
                                      <p:to x="100000" y="60000"/>
                                    </p:animScale>
                                    <p:animScale>
                                      <p:cBhvr>
                                        <p:cTn id="14" dur="166" decel="50000">
                                          <p:stCondLst>
                                            <p:cond delay="676"/>
                                          </p:stCondLst>
                                        </p:cTn>
                                        <p:tgtEl>
                                          <p:spTgt spid="4">
                                            <p:graphicEl>
                                              <a:dgm id="{A9662EB9-60EA-4C16-9ED6-E5ABAA1322BC}"/>
                                            </p:graphicEl>
                                          </p:spTgt>
                                        </p:tgtEl>
                                      </p:cBhvr>
                                      <p:to x="100000" y="100000"/>
                                    </p:animScale>
                                    <p:animScale>
                                      <p:cBhvr>
                                        <p:cTn id="15" dur="26">
                                          <p:stCondLst>
                                            <p:cond delay="1312"/>
                                          </p:stCondLst>
                                        </p:cTn>
                                        <p:tgtEl>
                                          <p:spTgt spid="4">
                                            <p:graphicEl>
                                              <a:dgm id="{A9662EB9-60EA-4C16-9ED6-E5ABAA1322BC}"/>
                                            </p:graphicEl>
                                          </p:spTgt>
                                        </p:tgtEl>
                                      </p:cBhvr>
                                      <p:to x="100000" y="80000"/>
                                    </p:animScale>
                                    <p:animScale>
                                      <p:cBhvr>
                                        <p:cTn id="16" dur="166" decel="50000">
                                          <p:stCondLst>
                                            <p:cond delay="1338"/>
                                          </p:stCondLst>
                                        </p:cTn>
                                        <p:tgtEl>
                                          <p:spTgt spid="4">
                                            <p:graphicEl>
                                              <a:dgm id="{A9662EB9-60EA-4C16-9ED6-E5ABAA1322BC}"/>
                                            </p:graphicEl>
                                          </p:spTgt>
                                        </p:tgtEl>
                                      </p:cBhvr>
                                      <p:to x="100000" y="100000"/>
                                    </p:animScale>
                                    <p:animScale>
                                      <p:cBhvr>
                                        <p:cTn id="17" dur="26">
                                          <p:stCondLst>
                                            <p:cond delay="1642"/>
                                          </p:stCondLst>
                                        </p:cTn>
                                        <p:tgtEl>
                                          <p:spTgt spid="4">
                                            <p:graphicEl>
                                              <a:dgm id="{A9662EB9-60EA-4C16-9ED6-E5ABAA1322BC}"/>
                                            </p:graphicEl>
                                          </p:spTgt>
                                        </p:tgtEl>
                                      </p:cBhvr>
                                      <p:to x="100000" y="90000"/>
                                    </p:animScale>
                                    <p:animScale>
                                      <p:cBhvr>
                                        <p:cTn id="18" dur="166" decel="50000">
                                          <p:stCondLst>
                                            <p:cond delay="1668"/>
                                          </p:stCondLst>
                                        </p:cTn>
                                        <p:tgtEl>
                                          <p:spTgt spid="4">
                                            <p:graphicEl>
                                              <a:dgm id="{A9662EB9-60EA-4C16-9ED6-E5ABAA1322BC}"/>
                                            </p:graphicEl>
                                          </p:spTgt>
                                        </p:tgtEl>
                                      </p:cBhvr>
                                      <p:to x="100000" y="100000"/>
                                    </p:animScale>
                                    <p:animScale>
                                      <p:cBhvr>
                                        <p:cTn id="19" dur="26">
                                          <p:stCondLst>
                                            <p:cond delay="1808"/>
                                          </p:stCondLst>
                                        </p:cTn>
                                        <p:tgtEl>
                                          <p:spTgt spid="4">
                                            <p:graphicEl>
                                              <a:dgm id="{A9662EB9-60EA-4C16-9ED6-E5ABAA1322BC}"/>
                                            </p:graphicEl>
                                          </p:spTgt>
                                        </p:tgtEl>
                                      </p:cBhvr>
                                      <p:to x="100000" y="95000"/>
                                    </p:animScale>
                                    <p:animScale>
                                      <p:cBhvr>
                                        <p:cTn id="20" dur="166" decel="50000">
                                          <p:stCondLst>
                                            <p:cond delay="1834"/>
                                          </p:stCondLst>
                                        </p:cTn>
                                        <p:tgtEl>
                                          <p:spTgt spid="4">
                                            <p:graphicEl>
                                              <a:dgm id="{A9662EB9-60EA-4C16-9ED6-E5ABAA1322BC}"/>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D5A15665-17B6-49E8-92B9-7099824338D8}"/>
                                            </p:graphicEl>
                                          </p:spTgt>
                                        </p:tgtEl>
                                        <p:attrNameLst>
                                          <p:attrName>style.visibility</p:attrName>
                                        </p:attrNameLst>
                                      </p:cBhvr>
                                      <p:to>
                                        <p:strVal val="visible"/>
                                      </p:to>
                                    </p:set>
                                    <p:animEffect transition="in" filter="wipe(down)">
                                      <p:cBhvr>
                                        <p:cTn id="25" dur="580">
                                          <p:stCondLst>
                                            <p:cond delay="0"/>
                                          </p:stCondLst>
                                        </p:cTn>
                                        <p:tgtEl>
                                          <p:spTgt spid="4">
                                            <p:graphicEl>
                                              <a:dgm id="{D5A15665-17B6-49E8-92B9-7099824338D8}"/>
                                            </p:graphicEl>
                                          </p:spTgt>
                                        </p:tgtEl>
                                      </p:cBhvr>
                                    </p:animEffect>
                                    <p:anim calcmode="lin" valueType="num">
                                      <p:cBhvr>
                                        <p:cTn id="26" dur="1822" tmFilter="0,0; 0.14,0.36; 0.43,0.73; 0.71,0.91; 1.0,1.0">
                                          <p:stCondLst>
                                            <p:cond delay="0"/>
                                          </p:stCondLst>
                                        </p:cTn>
                                        <p:tgtEl>
                                          <p:spTgt spid="4">
                                            <p:graphicEl>
                                              <a:dgm id="{D5A15665-17B6-49E8-92B9-7099824338D8}"/>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D5A15665-17B6-49E8-92B9-7099824338D8}"/>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D5A15665-17B6-49E8-92B9-7099824338D8}"/>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D5A15665-17B6-49E8-92B9-7099824338D8}"/>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D5A15665-17B6-49E8-92B9-7099824338D8}"/>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D5A15665-17B6-49E8-92B9-7099824338D8}"/>
                                            </p:graphicEl>
                                          </p:spTgt>
                                        </p:tgtEl>
                                      </p:cBhvr>
                                      <p:to x="100000" y="60000"/>
                                    </p:animScale>
                                    <p:animScale>
                                      <p:cBhvr>
                                        <p:cTn id="32" dur="166" decel="50000">
                                          <p:stCondLst>
                                            <p:cond delay="676"/>
                                          </p:stCondLst>
                                        </p:cTn>
                                        <p:tgtEl>
                                          <p:spTgt spid="4">
                                            <p:graphicEl>
                                              <a:dgm id="{D5A15665-17B6-49E8-92B9-7099824338D8}"/>
                                            </p:graphicEl>
                                          </p:spTgt>
                                        </p:tgtEl>
                                      </p:cBhvr>
                                      <p:to x="100000" y="100000"/>
                                    </p:animScale>
                                    <p:animScale>
                                      <p:cBhvr>
                                        <p:cTn id="33" dur="26">
                                          <p:stCondLst>
                                            <p:cond delay="1312"/>
                                          </p:stCondLst>
                                        </p:cTn>
                                        <p:tgtEl>
                                          <p:spTgt spid="4">
                                            <p:graphicEl>
                                              <a:dgm id="{D5A15665-17B6-49E8-92B9-7099824338D8}"/>
                                            </p:graphicEl>
                                          </p:spTgt>
                                        </p:tgtEl>
                                      </p:cBhvr>
                                      <p:to x="100000" y="80000"/>
                                    </p:animScale>
                                    <p:animScale>
                                      <p:cBhvr>
                                        <p:cTn id="34" dur="166" decel="50000">
                                          <p:stCondLst>
                                            <p:cond delay="1338"/>
                                          </p:stCondLst>
                                        </p:cTn>
                                        <p:tgtEl>
                                          <p:spTgt spid="4">
                                            <p:graphicEl>
                                              <a:dgm id="{D5A15665-17B6-49E8-92B9-7099824338D8}"/>
                                            </p:graphicEl>
                                          </p:spTgt>
                                        </p:tgtEl>
                                      </p:cBhvr>
                                      <p:to x="100000" y="100000"/>
                                    </p:animScale>
                                    <p:animScale>
                                      <p:cBhvr>
                                        <p:cTn id="35" dur="26">
                                          <p:stCondLst>
                                            <p:cond delay="1642"/>
                                          </p:stCondLst>
                                        </p:cTn>
                                        <p:tgtEl>
                                          <p:spTgt spid="4">
                                            <p:graphicEl>
                                              <a:dgm id="{D5A15665-17B6-49E8-92B9-7099824338D8}"/>
                                            </p:graphicEl>
                                          </p:spTgt>
                                        </p:tgtEl>
                                      </p:cBhvr>
                                      <p:to x="100000" y="90000"/>
                                    </p:animScale>
                                    <p:animScale>
                                      <p:cBhvr>
                                        <p:cTn id="36" dur="166" decel="50000">
                                          <p:stCondLst>
                                            <p:cond delay="1668"/>
                                          </p:stCondLst>
                                        </p:cTn>
                                        <p:tgtEl>
                                          <p:spTgt spid="4">
                                            <p:graphicEl>
                                              <a:dgm id="{D5A15665-17B6-49E8-92B9-7099824338D8}"/>
                                            </p:graphicEl>
                                          </p:spTgt>
                                        </p:tgtEl>
                                      </p:cBhvr>
                                      <p:to x="100000" y="100000"/>
                                    </p:animScale>
                                    <p:animScale>
                                      <p:cBhvr>
                                        <p:cTn id="37" dur="26">
                                          <p:stCondLst>
                                            <p:cond delay="1808"/>
                                          </p:stCondLst>
                                        </p:cTn>
                                        <p:tgtEl>
                                          <p:spTgt spid="4">
                                            <p:graphicEl>
                                              <a:dgm id="{D5A15665-17B6-49E8-92B9-7099824338D8}"/>
                                            </p:graphicEl>
                                          </p:spTgt>
                                        </p:tgtEl>
                                      </p:cBhvr>
                                      <p:to x="100000" y="95000"/>
                                    </p:animScale>
                                    <p:animScale>
                                      <p:cBhvr>
                                        <p:cTn id="38" dur="166" decel="50000">
                                          <p:stCondLst>
                                            <p:cond delay="1834"/>
                                          </p:stCondLst>
                                        </p:cTn>
                                        <p:tgtEl>
                                          <p:spTgt spid="4">
                                            <p:graphicEl>
                                              <a:dgm id="{D5A15665-17B6-49E8-92B9-7099824338D8}"/>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graphicEl>
                                              <a:dgm id="{8228FF21-17F5-4FE6-8274-4BE6E55F78CA}"/>
                                            </p:graphicEl>
                                          </p:spTgt>
                                        </p:tgtEl>
                                        <p:attrNameLst>
                                          <p:attrName>style.visibility</p:attrName>
                                        </p:attrNameLst>
                                      </p:cBhvr>
                                      <p:to>
                                        <p:strVal val="visible"/>
                                      </p:to>
                                    </p:set>
                                    <p:animEffect transition="in" filter="wipe(down)">
                                      <p:cBhvr>
                                        <p:cTn id="43" dur="580">
                                          <p:stCondLst>
                                            <p:cond delay="0"/>
                                          </p:stCondLst>
                                        </p:cTn>
                                        <p:tgtEl>
                                          <p:spTgt spid="4">
                                            <p:graphicEl>
                                              <a:dgm id="{8228FF21-17F5-4FE6-8274-4BE6E55F78CA}"/>
                                            </p:graphicEl>
                                          </p:spTgt>
                                        </p:tgtEl>
                                      </p:cBhvr>
                                    </p:animEffect>
                                    <p:anim calcmode="lin" valueType="num">
                                      <p:cBhvr>
                                        <p:cTn id="44" dur="1822" tmFilter="0,0; 0.14,0.36; 0.43,0.73; 0.71,0.91; 1.0,1.0">
                                          <p:stCondLst>
                                            <p:cond delay="0"/>
                                          </p:stCondLst>
                                        </p:cTn>
                                        <p:tgtEl>
                                          <p:spTgt spid="4">
                                            <p:graphicEl>
                                              <a:dgm id="{8228FF21-17F5-4FE6-8274-4BE6E55F78CA}"/>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graphicEl>
                                              <a:dgm id="{8228FF21-17F5-4FE6-8274-4BE6E55F78CA}"/>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graphicEl>
                                              <a:dgm id="{8228FF21-17F5-4FE6-8274-4BE6E55F78CA}"/>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graphicEl>
                                              <a:dgm id="{8228FF21-17F5-4FE6-8274-4BE6E55F78CA}"/>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graphicEl>
                                              <a:dgm id="{8228FF21-17F5-4FE6-8274-4BE6E55F78CA}"/>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graphicEl>
                                              <a:dgm id="{8228FF21-17F5-4FE6-8274-4BE6E55F78CA}"/>
                                            </p:graphicEl>
                                          </p:spTgt>
                                        </p:tgtEl>
                                      </p:cBhvr>
                                      <p:to x="100000" y="60000"/>
                                    </p:animScale>
                                    <p:animScale>
                                      <p:cBhvr>
                                        <p:cTn id="50" dur="166" decel="50000">
                                          <p:stCondLst>
                                            <p:cond delay="676"/>
                                          </p:stCondLst>
                                        </p:cTn>
                                        <p:tgtEl>
                                          <p:spTgt spid="4">
                                            <p:graphicEl>
                                              <a:dgm id="{8228FF21-17F5-4FE6-8274-4BE6E55F78CA}"/>
                                            </p:graphicEl>
                                          </p:spTgt>
                                        </p:tgtEl>
                                      </p:cBhvr>
                                      <p:to x="100000" y="100000"/>
                                    </p:animScale>
                                    <p:animScale>
                                      <p:cBhvr>
                                        <p:cTn id="51" dur="26">
                                          <p:stCondLst>
                                            <p:cond delay="1312"/>
                                          </p:stCondLst>
                                        </p:cTn>
                                        <p:tgtEl>
                                          <p:spTgt spid="4">
                                            <p:graphicEl>
                                              <a:dgm id="{8228FF21-17F5-4FE6-8274-4BE6E55F78CA}"/>
                                            </p:graphicEl>
                                          </p:spTgt>
                                        </p:tgtEl>
                                      </p:cBhvr>
                                      <p:to x="100000" y="80000"/>
                                    </p:animScale>
                                    <p:animScale>
                                      <p:cBhvr>
                                        <p:cTn id="52" dur="166" decel="50000">
                                          <p:stCondLst>
                                            <p:cond delay="1338"/>
                                          </p:stCondLst>
                                        </p:cTn>
                                        <p:tgtEl>
                                          <p:spTgt spid="4">
                                            <p:graphicEl>
                                              <a:dgm id="{8228FF21-17F5-4FE6-8274-4BE6E55F78CA}"/>
                                            </p:graphicEl>
                                          </p:spTgt>
                                        </p:tgtEl>
                                      </p:cBhvr>
                                      <p:to x="100000" y="100000"/>
                                    </p:animScale>
                                    <p:animScale>
                                      <p:cBhvr>
                                        <p:cTn id="53" dur="26">
                                          <p:stCondLst>
                                            <p:cond delay="1642"/>
                                          </p:stCondLst>
                                        </p:cTn>
                                        <p:tgtEl>
                                          <p:spTgt spid="4">
                                            <p:graphicEl>
                                              <a:dgm id="{8228FF21-17F5-4FE6-8274-4BE6E55F78CA}"/>
                                            </p:graphicEl>
                                          </p:spTgt>
                                        </p:tgtEl>
                                      </p:cBhvr>
                                      <p:to x="100000" y="90000"/>
                                    </p:animScale>
                                    <p:animScale>
                                      <p:cBhvr>
                                        <p:cTn id="54" dur="166" decel="50000">
                                          <p:stCondLst>
                                            <p:cond delay="1668"/>
                                          </p:stCondLst>
                                        </p:cTn>
                                        <p:tgtEl>
                                          <p:spTgt spid="4">
                                            <p:graphicEl>
                                              <a:dgm id="{8228FF21-17F5-4FE6-8274-4BE6E55F78CA}"/>
                                            </p:graphicEl>
                                          </p:spTgt>
                                        </p:tgtEl>
                                      </p:cBhvr>
                                      <p:to x="100000" y="100000"/>
                                    </p:animScale>
                                    <p:animScale>
                                      <p:cBhvr>
                                        <p:cTn id="55" dur="26">
                                          <p:stCondLst>
                                            <p:cond delay="1808"/>
                                          </p:stCondLst>
                                        </p:cTn>
                                        <p:tgtEl>
                                          <p:spTgt spid="4">
                                            <p:graphicEl>
                                              <a:dgm id="{8228FF21-17F5-4FE6-8274-4BE6E55F78CA}"/>
                                            </p:graphicEl>
                                          </p:spTgt>
                                        </p:tgtEl>
                                      </p:cBhvr>
                                      <p:to x="100000" y="95000"/>
                                    </p:animScale>
                                    <p:animScale>
                                      <p:cBhvr>
                                        <p:cTn id="56" dur="166" decel="50000">
                                          <p:stCondLst>
                                            <p:cond delay="1834"/>
                                          </p:stCondLst>
                                        </p:cTn>
                                        <p:tgtEl>
                                          <p:spTgt spid="4">
                                            <p:graphicEl>
                                              <a:dgm id="{8228FF21-17F5-4FE6-8274-4BE6E55F78CA}"/>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graphicEl>
                                              <a:dgm id="{B64E0E6B-77E2-4699-B495-8B12EF34308C}"/>
                                            </p:graphicEl>
                                          </p:spTgt>
                                        </p:tgtEl>
                                        <p:attrNameLst>
                                          <p:attrName>style.visibility</p:attrName>
                                        </p:attrNameLst>
                                      </p:cBhvr>
                                      <p:to>
                                        <p:strVal val="visible"/>
                                      </p:to>
                                    </p:set>
                                    <p:animEffect transition="in" filter="wipe(down)">
                                      <p:cBhvr>
                                        <p:cTn id="59" dur="580">
                                          <p:stCondLst>
                                            <p:cond delay="0"/>
                                          </p:stCondLst>
                                        </p:cTn>
                                        <p:tgtEl>
                                          <p:spTgt spid="4">
                                            <p:graphicEl>
                                              <a:dgm id="{B64E0E6B-77E2-4699-B495-8B12EF34308C}"/>
                                            </p:graphicEl>
                                          </p:spTgt>
                                        </p:tgtEl>
                                      </p:cBhvr>
                                    </p:animEffect>
                                    <p:anim calcmode="lin" valueType="num">
                                      <p:cBhvr>
                                        <p:cTn id="60" dur="1822" tmFilter="0,0; 0.14,0.36; 0.43,0.73; 0.71,0.91; 1.0,1.0">
                                          <p:stCondLst>
                                            <p:cond delay="0"/>
                                          </p:stCondLst>
                                        </p:cTn>
                                        <p:tgtEl>
                                          <p:spTgt spid="4">
                                            <p:graphicEl>
                                              <a:dgm id="{B64E0E6B-77E2-4699-B495-8B12EF34308C}"/>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B64E0E6B-77E2-4699-B495-8B12EF34308C}"/>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B64E0E6B-77E2-4699-B495-8B12EF34308C}"/>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B64E0E6B-77E2-4699-B495-8B12EF34308C}"/>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B64E0E6B-77E2-4699-B495-8B12EF34308C}"/>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B64E0E6B-77E2-4699-B495-8B12EF34308C}"/>
                                            </p:graphicEl>
                                          </p:spTgt>
                                        </p:tgtEl>
                                      </p:cBhvr>
                                      <p:to x="100000" y="60000"/>
                                    </p:animScale>
                                    <p:animScale>
                                      <p:cBhvr>
                                        <p:cTn id="66" dur="166" decel="50000">
                                          <p:stCondLst>
                                            <p:cond delay="676"/>
                                          </p:stCondLst>
                                        </p:cTn>
                                        <p:tgtEl>
                                          <p:spTgt spid="4">
                                            <p:graphicEl>
                                              <a:dgm id="{B64E0E6B-77E2-4699-B495-8B12EF34308C}"/>
                                            </p:graphicEl>
                                          </p:spTgt>
                                        </p:tgtEl>
                                      </p:cBhvr>
                                      <p:to x="100000" y="100000"/>
                                    </p:animScale>
                                    <p:animScale>
                                      <p:cBhvr>
                                        <p:cTn id="67" dur="26">
                                          <p:stCondLst>
                                            <p:cond delay="1312"/>
                                          </p:stCondLst>
                                        </p:cTn>
                                        <p:tgtEl>
                                          <p:spTgt spid="4">
                                            <p:graphicEl>
                                              <a:dgm id="{B64E0E6B-77E2-4699-B495-8B12EF34308C}"/>
                                            </p:graphicEl>
                                          </p:spTgt>
                                        </p:tgtEl>
                                      </p:cBhvr>
                                      <p:to x="100000" y="80000"/>
                                    </p:animScale>
                                    <p:animScale>
                                      <p:cBhvr>
                                        <p:cTn id="68" dur="166" decel="50000">
                                          <p:stCondLst>
                                            <p:cond delay="1338"/>
                                          </p:stCondLst>
                                        </p:cTn>
                                        <p:tgtEl>
                                          <p:spTgt spid="4">
                                            <p:graphicEl>
                                              <a:dgm id="{B64E0E6B-77E2-4699-B495-8B12EF34308C}"/>
                                            </p:graphicEl>
                                          </p:spTgt>
                                        </p:tgtEl>
                                      </p:cBhvr>
                                      <p:to x="100000" y="100000"/>
                                    </p:animScale>
                                    <p:animScale>
                                      <p:cBhvr>
                                        <p:cTn id="69" dur="26">
                                          <p:stCondLst>
                                            <p:cond delay="1642"/>
                                          </p:stCondLst>
                                        </p:cTn>
                                        <p:tgtEl>
                                          <p:spTgt spid="4">
                                            <p:graphicEl>
                                              <a:dgm id="{B64E0E6B-77E2-4699-B495-8B12EF34308C}"/>
                                            </p:graphicEl>
                                          </p:spTgt>
                                        </p:tgtEl>
                                      </p:cBhvr>
                                      <p:to x="100000" y="90000"/>
                                    </p:animScale>
                                    <p:animScale>
                                      <p:cBhvr>
                                        <p:cTn id="70" dur="166" decel="50000">
                                          <p:stCondLst>
                                            <p:cond delay="1668"/>
                                          </p:stCondLst>
                                        </p:cTn>
                                        <p:tgtEl>
                                          <p:spTgt spid="4">
                                            <p:graphicEl>
                                              <a:dgm id="{B64E0E6B-77E2-4699-B495-8B12EF34308C}"/>
                                            </p:graphicEl>
                                          </p:spTgt>
                                        </p:tgtEl>
                                      </p:cBhvr>
                                      <p:to x="100000" y="100000"/>
                                    </p:animScale>
                                    <p:animScale>
                                      <p:cBhvr>
                                        <p:cTn id="71" dur="26">
                                          <p:stCondLst>
                                            <p:cond delay="1808"/>
                                          </p:stCondLst>
                                        </p:cTn>
                                        <p:tgtEl>
                                          <p:spTgt spid="4">
                                            <p:graphicEl>
                                              <a:dgm id="{B64E0E6B-77E2-4699-B495-8B12EF34308C}"/>
                                            </p:graphicEl>
                                          </p:spTgt>
                                        </p:tgtEl>
                                      </p:cBhvr>
                                      <p:to x="100000" y="95000"/>
                                    </p:animScale>
                                    <p:animScale>
                                      <p:cBhvr>
                                        <p:cTn id="72" dur="166" decel="50000">
                                          <p:stCondLst>
                                            <p:cond delay="1834"/>
                                          </p:stCondLst>
                                        </p:cTn>
                                        <p:tgtEl>
                                          <p:spTgt spid="4">
                                            <p:graphicEl>
                                              <a:dgm id="{B64E0E6B-77E2-4699-B495-8B12EF34308C}"/>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
                                            <p:graphicEl>
                                              <a:dgm id="{F063537D-A405-4A44-963C-29F186A5AC3B}"/>
                                            </p:graphicEl>
                                          </p:spTgt>
                                        </p:tgtEl>
                                        <p:attrNameLst>
                                          <p:attrName>style.visibility</p:attrName>
                                        </p:attrNameLst>
                                      </p:cBhvr>
                                      <p:to>
                                        <p:strVal val="visible"/>
                                      </p:to>
                                    </p:set>
                                    <p:animEffect transition="in" filter="wipe(down)">
                                      <p:cBhvr>
                                        <p:cTn id="77" dur="580">
                                          <p:stCondLst>
                                            <p:cond delay="0"/>
                                          </p:stCondLst>
                                        </p:cTn>
                                        <p:tgtEl>
                                          <p:spTgt spid="4">
                                            <p:graphicEl>
                                              <a:dgm id="{F063537D-A405-4A44-963C-29F186A5AC3B}"/>
                                            </p:graphicEl>
                                          </p:spTgt>
                                        </p:tgtEl>
                                      </p:cBhvr>
                                    </p:animEffect>
                                    <p:anim calcmode="lin" valueType="num">
                                      <p:cBhvr>
                                        <p:cTn id="78" dur="1822" tmFilter="0,0; 0.14,0.36; 0.43,0.73; 0.71,0.91; 1.0,1.0">
                                          <p:stCondLst>
                                            <p:cond delay="0"/>
                                          </p:stCondLst>
                                        </p:cTn>
                                        <p:tgtEl>
                                          <p:spTgt spid="4">
                                            <p:graphicEl>
                                              <a:dgm id="{F063537D-A405-4A44-963C-29F186A5AC3B}"/>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graphicEl>
                                              <a:dgm id="{F063537D-A405-4A44-963C-29F186A5AC3B}"/>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graphicEl>
                                              <a:dgm id="{F063537D-A405-4A44-963C-29F186A5AC3B}"/>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graphicEl>
                                              <a:dgm id="{F063537D-A405-4A44-963C-29F186A5AC3B}"/>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graphicEl>
                                              <a:dgm id="{F063537D-A405-4A44-963C-29F186A5AC3B}"/>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graphicEl>
                                              <a:dgm id="{F063537D-A405-4A44-963C-29F186A5AC3B}"/>
                                            </p:graphicEl>
                                          </p:spTgt>
                                        </p:tgtEl>
                                      </p:cBhvr>
                                      <p:to x="100000" y="60000"/>
                                    </p:animScale>
                                    <p:animScale>
                                      <p:cBhvr>
                                        <p:cTn id="84" dur="166" decel="50000">
                                          <p:stCondLst>
                                            <p:cond delay="676"/>
                                          </p:stCondLst>
                                        </p:cTn>
                                        <p:tgtEl>
                                          <p:spTgt spid="4">
                                            <p:graphicEl>
                                              <a:dgm id="{F063537D-A405-4A44-963C-29F186A5AC3B}"/>
                                            </p:graphicEl>
                                          </p:spTgt>
                                        </p:tgtEl>
                                      </p:cBhvr>
                                      <p:to x="100000" y="100000"/>
                                    </p:animScale>
                                    <p:animScale>
                                      <p:cBhvr>
                                        <p:cTn id="85" dur="26">
                                          <p:stCondLst>
                                            <p:cond delay="1312"/>
                                          </p:stCondLst>
                                        </p:cTn>
                                        <p:tgtEl>
                                          <p:spTgt spid="4">
                                            <p:graphicEl>
                                              <a:dgm id="{F063537D-A405-4A44-963C-29F186A5AC3B}"/>
                                            </p:graphicEl>
                                          </p:spTgt>
                                        </p:tgtEl>
                                      </p:cBhvr>
                                      <p:to x="100000" y="80000"/>
                                    </p:animScale>
                                    <p:animScale>
                                      <p:cBhvr>
                                        <p:cTn id="86" dur="166" decel="50000">
                                          <p:stCondLst>
                                            <p:cond delay="1338"/>
                                          </p:stCondLst>
                                        </p:cTn>
                                        <p:tgtEl>
                                          <p:spTgt spid="4">
                                            <p:graphicEl>
                                              <a:dgm id="{F063537D-A405-4A44-963C-29F186A5AC3B}"/>
                                            </p:graphicEl>
                                          </p:spTgt>
                                        </p:tgtEl>
                                      </p:cBhvr>
                                      <p:to x="100000" y="100000"/>
                                    </p:animScale>
                                    <p:animScale>
                                      <p:cBhvr>
                                        <p:cTn id="87" dur="26">
                                          <p:stCondLst>
                                            <p:cond delay="1642"/>
                                          </p:stCondLst>
                                        </p:cTn>
                                        <p:tgtEl>
                                          <p:spTgt spid="4">
                                            <p:graphicEl>
                                              <a:dgm id="{F063537D-A405-4A44-963C-29F186A5AC3B}"/>
                                            </p:graphicEl>
                                          </p:spTgt>
                                        </p:tgtEl>
                                      </p:cBhvr>
                                      <p:to x="100000" y="90000"/>
                                    </p:animScale>
                                    <p:animScale>
                                      <p:cBhvr>
                                        <p:cTn id="88" dur="166" decel="50000">
                                          <p:stCondLst>
                                            <p:cond delay="1668"/>
                                          </p:stCondLst>
                                        </p:cTn>
                                        <p:tgtEl>
                                          <p:spTgt spid="4">
                                            <p:graphicEl>
                                              <a:dgm id="{F063537D-A405-4A44-963C-29F186A5AC3B}"/>
                                            </p:graphicEl>
                                          </p:spTgt>
                                        </p:tgtEl>
                                      </p:cBhvr>
                                      <p:to x="100000" y="100000"/>
                                    </p:animScale>
                                    <p:animScale>
                                      <p:cBhvr>
                                        <p:cTn id="89" dur="26">
                                          <p:stCondLst>
                                            <p:cond delay="1808"/>
                                          </p:stCondLst>
                                        </p:cTn>
                                        <p:tgtEl>
                                          <p:spTgt spid="4">
                                            <p:graphicEl>
                                              <a:dgm id="{F063537D-A405-4A44-963C-29F186A5AC3B}"/>
                                            </p:graphicEl>
                                          </p:spTgt>
                                        </p:tgtEl>
                                      </p:cBhvr>
                                      <p:to x="100000" y="95000"/>
                                    </p:animScale>
                                    <p:animScale>
                                      <p:cBhvr>
                                        <p:cTn id="90" dur="166" decel="50000">
                                          <p:stCondLst>
                                            <p:cond delay="1834"/>
                                          </p:stCondLst>
                                        </p:cTn>
                                        <p:tgtEl>
                                          <p:spTgt spid="4">
                                            <p:graphicEl>
                                              <a:dgm id="{F063537D-A405-4A44-963C-29F186A5AC3B}"/>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4">
                                            <p:graphicEl>
                                              <a:dgm id="{DDDFE6EF-7819-40FC-846A-FDB502042534}"/>
                                            </p:graphicEl>
                                          </p:spTgt>
                                        </p:tgtEl>
                                        <p:attrNameLst>
                                          <p:attrName>style.visibility</p:attrName>
                                        </p:attrNameLst>
                                      </p:cBhvr>
                                      <p:to>
                                        <p:strVal val="visible"/>
                                      </p:to>
                                    </p:set>
                                    <p:animEffect transition="in" filter="wipe(down)">
                                      <p:cBhvr>
                                        <p:cTn id="93" dur="580">
                                          <p:stCondLst>
                                            <p:cond delay="0"/>
                                          </p:stCondLst>
                                        </p:cTn>
                                        <p:tgtEl>
                                          <p:spTgt spid="4">
                                            <p:graphicEl>
                                              <a:dgm id="{DDDFE6EF-7819-40FC-846A-FDB502042534}"/>
                                            </p:graphicEl>
                                          </p:spTgt>
                                        </p:tgtEl>
                                      </p:cBhvr>
                                    </p:animEffect>
                                    <p:anim calcmode="lin" valueType="num">
                                      <p:cBhvr>
                                        <p:cTn id="94" dur="1822" tmFilter="0,0; 0.14,0.36; 0.43,0.73; 0.71,0.91; 1.0,1.0">
                                          <p:stCondLst>
                                            <p:cond delay="0"/>
                                          </p:stCondLst>
                                        </p:cTn>
                                        <p:tgtEl>
                                          <p:spTgt spid="4">
                                            <p:graphicEl>
                                              <a:dgm id="{DDDFE6EF-7819-40FC-846A-FDB502042534}"/>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DDDFE6EF-7819-40FC-846A-FDB502042534}"/>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DDDFE6EF-7819-40FC-846A-FDB502042534}"/>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DDDFE6EF-7819-40FC-846A-FDB502042534}"/>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DDDFE6EF-7819-40FC-846A-FDB502042534}"/>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DDDFE6EF-7819-40FC-846A-FDB502042534}"/>
                                            </p:graphicEl>
                                          </p:spTgt>
                                        </p:tgtEl>
                                      </p:cBhvr>
                                      <p:to x="100000" y="60000"/>
                                    </p:animScale>
                                    <p:animScale>
                                      <p:cBhvr>
                                        <p:cTn id="100" dur="166" decel="50000">
                                          <p:stCondLst>
                                            <p:cond delay="676"/>
                                          </p:stCondLst>
                                        </p:cTn>
                                        <p:tgtEl>
                                          <p:spTgt spid="4">
                                            <p:graphicEl>
                                              <a:dgm id="{DDDFE6EF-7819-40FC-846A-FDB502042534}"/>
                                            </p:graphicEl>
                                          </p:spTgt>
                                        </p:tgtEl>
                                      </p:cBhvr>
                                      <p:to x="100000" y="100000"/>
                                    </p:animScale>
                                    <p:animScale>
                                      <p:cBhvr>
                                        <p:cTn id="101" dur="26">
                                          <p:stCondLst>
                                            <p:cond delay="1312"/>
                                          </p:stCondLst>
                                        </p:cTn>
                                        <p:tgtEl>
                                          <p:spTgt spid="4">
                                            <p:graphicEl>
                                              <a:dgm id="{DDDFE6EF-7819-40FC-846A-FDB502042534}"/>
                                            </p:graphicEl>
                                          </p:spTgt>
                                        </p:tgtEl>
                                      </p:cBhvr>
                                      <p:to x="100000" y="80000"/>
                                    </p:animScale>
                                    <p:animScale>
                                      <p:cBhvr>
                                        <p:cTn id="102" dur="166" decel="50000">
                                          <p:stCondLst>
                                            <p:cond delay="1338"/>
                                          </p:stCondLst>
                                        </p:cTn>
                                        <p:tgtEl>
                                          <p:spTgt spid="4">
                                            <p:graphicEl>
                                              <a:dgm id="{DDDFE6EF-7819-40FC-846A-FDB502042534}"/>
                                            </p:graphicEl>
                                          </p:spTgt>
                                        </p:tgtEl>
                                      </p:cBhvr>
                                      <p:to x="100000" y="100000"/>
                                    </p:animScale>
                                    <p:animScale>
                                      <p:cBhvr>
                                        <p:cTn id="103" dur="26">
                                          <p:stCondLst>
                                            <p:cond delay="1642"/>
                                          </p:stCondLst>
                                        </p:cTn>
                                        <p:tgtEl>
                                          <p:spTgt spid="4">
                                            <p:graphicEl>
                                              <a:dgm id="{DDDFE6EF-7819-40FC-846A-FDB502042534}"/>
                                            </p:graphicEl>
                                          </p:spTgt>
                                        </p:tgtEl>
                                      </p:cBhvr>
                                      <p:to x="100000" y="90000"/>
                                    </p:animScale>
                                    <p:animScale>
                                      <p:cBhvr>
                                        <p:cTn id="104" dur="166" decel="50000">
                                          <p:stCondLst>
                                            <p:cond delay="1668"/>
                                          </p:stCondLst>
                                        </p:cTn>
                                        <p:tgtEl>
                                          <p:spTgt spid="4">
                                            <p:graphicEl>
                                              <a:dgm id="{DDDFE6EF-7819-40FC-846A-FDB502042534}"/>
                                            </p:graphicEl>
                                          </p:spTgt>
                                        </p:tgtEl>
                                      </p:cBhvr>
                                      <p:to x="100000" y="100000"/>
                                    </p:animScale>
                                    <p:animScale>
                                      <p:cBhvr>
                                        <p:cTn id="105" dur="26">
                                          <p:stCondLst>
                                            <p:cond delay="1808"/>
                                          </p:stCondLst>
                                        </p:cTn>
                                        <p:tgtEl>
                                          <p:spTgt spid="4">
                                            <p:graphicEl>
                                              <a:dgm id="{DDDFE6EF-7819-40FC-846A-FDB502042534}"/>
                                            </p:graphicEl>
                                          </p:spTgt>
                                        </p:tgtEl>
                                      </p:cBhvr>
                                      <p:to x="100000" y="95000"/>
                                    </p:animScale>
                                    <p:animScale>
                                      <p:cBhvr>
                                        <p:cTn id="106" dur="166" decel="50000">
                                          <p:stCondLst>
                                            <p:cond delay="1834"/>
                                          </p:stCondLst>
                                        </p:cTn>
                                        <p:tgtEl>
                                          <p:spTgt spid="4">
                                            <p:graphicEl>
                                              <a:dgm id="{DDDFE6EF-7819-40FC-846A-FDB502042534}"/>
                                            </p:graphic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4">
                                            <p:graphicEl>
                                              <a:dgm id="{0B52176B-7794-406E-B61F-BDFD89FF563E}"/>
                                            </p:graphicEl>
                                          </p:spTgt>
                                        </p:tgtEl>
                                        <p:attrNameLst>
                                          <p:attrName>style.visibility</p:attrName>
                                        </p:attrNameLst>
                                      </p:cBhvr>
                                      <p:to>
                                        <p:strVal val="visible"/>
                                      </p:to>
                                    </p:set>
                                    <p:animEffect transition="in" filter="wipe(down)">
                                      <p:cBhvr>
                                        <p:cTn id="109" dur="580">
                                          <p:stCondLst>
                                            <p:cond delay="0"/>
                                          </p:stCondLst>
                                        </p:cTn>
                                        <p:tgtEl>
                                          <p:spTgt spid="4">
                                            <p:graphicEl>
                                              <a:dgm id="{0B52176B-7794-406E-B61F-BDFD89FF563E}"/>
                                            </p:graphicEl>
                                          </p:spTgt>
                                        </p:tgtEl>
                                      </p:cBhvr>
                                    </p:animEffect>
                                    <p:anim calcmode="lin" valueType="num">
                                      <p:cBhvr>
                                        <p:cTn id="110" dur="1822" tmFilter="0,0; 0.14,0.36; 0.43,0.73; 0.71,0.91; 1.0,1.0">
                                          <p:stCondLst>
                                            <p:cond delay="0"/>
                                          </p:stCondLst>
                                        </p:cTn>
                                        <p:tgtEl>
                                          <p:spTgt spid="4">
                                            <p:graphicEl>
                                              <a:dgm id="{0B52176B-7794-406E-B61F-BDFD89FF563E}"/>
                                            </p:graphic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4">
                                            <p:graphicEl>
                                              <a:dgm id="{0B52176B-7794-406E-B61F-BDFD89FF563E}"/>
                                            </p:graphic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4">
                                            <p:graphicEl>
                                              <a:dgm id="{0B52176B-7794-406E-B61F-BDFD89FF563E}"/>
                                            </p:graphic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4">
                                            <p:graphicEl>
                                              <a:dgm id="{0B52176B-7794-406E-B61F-BDFD89FF563E}"/>
                                            </p:graphic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4">
                                            <p:graphicEl>
                                              <a:dgm id="{0B52176B-7794-406E-B61F-BDFD89FF563E}"/>
                                            </p:graphic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4">
                                            <p:graphicEl>
                                              <a:dgm id="{0B52176B-7794-406E-B61F-BDFD89FF563E}"/>
                                            </p:graphicEl>
                                          </p:spTgt>
                                        </p:tgtEl>
                                      </p:cBhvr>
                                      <p:to x="100000" y="60000"/>
                                    </p:animScale>
                                    <p:animScale>
                                      <p:cBhvr>
                                        <p:cTn id="116" dur="166" decel="50000">
                                          <p:stCondLst>
                                            <p:cond delay="676"/>
                                          </p:stCondLst>
                                        </p:cTn>
                                        <p:tgtEl>
                                          <p:spTgt spid="4">
                                            <p:graphicEl>
                                              <a:dgm id="{0B52176B-7794-406E-B61F-BDFD89FF563E}"/>
                                            </p:graphicEl>
                                          </p:spTgt>
                                        </p:tgtEl>
                                      </p:cBhvr>
                                      <p:to x="100000" y="100000"/>
                                    </p:animScale>
                                    <p:animScale>
                                      <p:cBhvr>
                                        <p:cTn id="117" dur="26">
                                          <p:stCondLst>
                                            <p:cond delay="1312"/>
                                          </p:stCondLst>
                                        </p:cTn>
                                        <p:tgtEl>
                                          <p:spTgt spid="4">
                                            <p:graphicEl>
                                              <a:dgm id="{0B52176B-7794-406E-B61F-BDFD89FF563E}"/>
                                            </p:graphicEl>
                                          </p:spTgt>
                                        </p:tgtEl>
                                      </p:cBhvr>
                                      <p:to x="100000" y="80000"/>
                                    </p:animScale>
                                    <p:animScale>
                                      <p:cBhvr>
                                        <p:cTn id="118" dur="166" decel="50000">
                                          <p:stCondLst>
                                            <p:cond delay="1338"/>
                                          </p:stCondLst>
                                        </p:cTn>
                                        <p:tgtEl>
                                          <p:spTgt spid="4">
                                            <p:graphicEl>
                                              <a:dgm id="{0B52176B-7794-406E-B61F-BDFD89FF563E}"/>
                                            </p:graphicEl>
                                          </p:spTgt>
                                        </p:tgtEl>
                                      </p:cBhvr>
                                      <p:to x="100000" y="100000"/>
                                    </p:animScale>
                                    <p:animScale>
                                      <p:cBhvr>
                                        <p:cTn id="119" dur="26">
                                          <p:stCondLst>
                                            <p:cond delay="1642"/>
                                          </p:stCondLst>
                                        </p:cTn>
                                        <p:tgtEl>
                                          <p:spTgt spid="4">
                                            <p:graphicEl>
                                              <a:dgm id="{0B52176B-7794-406E-B61F-BDFD89FF563E}"/>
                                            </p:graphicEl>
                                          </p:spTgt>
                                        </p:tgtEl>
                                      </p:cBhvr>
                                      <p:to x="100000" y="90000"/>
                                    </p:animScale>
                                    <p:animScale>
                                      <p:cBhvr>
                                        <p:cTn id="120" dur="166" decel="50000">
                                          <p:stCondLst>
                                            <p:cond delay="1668"/>
                                          </p:stCondLst>
                                        </p:cTn>
                                        <p:tgtEl>
                                          <p:spTgt spid="4">
                                            <p:graphicEl>
                                              <a:dgm id="{0B52176B-7794-406E-B61F-BDFD89FF563E}"/>
                                            </p:graphicEl>
                                          </p:spTgt>
                                        </p:tgtEl>
                                      </p:cBhvr>
                                      <p:to x="100000" y="100000"/>
                                    </p:animScale>
                                    <p:animScale>
                                      <p:cBhvr>
                                        <p:cTn id="121" dur="26">
                                          <p:stCondLst>
                                            <p:cond delay="1808"/>
                                          </p:stCondLst>
                                        </p:cTn>
                                        <p:tgtEl>
                                          <p:spTgt spid="4">
                                            <p:graphicEl>
                                              <a:dgm id="{0B52176B-7794-406E-B61F-BDFD89FF563E}"/>
                                            </p:graphicEl>
                                          </p:spTgt>
                                        </p:tgtEl>
                                      </p:cBhvr>
                                      <p:to x="100000" y="95000"/>
                                    </p:animScale>
                                    <p:animScale>
                                      <p:cBhvr>
                                        <p:cTn id="122" dur="166" decel="50000">
                                          <p:stCondLst>
                                            <p:cond delay="1834"/>
                                          </p:stCondLst>
                                        </p:cTn>
                                        <p:tgtEl>
                                          <p:spTgt spid="4">
                                            <p:graphicEl>
                                              <a:dgm id="{0B52176B-7794-406E-B61F-BDFD89FF563E}"/>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bg1"/>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2034262"/>
              </p:ext>
            </p:extLst>
          </p:nvPr>
        </p:nvGraphicFramePr>
        <p:xfrm>
          <a:off x="838200" y="939800"/>
          <a:ext cx="7467600"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5710538" y="260648"/>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just">
              <a:buFont typeface="+mj-lt"/>
              <a:buAutoNum type="arabicPeriod"/>
            </a:pPr>
            <a:r>
              <a:rPr lang="ar-EG" dirty="0" smtClean="0">
                <a:cs typeface="PT Bold Heading" pitchFamily="2" charset="-78"/>
              </a:rPr>
              <a:t>المعرفة</a:t>
            </a:r>
          </a:p>
          <a:p>
            <a:pPr marL="342900" indent="-342900" algn="just">
              <a:buFont typeface="+mj-lt"/>
              <a:buAutoNum type="arabicPeriod"/>
            </a:pPr>
            <a:r>
              <a:rPr lang="ar-EG" dirty="0" smtClean="0">
                <a:cs typeface="PT Bold Heading" pitchFamily="2" charset="-78"/>
              </a:rPr>
              <a:t>الطبيعة</a:t>
            </a:r>
          </a:p>
          <a:p>
            <a:pPr marL="342900" indent="-342900" algn="just">
              <a:buFont typeface="+mj-lt"/>
              <a:buAutoNum type="arabicPeriod"/>
            </a:pPr>
            <a:r>
              <a:rPr lang="ar-EG" dirty="0" smtClean="0">
                <a:cs typeface="PT Bold Heading" pitchFamily="2" charset="-78"/>
              </a:rPr>
              <a:t>الأخلاق</a:t>
            </a:r>
            <a:endParaRPr lang="ar-EG" dirty="0">
              <a:cs typeface="PT Bold Heading" pitchFamily="2" charset="-78"/>
            </a:endParaRPr>
          </a:p>
        </p:txBody>
      </p:sp>
      <p:sp>
        <p:nvSpPr>
          <p:cNvPr id="5" name="Rectangle 4"/>
          <p:cNvSpPr/>
          <p:nvPr/>
        </p:nvSpPr>
        <p:spPr>
          <a:xfrm>
            <a:off x="6948264" y="5373216"/>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just">
              <a:buFont typeface="+mj-lt"/>
              <a:buAutoNum type="arabicPeriod"/>
            </a:pPr>
            <a:r>
              <a:rPr lang="ar-EG" dirty="0" smtClean="0">
                <a:cs typeface="PT Bold Heading" pitchFamily="2" charset="-78"/>
              </a:rPr>
              <a:t>المنطق</a:t>
            </a:r>
          </a:p>
          <a:p>
            <a:pPr marL="342900" indent="-342900" algn="just">
              <a:buFont typeface="+mj-lt"/>
              <a:buAutoNum type="arabicPeriod"/>
            </a:pPr>
            <a:r>
              <a:rPr lang="ar-EG" dirty="0" smtClean="0">
                <a:cs typeface="PT Bold Heading" pitchFamily="2" charset="-78"/>
              </a:rPr>
              <a:t>الطبيعة</a:t>
            </a:r>
          </a:p>
          <a:p>
            <a:pPr marL="342900" indent="-342900" algn="just">
              <a:buFont typeface="+mj-lt"/>
              <a:buAutoNum type="arabicPeriod"/>
            </a:pPr>
            <a:r>
              <a:rPr lang="ar-EG" dirty="0" smtClean="0">
                <a:cs typeface="PT Bold Heading" pitchFamily="2" charset="-78"/>
              </a:rPr>
              <a:t>الأخلاق</a:t>
            </a:r>
            <a:endParaRPr lang="ar-EG" dirty="0">
              <a:cs typeface="PT Bold Heading" pitchFamily="2" charset="-78"/>
            </a:endParaRPr>
          </a:p>
        </p:txBody>
      </p:sp>
    </p:spTree>
    <p:extLst>
      <p:ext uri="{BB962C8B-B14F-4D97-AF65-F5344CB8AC3E}">
        <p14:creationId xmlns:p14="http://schemas.microsoft.com/office/powerpoint/2010/main" val="337636117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4">
                                            <p:graphicEl>
                                              <a:dgm id="{A9662EB9-60EA-4C16-9ED6-E5ABAA1322BC}"/>
                                            </p:graphicEl>
                                          </p:spTgt>
                                        </p:tgtEl>
                                        <p:attrNameLst>
                                          <p:attrName>style.visibility</p:attrName>
                                        </p:attrNameLst>
                                      </p:cBhvr>
                                      <p:to>
                                        <p:strVal val="visible"/>
                                      </p:to>
                                    </p:set>
                                    <p:animEffect transition="in" filter="wheel(8)">
                                      <p:cBhvr>
                                        <p:cTn id="7" dur="2000"/>
                                        <p:tgtEl>
                                          <p:spTgt spid="4">
                                            <p:graphicEl>
                                              <a:dgm id="{A9662EB9-60EA-4C16-9ED6-E5ABAA1322B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4">
                                            <p:graphicEl>
                                              <a:dgm id="{D5A15665-17B6-49E8-92B9-7099824338D8}"/>
                                            </p:graphicEl>
                                          </p:spTgt>
                                        </p:tgtEl>
                                        <p:attrNameLst>
                                          <p:attrName>style.visibility</p:attrName>
                                        </p:attrNameLst>
                                      </p:cBhvr>
                                      <p:to>
                                        <p:strVal val="visible"/>
                                      </p:to>
                                    </p:set>
                                    <p:animEffect transition="in" filter="wheel(8)">
                                      <p:cBhvr>
                                        <p:cTn id="12" dur="2000"/>
                                        <p:tgtEl>
                                          <p:spTgt spid="4">
                                            <p:graphicEl>
                                              <a:dgm id="{D5A15665-17B6-49E8-92B9-7099824338D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4">
                                            <p:graphicEl>
                                              <a:dgm id="{8228FF21-17F5-4FE6-8274-4BE6E55F78CA}"/>
                                            </p:graphicEl>
                                          </p:spTgt>
                                        </p:tgtEl>
                                        <p:attrNameLst>
                                          <p:attrName>style.visibility</p:attrName>
                                        </p:attrNameLst>
                                      </p:cBhvr>
                                      <p:to>
                                        <p:strVal val="visible"/>
                                      </p:to>
                                    </p:set>
                                    <p:animEffect transition="in" filter="wheel(8)">
                                      <p:cBhvr>
                                        <p:cTn id="17" dur="2000"/>
                                        <p:tgtEl>
                                          <p:spTgt spid="4">
                                            <p:graphicEl>
                                              <a:dgm id="{8228FF21-17F5-4FE6-8274-4BE6E55F78CA}"/>
                                            </p:graphicEl>
                                          </p:spTgt>
                                        </p:tgtEl>
                                      </p:cBhvr>
                                    </p:animEffect>
                                  </p:childTnLst>
                                </p:cTn>
                              </p:par>
                              <p:par>
                                <p:cTn id="18" presetID="21" presetClass="entr" presetSubtype="8" fill="hold" grpId="0" nodeType="withEffect">
                                  <p:stCondLst>
                                    <p:cond delay="0"/>
                                  </p:stCondLst>
                                  <p:childTnLst>
                                    <p:set>
                                      <p:cBhvr>
                                        <p:cTn id="19" dur="1" fill="hold">
                                          <p:stCondLst>
                                            <p:cond delay="0"/>
                                          </p:stCondLst>
                                        </p:cTn>
                                        <p:tgtEl>
                                          <p:spTgt spid="4">
                                            <p:graphicEl>
                                              <a:dgm id="{B64E0E6B-77E2-4699-B495-8B12EF34308C}"/>
                                            </p:graphicEl>
                                          </p:spTgt>
                                        </p:tgtEl>
                                        <p:attrNameLst>
                                          <p:attrName>style.visibility</p:attrName>
                                        </p:attrNameLst>
                                      </p:cBhvr>
                                      <p:to>
                                        <p:strVal val="visible"/>
                                      </p:to>
                                    </p:set>
                                    <p:animEffect transition="in" filter="wheel(8)">
                                      <p:cBhvr>
                                        <p:cTn id="20" dur="2000"/>
                                        <p:tgtEl>
                                          <p:spTgt spid="4">
                                            <p:graphicEl>
                                              <a:dgm id="{B64E0E6B-77E2-4699-B495-8B12EF34308C}"/>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8" fill="hold" grpId="0" nodeType="clickEffect">
                                  <p:stCondLst>
                                    <p:cond delay="0"/>
                                  </p:stCondLst>
                                  <p:childTnLst>
                                    <p:set>
                                      <p:cBhvr>
                                        <p:cTn id="24" dur="1" fill="hold">
                                          <p:stCondLst>
                                            <p:cond delay="0"/>
                                          </p:stCondLst>
                                        </p:cTn>
                                        <p:tgtEl>
                                          <p:spTgt spid="4">
                                            <p:graphicEl>
                                              <a:dgm id="{F063537D-A405-4A44-963C-29F186A5AC3B}"/>
                                            </p:graphicEl>
                                          </p:spTgt>
                                        </p:tgtEl>
                                        <p:attrNameLst>
                                          <p:attrName>style.visibility</p:attrName>
                                        </p:attrNameLst>
                                      </p:cBhvr>
                                      <p:to>
                                        <p:strVal val="visible"/>
                                      </p:to>
                                    </p:set>
                                    <p:animEffect transition="in" filter="wheel(8)">
                                      <p:cBhvr>
                                        <p:cTn id="25" dur="2000"/>
                                        <p:tgtEl>
                                          <p:spTgt spid="4">
                                            <p:graphicEl>
                                              <a:dgm id="{F063537D-A405-4A44-963C-29F186A5AC3B}"/>
                                            </p:graphicEl>
                                          </p:spTgt>
                                        </p:tgtEl>
                                      </p:cBhvr>
                                    </p:animEffect>
                                  </p:childTnLst>
                                </p:cTn>
                              </p:par>
                              <p:par>
                                <p:cTn id="26" presetID="21" presetClass="entr" presetSubtype="8" fill="hold" grpId="0" nodeType="withEffect">
                                  <p:stCondLst>
                                    <p:cond delay="0"/>
                                  </p:stCondLst>
                                  <p:childTnLst>
                                    <p:set>
                                      <p:cBhvr>
                                        <p:cTn id="27" dur="1" fill="hold">
                                          <p:stCondLst>
                                            <p:cond delay="0"/>
                                          </p:stCondLst>
                                        </p:cTn>
                                        <p:tgtEl>
                                          <p:spTgt spid="4">
                                            <p:graphicEl>
                                              <a:dgm id="{DDDFE6EF-7819-40FC-846A-FDB502042534}"/>
                                            </p:graphicEl>
                                          </p:spTgt>
                                        </p:tgtEl>
                                        <p:attrNameLst>
                                          <p:attrName>style.visibility</p:attrName>
                                        </p:attrNameLst>
                                      </p:cBhvr>
                                      <p:to>
                                        <p:strVal val="visible"/>
                                      </p:to>
                                    </p:set>
                                    <p:animEffect transition="in" filter="wheel(8)">
                                      <p:cBhvr>
                                        <p:cTn id="28" dur="2000"/>
                                        <p:tgtEl>
                                          <p:spTgt spid="4">
                                            <p:graphicEl>
                                              <a:dgm id="{DDDFE6EF-7819-40FC-846A-FDB502042534}"/>
                                            </p:graphicEl>
                                          </p:spTgt>
                                        </p:tgtEl>
                                      </p:cBhvr>
                                    </p:animEffect>
                                  </p:childTnLst>
                                </p:cTn>
                              </p:par>
                              <p:par>
                                <p:cTn id="29" presetID="21" presetClass="entr" presetSubtype="8" fill="hold" grpId="0" nodeType="withEffect">
                                  <p:stCondLst>
                                    <p:cond delay="0"/>
                                  </p:stCondLst>
                                  <p:childTnLst>
                                    <p:set>
                                      <p:cBhvr>
                                        <p:cTn id="30" dur="1" fill="hold">
                                          <p:stCondLst>
                                            <p:cond delay="0"/>
                                          </p:stCondLst>
                                        </p:cTn>
                                        <p:tgtEl>
                                          <p:spTgt spid="4">
                                            <p:graphicEl>
                                              <a:dgm id="{0B52176B-7794-406E-B61F-BDFD89FF563E}"/>
                                            </p:graphicEl>
                                          </p:spTgt>
                                        </p:tgtEl>
                                        <p:attrNameLst>
                                          <p:attrName>style.visibility</p:attrName>
                                        </p:attrNameLst>
                                      </p:cBhvr>
                                      <p:to>
                                        <p:strVal val="visible"/>
                                      </p:to>
                                    </p:set>
                                    <p:animEffect transition="in" filter="wheel(8)">
                                      <p:cBhvr>
                                        <p:cTn id="31" dur="2000"/>
                                        <p:tgtEl>
                                          <p:spTgt spid="4">
                                            <p:graphicEl>
                                              <a:dgm id="{0B52176B-7794-406E-B61F-BDFD89FF563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2000"/>
                                        <p:tgtEl>
                                          <p:spTgt spid="2"/>
                                        </p:tgtEl>
                                      </p:cBhvr>
                                    </p:animEffect>
                                    <p:anim calcmode="lin" valueType="num">
                                      <p:cBhvr>
                                        <p:cTn id="37" dur="2000" fill="hold"/>
                                        <p:tgtEl>
                                          <p:spTgt spid="2"/>
                                        </p:tgtEl>
                                        <p:attrNameLst>
                                          <p:attrName>ppt_w</p:attrName>
                                        </p:attrNameLst>
                                      </p:cBhvr>
                                      <p:tavLst>
                                        <p:tav tm="0" fmla="#ppt_w*sin(2.5*pi*$)">
                                          <p:val>
                                            <p:fltVal val="0"/>
                                          </p:val>
                                        </p:tav>
                                        <p:tav tm="100000">
                                          <p:val>
                                            <p:fltVal val="1"/>
                                          </p:val>
                                        </p:tav>
                                      </p:tavLst>
                                    </p:anim>
                                    <p:anim calcmode="lin" valueType="num">
                                      <p:cBhvr>
                                        <p:cTn id="3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2000"/>
                                        <p:tgtEl>
                                          <p:spTgt spid="5"/>
                                        </p:tgtEl>
                                      </p:cBhvr>
                                    </p:animEffect>
                                    <p:anim calcmode="lin" valueType="num">
                                      <p:cBhvr>
                                        <p:cTn id="44" dur="2000" fill="hold"/>
                                        <p:tgtEl>
                                          <p:spTgt spid="5"/>
                                        </p:tgtEl>
                                        <p:attrNameLst>
                                          <p:attrName>ppt_w</p:attrName>
                                        </p:attrNameLst>
                                      </p:cBhvr>
                                      <p:tavLst>
                                        <p:tav tm="0" fmla="#ppt_w*sin(2.5*pi*$)">
                                          <p:val>
                                            <p:fltVal val="0"/>
                                          </p:val>
                                        </p:tav>
                                        <p:tav tm="100000">
                                          <p:val>
                                            <p:fltVal val="1"/>
                                          </p:val>
                                        </p:tav>
                                      </p:tavLst>
                                    </p:anim>
                                    <p:anim calcmode="lin" valueType="num">
                                      <p:cBhvr>
                                        <p:cTn id="4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a:solidFill>
                  <a:srgbClr val="C00000"/>
                </a:solidFill>
                <a:cs typeface="PT Bold Heading" pitchFamily="2" charset="-78"/>
              </a:rPr>
              <a:t>ما بعد الطبيعة</a:t>
            </a:r>
            <a:endParaRPr lang="en-US" sz="3000" dirty="0">
              <a:solidFill>
                <a:srgbClr val="C00000"/>
              </a:solidFill>
              <a:cs typeface="PT Bold Heading" pitchFamily="2" charset="-78"/>
            </a:endParaRPr>
          </a:p>
          <a:p>
            <a:pPr algn="ctr" rtl="0"/>
            <a:r>
              <a:rPr lang="ar-SA" sz="3000" dirty="0">
                <a:solidFill>
                  <a:srgbClr val="C00000"/>
                </a:solidFill>
                <a:cs typeface="PT Bold Heading" pitchFamily="2" charset="-78"/>
              </a:rPr>
              <a:t>ميتافيزيقا</a:t>
            </a:r>
            <a:endParaRPr lang="en-US" sz="3000" dirty="0">
              <a:solidFill>
                <a:srgbClr val="C00000"/>
              </a:solidFill>
              <a:cs typeface="PT Bold Heading" pitchFamily="2" charset="-78"/>
            </a:endParaRPr>
          </a:p>
          <a:p>
            <a:pPr algn="ctr" rtl="0"/>
            <a:endParaRPr lang="en-US" sz="3000" dirty="0">
              <a:solidFill>
                <a:srgbClr val="C00000"/>
              </a:solidFill>
              <a:cs typeface="PT Bold Heading" pitchFamily="2" charset="-78"/>
            </a:endParaRPr>
          </a:p>
          <a:p>
            <a:pPr algn="just"/>
            <a:r>
              <a:rPr lang="ar-SA" sz="3000" dirty="0">
                <a:solidFill>
                  <a:srgbClr val="C00000"/>
                </a:solidFill>
                <a:cs typeface="PT Bold Heading" pitchFamily="2" charset="-78"/>
              </a:rPr>
              <a:t>اسم (ما بعد الطبيعة) لم يضعه أرسطو ولم يعرفه، وإنما كان يحمل اسم "الفلسفة الأول</a:t>
            </a:r>
            <a:r>
              <a:rPr lang="en-US" sz="3000" dirty="0">
                <a:solidFill>
                  <a:srgbClr val="C00000"/>
                </a:solidFill>
                <a:cs typeface="PT Bold Heading" pitchFamily="2" charset="-78"/>
              </a:rPr>
              <a:t>”</a:t>
            </a:r>
          </a:p>
          <a:p>
            <a:pPr algn="just"/>
            <a:endParaRPr lang="en-US" sz="3000" dirty="0">
              <a:solidFill>
                <a:srgbClr val="C00000"/>
              </a:solidFill>
              <a:cs typeface="PT Bold Heading" pitchFamily="2" charset="-78"/>
            </a:endParaRPr>
          </a:p>
          <a:p>
            <a:pPr algn="just"/>
            <a:r>
              <a:rPr lang="ar-SA" sz="3000" dirty="0">
                <a:solidFill>
                  <a:srgbClr val="C00000"/>
                </a:solidFill>
                <a:cs typeface="PT Bold Heading" pitchFamily="2" charset="-78"/>
              </a:rPr>
              <a:t>بمعنى أن هذا النوع من العلم يمثل المبادئ الأساسية العامة للعالم، وأما مبادئ كل فرع من فروع العلم ثانوية بالنسبة لها.</a:t>
            </a:r>
            <a:endParaRPr lang="en-US" sz="3000" dirty="0">
              <a:solidFill>
                <a:srgbClr val="C00000"/>
              </a:solidFill>
              <a:cs typeface="PT Bold Heading" pitchFamily="2" charset="-78"/>
            </a:endParaRPr>
          </a:p>
          <a:p>
            <a:pPr algn="just"/>
            <a:endParaRPr lang="en-US" sz="3000" dirty="0">
              <a:solidFill>
                <a:srgbClr val="C00000"/>
              </a:solidFill>
              <a:cs typeface="PT Bold Heading" pitchFamily="2" charset="-78"/>
            </a:endParaRPr>
          </a:p>
          <a:p>
            <a:pPr algn="just"/>
            <a:r>
              <a:rPr lang="ar-SA" sz="3000" dirty="0">
                <a:solidFill>
                  <a:srgbClr val="C00000"/>
                </a:solidFill>
                <a:cs typeface="PT Bold Heading" pitchFamily="2" charset="-78"/>
              </a:rPr>
              <a:t>لم يطلق اسم ما بعد الطبيعة إلا من حو نصف قرن قبل الميلاد بعد نشر "</a:t>
            </a:r>
            <a:r>
              <a:rPr lang="ar-SA" sz="3000" dirty="0" err="1">
                <a:solidFill>
                  <a:srgbClr val="C00000"/>
                </a:solidFill>
                <a:cs typeface="PT Bold Heading" pitchFamily="2" charset="-78"/>
              </a:rPr>
              <a:t>أندرونيكوس</a:t>
            </a:r>
            <a:r>
              <a:rPr lang="en-US" sz="3000" dirty="0">
                <a:solidFill>
                  <a:srgbClr val="C00000"/>
                </a:solidFill>
                <a:cs typeface="PT Bold Heading" pitchFamily="2" charset="-78"/>
              </a:rPr>
              <a:t> Andronicus   </a:t>
            </a:r>
            <a:r>
              <a:rPr lang="ar-SA" sz="3000" dirty="0">
                <a:solidFill>
                  <a:srgbClr val="C00000"/>
                </a:solidFill>
                <a:cs typeface="PT Bold Heading" pitchFamily="2" charset="-78"/>
              </a:rPr>
              <a:t>كتب أرسطو حيث وضع البحث في "الفلسفة الأولى" بعد البحث في الطبيعة" فسماه "ما بعد الطبيعة" </a:t>
            </a:r>
            <a:endParaRPr lang="ar-EG" sz="3000" dirty="0">
              <a:solidFill>
                <a:srgbClr val="C00000"/>
              </a:solidFill>
              <a:cs typeface="PT Bold Heading" pitchFamily="2" charset="-78"/>
            </a:endParaRPr>
          </a:p>
        </p:txBody>
      </p:sp>
    </p:spTree>
    <p:extLst>
      <p:ext uri="{BB962C8B-B14F-4D97-AF65-F5344CB8AC3E}">
        <p14:creationId xmlns:p14="http://schemas.microsoft.com/office/powerpoint/2010/main" val="24435291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solidFill>
                  <a:srgbClr val="C00000"/>
                </a:solidFill>
                <a:cs typeface="PT Bold Heading" pitchFamily="2" charset="-78"/>
              </a:rPr>
              <a:t>وصف لكتاب الميتافيزيقا</a:t>
            </a:r>
            <a:endParaRPr lang="en-US" sz="3600" dirty="0">
              <a:solidFill>
                <a:srgbClr val="C00000"/>
              </a:solidFill>
              <a:cs typeface="PT Bold Heading" pitchFamily="2" charset="-78"/>
            </a:endParaRPr>
          </a:p>
          <a:p>
            <a:pPr algn="just"/>
            <a:endParaRPr lang="ar-SA" sz="3600" dirty="0">
              <a:solidFill>
                <a:srgbClr val="C00000"/>
              </a:solidFill>
              <a:cs typeface="PT Bold Heading" pitchFamily="2" charset="-78"/>
            </a:endParaRPr>
          </a:p>
          <a:p>
            <a:pPr algn="just"/>
            <a:r>
              <a:rPr lang="ar-SA" sz="3600" dirty="0">
                <a:solidFill>
                  <a:srgbClr val="C00000"/>
                </a:solidFill>
                <a:cs typeface="PT Bold Heading" pitchFamily="2" charset="-78"/>
              </a:rPr>
              <a:t>يشتمل الكتاب على أربعة عشر مقالة مرقومة بأحرف الهجاء اليونانية، ويلاحظ عليها وجود تكرار كثير فيها، إضافة لقلة التناسق فيما بينها، مما يحمل على الاعتقاد أن أرسطو لم يقصد إلى جمعها كلها في مؤلف واحد وترتيبها على النحو الذي بناه وهو ما جعل البعض يسميها "الكتب الميتافيزيقية" إلا أن بعضا أخر يذهب إلى أنه يمكن تعين ترتيب مقبول لها.</a:t>
            </a:r>
          </a:p>
        </p:txBody>
      </p:sp>
    </p:spTree>
    <p:extLst>
      <p:ext uri="{BB962C8B-B14F-4D97-AF65-F5344CB8AC3E}">
        <p14:creationId xmlns:p14="http://schemas.microsoft.com/office/powerpoint/2010/main" val="238966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55872751"/>
              </p:ext>
            </p:extLst>
          </p:nvPr>
        </p:nvGraphicFramePr>
        <p:xfrm>
          <a:off x="323528" y="673769"/>
          <a:ext cx="8515672" cy="5727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54670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62DFEF69-5570-4AAE-80E7-FD7F21FDEBD4}"/>
                                            </p:graphicEl>
                                          </p:spTgt>
                                        </p:tgtEl>
                                        <p:attrNameLst>
                                          <p:attrName>style.visibility</p:attrName>
                                        </p:attrNameLst>
                                      </p:cBhvr>
                                      <p:to>
                                        <p:strVal val="visible"/>
                                      </p:to>
                                    </p:set>
                                    <p:anim calcmode="lin" valueType="num">
                                      <p:cBhvr>
                                        <p:cTn id="7" dur="500" fill="hold"/>
                                        <p:tgtEl>
                                          <p:spTgt spid="4">
                                            <p:graphicEl>
                                              <a:dgm id="{62DFEF69-5570-4AAE-80E7-FD7F21FDEBD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2DFEF69-5570-4AAE-80E7-FD7F21FDEBD4}"/>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62DFEF69-5570-4AAE-80E7-FD7F21FDEBD4}"/>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62DFEF69-5570-4AAE-80E7-FD7F21FDEB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501E39BD-DB5B-4377-B255-ABBFE5B487B8}"/>
                                            </p:graphicEl>
                                          </p:spTgt>
                                        </p:tgtEl>
                                        <p:attrNameLst>
                                          <p:attrName>style.visibility</p:attrName>
                                        </p:attrNameLst>
                                      </p:cBhvr>
                                      <p:to>
                                        <p:strVal val="visible"/>
                                      </p:to>
                                    </p:set>
                                    <p:anim calcmode="lin" valueType="num">
                                      <p:cBhvr>
                                        <p:cTn id="15" dur="500" fill="hold"/>
                                        <p:tgtEl>
                                          <p:spTgt spid="4">
                                            <p:graphicEl>
                                              <a:dgm id="{501E39BD-DB5B-4377-B255-ABBFE5B487B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501E39BD-DB5B-4377-B255-ABBFE5B487B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501E39BD-DB5B-4377-B255-ABBFE5B487B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501E39BD-DB5B-4377-B255-ABBFE5B487B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graphicEl>
                                              <a:dgm id="{7C9E8A44-624E-4FF4-89DB-35C85D7D63A2}"/>
                                            </p:graphicEl>
                                          </p:spTgt>
                                        </p:tgtEl>
                                        <p:attrNameLst>
                                          <p:attrName>style.visibility</p:attrName>
                                        </p:attrNameLst>
                                      </p:cBhvr>
                                      <p:to>
                                        <p:strVal val="visible"/>
                                      </p:to>
                                    </p:set>
                                    <p:anim calcmode="lin" valueType="num">
                                      <p:cBhvr>
                                        <p:cTn id="23" dur="500" fill="hold"/>
                                        <p:tgtEl>
                                          <p:spTgt spid="4">
                                            <p:graphicEl>
                                              <a:dgm id="{7C9E8A44-624E-4FF4-89DB-35C85D7D63A2}"/>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7C9E8A44-624E-4FF4-89DB-35C85D7D63A2}"/>
                                            </p:graphicEl>
                                          </p:spTgt>
                                        </p:tgtEl>
                                        <p:attrNameLst>
                                          <p:attrName>ppt_h</p:attrName>
                                        </p:attrNameLst>
                                      </p:cBhvr>
                                      <p:tavLst>
                                        <p:tav tm="0">
                                          <p:val>
                                            <p:fltVal val="0"/>
                                          </p:val>
                                        </p:tav>
                                        <p:tav tm="100000">
                                          <p:val>
                                            <p:strVal val="#ppt_h"/>
                                          </p:val>
                                        </p:tav>
                                      </p:tavLst>
                                    </p:anim>
                                    <p:anim calcmode="lin" valueType="num">
                                      <p:cBhvr>
                                        <p:cTn id="25" dur="500" fill="hold"/>
                                        <p:tgtEl>
                                          <p:spTgt spid="4">
                                            <p:graphicEl>
                                              <a:dgm id="{7C9E8A44-624E-4FF4-89DB-35C85D7D63A2}"/>
                                            </p:graphicEl>
                                          </p:spTgt>
                                        </p:tgtEl>
                                        <p:attrNameLst>
                                          <p:attrName>style.rotation</p:attrName>
                                        </p:attrNameLst>
                                      </p:cBhvr>
                                      <p:tavLst>
                                        <p:tav tm="0">
                                          <p:val>
                                            <p:fltVal val="90"/>
                                          </p:val>
                                        </p:tav>
                                        <p:tav tm="100000">
                                          <p:val>
                                            <p:fltVal val="0"/>
                                          </p:val>
                                        </p:tav>
                                      </p:tavLst>
                                    </p:anim>
                                    <p:animEffect transition="in" filter="fade">
                                      <p:cBhvr>
                                        <p:cTn id="26" dur="500"/>
                                        <p:tgtEl>
                                          <p:spTgt spid="4">
                                            <p:graphicEl>
                                              <a:dgm id="{7C9E8A44-624E-4FF4-89DB-35C85D7D63A2}"/>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graphicEl>
                                              <a:dgm id="{BDCC0456-6034-485E-B8DA-4DC206B3E039}"/>
                                            </p:graphicEl>
                                          </p:spTgt>
                                        </p:tgtEl>
                                        <p:attrNameLst>
                                          <p:attrName>style.visibility</p:attrName>
                                        </p:attrNameLst>
                                      </p:cBhvr>
                                      <p:to>
                                        <p:strVal val="visible"/>
                                      </p:to>
                                    </p:set>
                                    <p:anim calcmode="lin" valueType="num">
                                      <p:cBhvr>
                                        <p:cTn id="31" dur="500" fill="hold"/>
                                        <p:tgtEl>
                                          <p:spTgt spid="4">
                                            <p:graphicEl>
                                              <a:dgm id="{BDCC0456-6034-485E-B8DA-4DC206B3E039}"/>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BDCC0456-6034-485E-B8DA-4DC206B3E039}"/>
                                            </p:graphicEl>
                                          </p:spTgt>
                                        </p:tgtEl>
                                        <p:attrNameLst>
                                          <p:attrName>ppt_h</p:attrName>
                                        </p:attrNameLst>
                                      </p:cBhvr>
                                      <p:tavLst>
                                        <p:tav tm="0">
                                          <p:val>
                                            <p:fltVal val="0"/>
                                          </p:val>
                                        </p:tav>
                                        <p:tav tm="100000">
                                          <p:val>
                                            <p:strVal val="#ppt_h"/>
                                          </p:val>
                                        </p:tav>
                                      </p:tavLst>
                                    </p:anim>
                                    <p:anim calcmode="lin" valueType="num">
                                      <p:cBhvr>
                                        <p:cTn id="33" dur="500" fill="hold"/>
                                        <p:tgtEl>
                                          <p:spTgt spid="4">
                                            <p:graphicEl>
                                              <a:dgm id="{BDCC0456-6034-485E-B8DA-4DC206B3E039}"/>
                                            </p:graphicEl>
                                          </p:spTgt>
                                        </p:tgtEl>
                                        <p:attrNameLst>
                                          <p:attrName>style.rotation</p:attrName>
                                        </p:attrNameLst>
                                      </p:cBhvr>
                                      <p:tavLst>
                                        <p:tav tm="0">
                                          <p:val>
                                            <p:fltVal val="90"/>
                                          </p:val>
                                        </p:tav>
                                        <p:tav tm="100000">
                                          <p:val>
                                            <p:fltVal val="0"/>
                                          </p:val>
                                        </p:tav>
                                      </p:tavLst>
                                    </p:anim>
                                    <p:animEffect transition="in" filter="fade">
                                      <p:cBhvr>
                                        <p:cTn id="34" dur="500"/>
                                        <p:tgtEl>
                                          <p:spTgt spid="4">
                                            <p:graphicEl>
                                              <a:dgm id="{BDCC0456-6034-485E-B8DA-4DC206B3E0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02547289"/>
              </p:ext>
            </p:extLst>
          </p:nvPr>
        </p:nvGraphicFramePr>
        <p:xfrm>
          <a:off x="323528" y="673769"/>
          <a:ext cx="8515672" cy="5727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829294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62DFEF69-5570-4AAE-80E7-FD7F21FDEBD4}"/>
                                            </p:graphicEl>
                                          </p:spTgt>
                                        </p:tgtEl>
                                        <p:attrNameLst>
                                          <p:attrName>style.visibility</p:attrName>
                                        </p:attrNameLst>
                                      </p:cBhvr>
                                      <p:to>
                                        <p:strVal val="visible"/>
                                      </p:to>
                                    </p:set>
                                    <p:anim calcmode="lin" valueType="num">
                                      <p:cBhvr>
                                        <p:cTn id="7" dur="500" fill="hold"/>
                                        <p:tgtEl>
                                          <p:spTgt spid="4">
                                            <p:graphicEl>
                                              <a:dgm id="{62DFEF69-5570-4AAE-80E7-FD7F21FDEBD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2DFEF69-5570-4AAE-80E7-FD7F21FDEBD4}"/>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62DFEF69-5570-4AAE-80E7-FD7F21FDEBD4}"/>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62DFEF69-5570-4AAE-80E7-FD7F21FDEB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501E39BD-DB5B-4377-B255-ABBFE5B487B8}"/>
                                            </p:graphicEl>
                                          </p:spTgt>
                                        </p:tgtEl>
                                        <p:attrNameLst>
                                          <p:attrName>style.visibility</p:attrName>
                                        </p:attrNameLst>
                                      </p:cBhvr>
                                      <p:to>
                                        <p:strVal val="visible"/>
                                      </p:to>
                                    </p:set>
                                    <p:anim calcmode="lin" valueType="num">
                                      <p:cBhvr>
                                        <p:cTn id="15" dur="500" fill="hold"/>
                                        <p:tgtEl>
                                          <p:spTgt spid="4">
                                            <p:graphicEl>
                                              <a:dgm id="{501E39BD-DB5B-4377-B255-ABBFE5B487B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501E39BD-DB5B-4377-B255-ABBFE5B487B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501E39BD-DB5B-4377-B255-ABBFE5B487B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501E39BD-DB5B-4377-B255-ABBFE5B487B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graphicEl>
                                              <a:dgm id="{7C9E8A44-624E-4FF4-89DB-35C85D7D63A2}"/>
                                            </p:graphicEl>
                                          </p:spTgt>
                                        </p:tgtEl>
                                        <p:attrNameLst>
                                          <p:attrName>style.visibility</p:attrName>
                                        </p:attrNameLst>
                                      </p:cBhvr>
                                      <p:to>
                                        <p:strVal val="visible"/>
                                      </p:to>
                                    </p:set>
                                    <p:anim calcmode="lin" valueType="num">
                                      <p:cBhvr>
                                        <p:cTn id="23" dur="500" fill="hold"/>
                                        <p:tgtEl>
                                          <p:spTgt spid="4">
                                            <p:graphicEl>
                                              <a:dgm id="{7C9E8A44-624E-4FF4-89DB-35C85D7D63A2}"/>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7C9E8A44-624E-4FF4-89DB-35C85D7D63A2}"/>
                                            </p:graphicEl>
                                          </p:spTgt>
                                        </p:tgtEl>
                                        <p:attrNameLst>
                                          <p:attrName>ppt_h</p:attrName>
                                        </p:attrNameLst>
                                      </p:cBhvr>
                                      <p:tavLst>
                                        <p:tav tm="0">
                                          <p:val>
                                            <p:fltVal val="0"/>
                                          </p:val>
                                        </p:tav>
                                        <p:tav tm="100000">
                                          <p:val>
                                            <p:strVal val="#ppt_h"/>
                                          </p:val>
                                        </p:tav>
                                      </p:tavLst>
                                    </p:anim>
                                    <p:anim calcmode="lin" valueType="num">
                                      <p:cBhvr>
                                        <p:cTn id="25" dur="500" fill="hold"/>
                                        <p:tgtEl>
                                          <p:spTgt spid="4">
                                            <p:graphicEl>
                                              <a:dgm id="{7C9E8A44-624E-4FF4-89DB-35C85D7D63A2}"/>
                                            </p:graphicEl>
                                          </p:spTgt>
                                        </p:tgtEl>
                                        <p:attrNameLst>
                                          <p:attrName>style.rotation</p:attrName>
                                        </p:attrNameLst>
                                      </p:cBhvr>
                                      <p:tavLst>
                                        <p:tav tm="0">
                                          <p:val>
                                            <p:fltVal val="90"/>
                                          </p:val>
                                        </p:tav>
                                        <p:tav tm="100000">
                                          <p:val>
                                            <p:fltVal val="0"/>
                                          </p:val>
                                        </p:tav>
                                      </p:tavLst>
                                    </p:anim>
                                    <p:animEffect transition="in" filter="fade">
                                      <p:cBhvr>
                                        <p:cTn id="26" dur="500"/>
                                        <p:tgtEl>
                                          <p:spTgt spid="4">
                                            <p:graphicEl>
                                              <a:dgm id="{7C9E8A44-624E-4FF4-89DB-35C85D7D63A2}"/>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graphicEl>
                                              <a:dgm id="{BDCC0456-6034-485E-B8DA-4DC206B3E039}"/>
                                            </p:graphicEl>
                                          </p:spTgt>
                                        </p:tgtEl>
                                        <p:attrNameLst>
                                          <p:attrName>style.visibility</p:attrName>
                                        </p:attrNameLst>
                                      </p:cBhvr>
                                      <p:to>
                                        <p:strVal val="visible"/>
                                      </p:to>
                                    </p:set>
                                    <p:anim calcmode="lin" valueType="num">
                                      <p:cBhvr>
                                        <p:cTn id="31" dur="500" fill="hold"/>
                                        <p:tgtEl>
                                          <p:spTgt spid="4">
                                            <p:graphicEl>
                                              <a:dgm id="{BDCC0456-6034-485E-B8DA-4DC206B3E039}"/>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BDCC0456-6034-485E-B8DA-4DC206B3E039}"/>
                                            </p:graphicEl>
                                          </p:spTgt>
                                        </p:tgtEl>
                                        <p:attrNameLst>
                                          <p:attrName>ppt_h</p:attrName>
                                        </p:attrNameLst>
                                      </p:cBhvr>
                                      <p:tavLst>
                                        <p:tav tm="0">
                                          <p:val>
                                            <p:fltVal val="0"/>
                                          </p:val>
                                        </p:tav>
                                        <p:tav tm="100000">
                                          <p:val>
                                            <p:strVal val="#ppt_h"/>
                                          </p:val>
                                        </p:tav>
                                      </p:tavLst>
                                    </p:anim>
                                    <p:anim calcmode="lin" valueType="num">
                                      <p:cBhvr>
                                        <p:cTn id="33" dur="500" fill="hold"/>
                                        <p:tgtEl>
                                          <p:spTgt spid="4">
                                            <p:graphicEl>
                                              <a:dgm id="{BDCC0456-6034-485E-B8DA-4DC206B3E039}"/>
                                            </p:graphicEl>
                                          </p:spTgt>
                                        </p:tgtEl>
                                        <p:attrNameLst>
                                          <p:attrName>style.rotation</p:attrName>
                                        </p:attrNameLst>
                                      </p:cBhvr>
                                      <p:tavLst>
                                        <p:tav tm="0">
                                          <p:val>
                                            <p:fltVal val="90"/>
                                          </p:val>
                                        </p:tav>
                                        <p:tav tm="100000">
                                          <p:val>
                                            <p:fltVal val="0"/>
                                          </p:val>
                                        </p:tav>
                                      </p:tavLst>
                                    </p:anim>
                                    <p:animEffect transition="in" filter="fade">
                                      <p:cBhvr>
                                        <p:cTn id="34" dur="500"/>
                                        <p:tgtEl>
                                          <p:spTgt spid="4">
                                            <p:graphicEl>
                                              <a:dgm id="{BDCC0456-6034-485E-B8DA-4DC206B3E0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67605580"/>
              </p:ext>
            </p:extLst>
          </p:nvPr>
        </p:nvGraphicFramePr>
        <p:xfrm>
          <a:off x="323528" y="332657"/>
          <a:ext cx="8515672" cy="60681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037367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62DFEF69-5570-4AAE-80E7-FD7F21FDEBD4}"/>
                                            </p:graphicEl>
                                          </p:spTgt>
                                        </p:tgtEl>
                                        <p:attrNameLst>
                                          <p:attrName>style.visibility</p:attrName>
                                        </p:attrNameLst>
                                      </p:cBhvr>
                                      <p:to>
                                        <p:strVal val="visible"/>
                                      </p:to>
                                    </p:set>
                                    <p:anim calcmode="lin" valueType="num">
                                      <p:cBhvr>
                                        <p:cTn id="7" dur="500" fill="hold"/>
                                        <p:tgtEl>
                                          <p:spTgt spid="4">
                                            <p:graphicEl>
                                              <a:dgm id="{62DFEF69-5570-4AAE-80E7-FD7F21FDEBD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2DFEF69-5570-4AAE-80E7-FD7F21FDEBD4}"/>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62DFEF69-5570-4AAE-80E7-FD7F21FDEBD4}"/>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62DFEF69-5570-4AAE-80E7-FD7F21FDEB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501E39BD-DB5B-4377-B255-ABBFE5B487B8}"/>
                                            </p:graphicEl>
                                          </p:spTgt>
                                        </p:tgtEl>
                                        <p:attrNameLst>
                                          <p:attrName>style.visibility</p:attrName>
                                        </p:attrNameLst>
                                      </p:cBhvr>
                                      <p:to>
                                        <p:strVal val="visible"/>
                                      </p:to>
                                    </p:set>
                                    <p:anim calcmode="lin" valueType="num">
                                      <p:cBhvr>
                                        <p:cTn id="15" dur="500" fill="hold"/>
                                        <p:tgtEl>
                                          <p:spTgt spid="4">
                                            <p:graphicEl>
                                              <a:dgm id="{501E39BD-DB5B-4377-B255-ABBFE5B487B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501E39BD-DB5B-4377-B255-ABBFE5B487B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501E39BD-DB5B-4377-B255-ABBFE5B487B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501E39BD-DB5B-4377-B255-ABBFE5B487B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graphicEl>
                                              <a:dgm id="{7C9E8A44-624E-4FF4-89DB-35C85D7D63A2}"/>
                                            </p:graphicEl>
                                          </p:spTgt>
                                        </p:tgtEl>
                                        <p:attrNameLst>
                                          <p:attrName>style.visibility</p:attrName>
                                        </p:attrNameLst>
                                      </p:cBhvr>
                                      <p:to>
                                        <p:strVal val="visible"/>
                                      </p:to>
                                    </p:set>
                                    <p:anim calcmode="lin" valueType="num">
                                      <p:cBhvr>
                                        <p:cTn id="23" dur="500" fill="hold"/>
                                        <p:tgtEl>
                                          <p:spTgt spid="4">
                                            <p:graphicEl>
                                              <a:dgm id="{7C9E8A44-624E-4FF4-89DB-35C85D7D63A2}"/>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7C9E8A44-624E-4FF4-89DB-35C85D7D63A2}"/>
                                            </p:graphicEl>
                                          </p:spTgt>
                                        </p:tgtEl>
                                        <p:attrNameLst>
                                          <p:attrName>ppt_h</p:attrName>
                                        </p:attrNameLst>
                                      </p:cBhvr>
                                      <p:tavLst>
                                        <p:tav tm="0">
                                          <p:val>
                                            <p:fltVal val="0"/>
                                          </p:val>
                                        </p:tav>
                                        <p:tav tm="100000">
                                          <p:val>
                                            <p:strVal val="#ppt_h"/>
                                          </p:val>
                                        </p:tav>
                                      </p:tavLst>
                                    </p:anim>
                                    <p:anim calcmode="lin" valueType="num">
                                      <p:cBhvr>
                                        <p:cTn id="25" dur="500" fill="hold"/>
                                        <p:tgtEl>
                                          <p:spTgt spid="4">
                                            <p:graphicEl>
                                              <a:dgm id="{7C9E8A44-624E-4FF4-89DB-35C85D7D63A2}"/>
                                            </p:graphicEl>
                                          </p:spTgt>
                                        </p:tgtEl>
                                        <p:attrNameLst>
                                          <p:attrName>style.rotation</p:attrName>
                                        </p:attrNameLst>
                                      </p:cBhvr>
                                      <p:tavLst>
                                        <p:tav tm="0">
                                          <p:val>
                                            <p:fltVal val="90"/>
                                          </p:val>
                                        </p:tav>
                                        <p:tav tm="100000">
                                          <p:val>
                                            <p:fltVal val="0"/>
                                          </p:val>
                                        </p:tav>
                                      </p:tavLst>
                                    </p:anim>
                                    <p:animEffect transition="in" filter="fade">
                                      <p:cBhvr>
                                        <p:cTn id="26" dur="500"/>
                                        <p:tgtEl>
                                          <p:spTgt spid="4">
                                            <p:graphicEl>
                                              <a:dgm id="{7C9E8A44-624E-4FF4-89DB-35C85D7D63A2}"/>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graphicEl>
                                              <a:dgm id="{BDCC0456-6034-485E-B8DA-4DC206B3E039}"/>
                                            </p:graphicEl>
                                          </p:spTgt>
                                        </p:tgtEl>
                                        <p:attrNameLst>
                                          <p:attrName>style.visibility</p:attrName>
                                        </p:attrNameLst>
                                      </p:cBhvr>
                                      <p:to>
                                        <p:strVal val="visible"/>
                                      </p:to>
                                    </p:set>
                                    <p:anim calcmode="lin" valueType="num">
                                      <p:cBhvr>
                                        <p:cTn id="31" dur="500" fill="hold"/>
                                        <p:tgtEl>
                                          <p:spTgt spid="4">
                                            <p:graphicEl>
                                              <a:dgm id="{BDCC0456-6034-485E-B8DA-4DC206B3E039}"/>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BDCC0456-6034-485E-B8DA-4DC206B3E039}"/>
                                            </p:graphicEl>
                                          </p:spTgt>
                                        </p:tgtEl>
                                        <p:attrNameLst>
                                          <p:attrName>ppt_h</p:attrName>
                                        </p:attrNameLst>
                                      </p:cBhvr>
                                      <p:tavLst>
                                        <p:tav tm="0">
                                          <p:val>
                                            <p:fltVal val="0"/>
                                          </p:val>
                                        </p:tav>
                                        <p:tav tm="100000">
                                          <p:val>
                                            <p:strVal val="#ppt_h"/>
                                          </p:val>
                                        </p:tav>
                                      </p:tavLst>
                                    </p:anim>
                                    <p:anim calcmode="lin" valueType="num">
                                      <p:cBhvr>
                                        <p:cTn id="33" dur="500" fill="hold"/>
                                        <p:tgtEl>
                                          <p:spTgt spid="4">
                                            <p:graphicEl>
                                              <a:dgm id="{BDCC0456-6034-485E-B8DA-4DC206B3E039}"/>
                                            </p:graphicEl>
                                          </p:spTgt>
                                        </p:tgtEl>
                                        <p:attrNameLst>
                                          <p:attrName>style.rotation</p:attrName>
                                        </p:attrNameLst>
                                      </p:cBhvr>
                                      <p:tavLst>
                                        <p:tav tm="0">
                                          <p:val>
                                            <p:fltVal val="90"/>
                                          </p:val>
                                        </p:tav>
                                        <p:tav tm="100000">
                                          <p:val>
                                            <p:fltVal val="0"/>
                                          </p:val>
                                        </p:tav>
                                      </p:tavLst>
                                    </p:anim>
                                    <p:animEffect transition="in" filter="fade">
                                      <p:cBhvr>
                                        <p:cTn id="34" dur="500"/>
                                        <p:tgtEl>
                                          <p:spTgt spid="4">
                                            <p:graphicEl>
                                              <a:dgm id="{BDCC0456-6034-485E-B8DA-4DC206B3E0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51994703"/>
              </p:ext>
            </p:extLst>
          </p:nvPr>
        </p:nvGraphicFramePr>
        <p:xfrm>
          <a:off x="323528" y="673769"/>
          <a:ext cx="8515672" cy="5727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261010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62DFEF69-5570-4AAE-80E7-FD7F21FDEBD4}"/>
                                            </p:graphicEl>
                                          </p:spTgt>
                                        </p:tgtEl>
                                        <p:attrNameLst>
                                          <p:attrName>style.visibility</p:attrName>
                                        </p:attrNameLst>
                                      </p:cBhvr>
                                      <p:to>
                                        <p:strVal val="visible"/>
                                      </p:to>
                                    </p:set>
                                    <p:anim calcmode="lin" valueType="num">
                                      <p:cBhvr>
                                        <p:cTn id="7" dur="500" fill="hold"/>
                                        <p:tgtEl>
                                          <p:spTgt spid="4">
                                            <p:graphicEl>
                                              <a:dgm id="{62DFEF69-5570-4AAE-80E7-FD7F21FDEBD4}"/>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62DFEF69-5570-4AAE-80E7-FD7F21FDEBD4}"/>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62DFEF69-5570-4AAE-80E7-FD7F21FDEBD4}"/>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62DFEF69-5570-4AAE-80E7-FD7F21FDEB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501E39BD-DB5B-4377-B255-ABBFE5B487B8}"/>
                                            </p:graphicEl>
                                          </p:spTgt>
                                        </p:tgtEl>
                                        <p:attrNameLst>
                                          <p:attrName>style.visibility</p:attrName>
                                        </p:attrNameLst>
                                      </p:cBhvr>
                                      <p:to>
                                        <p:strVal val="visible"/>
                                      </p:to>
                                    </p:set>
                                    <p:anim calcmode="lin" valueType="num">
                                      <p:cBhvr>
                                        <p:cTn id="15" dur="500" fill="hold"/>
                                        <p:tgtEl>
                                          <p:spTgt spid="4">
                                            <p:graphicEl>
                                              <a:dgm id="{501E39BD-DB5B-4377-B255-ABBFE5B487B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501E39BD-DB5B-4377-B255-ABBFE5B487B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501E39BD-DB5B-4377-B255-ABBFE5B487B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501E39BD-DB5B-4377-B255-ABBFE5B487B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
                                            <p:graphicEl>
                                              <a:dgm id="{7C9E8A44-624E-4FF4-89DB-35C85D7D63A2}"/>
                                            </p:graphicEl>
                                          </p:spTgt>
                                        </p:tgtEl>
                                        <p:attrNameLst>
                                          <p:attrName>style.visibility</p:attrName>
                                        </p:attrNameLst>
                                      </p:cBhvr>
                                      <p:to>
                                        <p:strVal val="visible"/>
                                      </p:to>
                                    </p:set>
                                    <p:anim calcmode="lin" valueType="num">
                                      <p:cBhvr>
                                        <p:cTn id="23" dur="500" fill="hold"/>
                                        <p:tgtEl>
                                          <p:spTgt spid="4">
                                            <p:graphicEl>
                                              <a:dgm id="{7C9E8A44-624E-4FF4-89DB-35C85D7D63A2}"/>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7C9E8A44-624E-4FF4-89DB-35C85D7D63A2}"/>
                                            </p:graphicEl>
                                          </p:spTgt>
                                        </p:tgtEl>
                                        <p:attrNameLst>
                                          <p:attrName>ppt_h</p:attrName>
                                        </p:attrNameLst>
                                      </p:cBhvr>
                                      <p:tavLst>
                                        <p:tav tm="0">
                                          <p:val>
                                            <p:fltVal val="0"/>
                                          </p:val>
                                        </p:tav>
                                        <p:tav tm="100000">
                                          <p:val>
                                            <p:strVal val="#ppt_h"/>
                                          </p:val>
                                        </p:tav>
                                      </p:tavLst>
                                    </p:anim>
                                    <p:anim calcmode="lin" valueType="num">
                                      <p:cBhvr>
                                        <p:cTn id="25" dur="500" fill="hold"/>
                                        <p:tgtEl>
                                          <p:spTgt spid="4">
                                            <p:graphicEl>
                                              <a:dgm id="{7C9E8A44-624E-4FF4-89DB-35C85D7D63A2}"/>
                                            </p:graphicEl>
                                          </p:spTgt>
                                        </p:tgtEl>
                                        <p:attrNameLst>
                                          <p:attrName>style.rotation</p:attrName>
                                        </p:attrNameLst>
                                      </p:cBhvr>
                                      <p:tavLst>
                                        <p:tav tm="0">
                                          <p:val>
                                            <p:fltVal val="90"/>
                                          </p:val>
                                        </p:tav>
                                        <p:tav tm="100000">
                                          <p:val>
                                            <p:fltVal val="0"/>
                                          </p:val>
                                        </p:tav>
                                      </p:tavLst>
                                    </p:anim>
                                    <p:animEffect transition="in" filter="fade">
                                      <p:cBhvr>
                                        <p:cTn id="26" dur="500"/>
                                        <p:tgtEl>
                                          <p:spTgt spid="4">
                                            <p:graphicEl>
                                              <a:dgm id="{7C9E8A44-624E-4FF4-89DB-35C85D7D63A2}"/>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
                                            <p:graphicEl>
                                              <a:dgm id="{BDCC0456-6034-485E-B8DA-4DC206B3E039}"/>
                                            </p:graphicEl>
                                          </p:spTgt>
                                        </p:tgtEl>
                                        <p:attrNameLst>
                                          <p:attrName>style.visibility</p:attrName>
                                        </p:attrNameLst>
                                      </p:cBhvr>
                                      <p:to>
                                        <p:strVal val="visible"/>
                                      </p:to>
                                    </p:set>
                                    <p:anim calcmode="lin" valueType="num">
                                      <p:cBhvr>
                                        <p:cTn id="31" dur="500" fill="hold"/>
                                        <p:tgtEl>
                                          <p:spTgt spid="4">
                                            <p:graphicEl>
                                              <a:dgm id="{BDCC0456-6034-485E-B8DA-4DC206B3E039}"/>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BDCC0456-6034-485E-B8DA-4DC206B3E039}"/>
                                            </p:graphicEl>
                                          </p:spTgt>
                                        </p:tgtEl>
                                        <p:attrNameLst>
                                          <p:attrName>ppt_h</p:attrName>
                                        </p:attrNameLst>
                                      </p:cBhvr>
                                      <p:tavLst>
                                        <p:tav tm="0">
                                          <p:val>
                                            <p:fltVal val="0"/>
                                          </p:val>
                                        </p:tav>
                                        <p:tav tm="100000">
                                          <p:val>
                                            <p:strVal val="#ppt_h"/>
                                          </p:val>
                                        </p:tav>
                                      </p:tavLst>
                                    </p:anim>
                                    <p:anim calcmode="lin" valueType="num">
                                      <p:cBhvr>
                                        <p:cTn id="33" dur="500" fill="hold"/>
                                        <p:tgtEl>
                                          <p:spTgt spid="4">
                                            <p:graphicEl>
                                              <a:dgm id="{BDCC0456-6034-485E-B8DA-4DC206B3E039}"/>
                                            </p:graphicEl>
                                          </p:spTgt>
                                        </p:tgtEl>
                                        <p:attrNameLst>
                                          <p:attrName>style.rotation</p:attrName>
                                        </p:attrNameLst>
                                      </p:cBhvr>
                                      <p:tavLst>
                                        <p:tav tm="0">
                                          <p:val>
                                            <p:fltVal val="90"/>
                                          </p:val>
                                        </p:tav>
                                        <p:tav tm="100000">
                                          <p:val>
                                            <p:fltVal val="0"/>
                                          </p:val>
                                        </p:tav>
                                      </p:tavLst>
                                    </p:anim>
                                    <p:animEffect transition="in" filter="fade">
                                      <p:cBhvr>
                                        <p:cTn id="34" dur="500"/>
                                        <p:tgtEl>
                                          <p:spTgt spid="4">
                                            <p:graphicEl>
                                              <a:dgm id="{BDCC0456-6034-485E-B8DA-4DC206B3E0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5.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6.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7.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8.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22</TotalTime>
  <Words>21351</Words>
  <Application>Microsoft Office PowerPoint</Application>
  <PresentationFormat>On-screen Show (4:3)</PresentationFormat>
  <Paragraphs>1209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11</cp:revision>
  <dcterms:created xsi:type="dcterms:W3CDTF">2020-03-20T16:32:53Z</dcterms:created>
  <dcterms:modified xsi:type="dcterms:W3CDTF">2020-03-20T21:27:47Z</dcterms:modified>
</cp:coreProperties>
</file>