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3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8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7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2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2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0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3F2D9-28E2-4848-8D64-7299044CAAF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CF43-A0F9-46BD-88DF-8384647A0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محاضرة قصة الملاح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الفرقة الرابعة قسم التاريخ شعبة الاثار</a:t>
            </a:r>
          </a:p>
          <a:p>
            <a:r>
              <a:rPr lang="ar-EG" dirty="0" smtClean="0"/>
              <a:t>المقرر: الأدب المصري القديم</a:t>
            </a:r>
          </a:p>
          <a:p>
            <a:r>
              <a:rPr lang="ar-EG" dirty="0" smtClean="0"/>
              <a:t>د. جيهان شيخ العرب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1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محاضرة قصة الملاح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EG" dirty="0" smtClean="0"/>
              <a:t>المحاضرة عبارة عن مقطع صوتي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806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محاضرة قصة الملاح</vt:lpstr>
      <vt:lpstr>محاضرة قصة الملاح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قصة الملاح</dc:title>
  <dc:creator>pc</dc:creator>
  <cp:lastModifiedBy>pc</cp:lastModifiedBy>
  <cp:revision>1</cp:revision>
  <dcterms:created xsi:type="dcterms:W3CDTF">2020-04-01T18:31:49Z</dcterms:created>
  <dcterms:modified xsi:type="dcterms:W3CDTF">2020-04-01T18:37:00Z</dcterms:modified>
</cp:coreProperties>
</file>