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368" r:id="rId2"/>
    <p:sldId id="370" r:id="rId3"/>
    <p:sldId id="371" r:id="rId4"/>
    <p:sldId id="372" r:id="rId5"/>
    <p:sldId id="373" r:id="rId6"/>
    <p:sldId id="3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23B"/>
    <a:srgbClr val="006C31"/>
    <a:srgbClr val="007033"/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56" autoAdjust="0"/>
    <p:restoredTop sz="94660"/>
  </p:normalViewPr>
  <p:slideViewPr>
    <p:cSldViewPr>
      <p:cViewPr varScale="1">
        <p:scale>
          <a:sx n="63" d="100"/>
          <a:sy n="63" d="100"/>
        </p:scale>
        <p:origin x="110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32CB6-F2F9-4B4E-890B-975A71C3E19B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0D969-9042-4851-B17A-C4D0F8F11D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0AFB9B-5F9A-4E0A-9B1F-274A999F83DF}" type="datetimeFigureOut">
              <a:rPr lang="en-US" smtClean="0"/>
              <a:pPr/>
              <a:t>3/31/2020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0EA129-8D16-4C1D-AE8E-FC85A06E273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cover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solidFill>
                  <a:schemeClr val="bg1"/>
                </a:solidFill>
                <a:cs typeface="+mn-cs"/>
              </a:rPr>
              <a:t>9 ـ الواثق بالله (227 ـ 232هــ )</a:t>
            </a:r>
            <a:endParaRPr lang="en-GB" sz="4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70916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SA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ar-EG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هو أبو جعفر الواثق بالله هارون بن المعتصم بن هارون الرشيد بن المهدي بن المنصور ، وهو تاسع خلفاء بني العباس ولد في شهر شعبان سنة 186هـ / 802 م ، وأمه يقال لها (قراطيس) وهي من أصل رومي وتولى الخلافة بعد وفاة والده في شهر ربيع الأول سنة 227هـ  /841م وقد عرف عنه رجاحة العقل</a:t>
            </a:r>
            <a:r>
              <a:rPr lang="ar-SA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ar-EG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GB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solidFill>
                  <a:schemeClr val="bg1"/>
                </a:solidFill>
                <a:cs typeface="+mn-cs"/>
              </a:rPr>
              <a:t>9 ـ الواثق بالله (227 ـ 232هــ )</a:t>
            </a:r>
            <a:endParaRPr lang="en-GB" sz="4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 fontScale="85000" lnSpcReduction="10000"/>
          </a:bodyPr>
          <a:lstStyle/>
          <a:p>
            <a:pPr marL="137160" indent="0" algn="r" rtl="1">
              <a:buNone/>
            </a:pPr>
            <a:r>
              <a:rPr lang="ar-S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EG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أعمال الخليفة الواثق بالله</a:t>
            </a: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 rtl="1">
              <a:buNone/>
            </a:pP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أولاً: القضاء على الفتن والاضطرابات الداخلية :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>
              <a:buNone/>
            </a:pP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     أ ــ القضاء على ثورة القيسية بالشام :</a:t>
            </a:r>
            <a:r>
              <a:rPr lang="ar-S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37160" indent="0" algn="r">
              <a:buNone/>
            </a:pPr>
            <a:r>
              <a:rPr lang="ar-SA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      </a:t>
            </a:r>
            <a:r>
              <a:rPr lang="ar-EG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بعد وفاة الخليفة المعتصم بالله سنة 227هـ / 841م ، استغلت القيسية في دمشق وفاته وقاموا بمحاصرة مدينة دمشق وعاثوا فساداً بها ، وحاصروا عامل المدينة من قبل العباسيين الذي لم يستطيع التصدي لهم . فأرسل الخليفة الواثق إلى رجاء بن أيوب الحضاري الذي كان يحارب المبرقع بفلسطين وتخلص منه ، وأمره الواثق بالتوجه نحو دمشق وإخماد فتنة القيسية بها ، فسار رجاء حتى نزل إلى دير مروان بالقرب من مدينة دمشق ، ولما علم القيسيون بأمره عسكروا بمرج راهط ، فدعاهم رجاء إلى الطاعة فلم يستجيبوا ، فالتقى بهم رجاء بن أيوب وقاتلهم في معركة مرج راهط وانتصر عليهم وهزمهم هزيمة ساحقة وقتل منهم ألف وخمسمائة في الوقت الذي قتل فيه من جنده ثلاثمائة واستقرت الأمور بالشام ، ولم تقم للقيسية قائمة بالشام بعد هذا اليوم في عهد الواثق بالله.</a:t>
            </a:r>
            <a:endParaRPr lang="en-GB" dirty="0">
              <a:solidFill>
                <a:schemeClr val="bg1"/>
              </a:solidFill>
            </a:endParaRPr>
          </a:p>
          <a:p>
            <a:pPr marL="137160" indent="0" algn="r">
              <a:buNone/>
            </a:pPr>
            <a:r>
              <a:rPr lang="ar-S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2439823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solidFill>
                  <a:schemeClr val="bg1"/>
                </a:solidFill>
                <a:cs typeface="+mn-cs"/>
              </a:rPr>
              <a:t>9 ـ الواثق بالله (227 ـ 232هــ )</a:t>
            </a:r>
            <a:endParaRPr lang="en-GB" sz="4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 fontScale="92500" lnSpcReduction="20000"/>
          </a:bodyPr>
          <a:lstStyle/>
          <a:p>
            <a:pPr marL="137160" indent="0" algn="r" rtl="1">
              <a:buNone/>
            </a:pPr>
            <a:r>
              <a:rPr lang="ar-S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EG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أعمال الخليفة الواثق بالله</a:t>
            </a: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 rtl="1">
              <a:buNone/>
            </a:pP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أولاً: القضاء على الفتن والاضطرابات الداخلية :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 rtl="1">
              <a:buNone/>
            </a:pP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ar-EG" b="1" dirty="0">
                <a:solidFill>
                  <a:schemeClr val="bg1"/>
                </a:solidFill>
              </a:rPr>
              <a:t>ب ــ القضاء على ثورة بني سليم بشمال الحجاز :</a:t>
            </a:r>
            <a:endParaRPr lang="en-GB" b="1" dirty="0">
              <a:solidFill>
                <a:schemeClr val="bg1"/>
              </a:solidFill>
            </a:endParaRPr>
          </a:p>
          <a:p>
            <a:pPr marL="137160" indent="0" algn="r">
              <a:buNone/>
            </a:pPr>
            <a:r>
              <a:rPr lang="ar-EG" b="1" dirty="0">
                <a:solidFill>
                  <a:schemeClr val="bg1"/>
                </a:solidFill>
              </a:rPr>
              <a:t>     قامت قبيلة بني سليم التي مثلت أقوى القبائل العربية في شمال بلاد الحجاز بخلع الطاعة للخليفة الواثق بالله ، وعاثوا فساداً في بلاد الحجاز فنهبوا الأسواق وروعوا الناس وقطعوا الطرق </a:t>
            </a:r>
            <a:r>
              <a:rPr lang="ar-SA" b="1" dirty="0">
                <a:solidFill>
                  <a:schemeClr val="bg1"/>
                </a:solidFill>
              </a:rPr>
              <a:t>،</a:t>
            </a:r>
            <a:r>
              <a:rPr lang="ar-EG" dirty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فلما علم الخليفة الواثق بما حدث أرسل إليهم قائده بغا الكبير في عدد كثيف من الجند فوصل المدينة في شعبان سنة 230هـ/844م والتقى بهم بغا الكبير في قريتهم التي كانت تسمى السوارقية نسبة إلى أبي بكر محمد بن عتيق بن نجم بن أحمد السوارقي الذي كان يسكنها ، وكانت أهم حصون ومعاقل بني سليم ، فقتل منهم بغا الكبير خمسون رجلاً وأسر مثلهم . وأقام بغا الكبير بالسوارقية ودعاهم إلى الأمان على حكم الواثق فجاءه ألف رجل منهم متفرقين فقبض عليهم وحبسهم في المدينة ، لما عرف عنهم الفساد ، وعندما حاول من في سجن المدينة من تلك القبائل الهروب قتلهم أهل المدينة سنة 231هـ / 845م ولم يبقوا أحداً منهم بها بعد أن رحل بغا الكبير لقتال بني مره في اليمن.</a:t>
            </a:r>
            <a:r>
              <a:rPr lang="ar-SA" sz="3600" b="1" dirty="0">
                <a:solidFill>
                  <a:schemeClr val="bg1"/>
                </a:solidFill>
              </a:rPr>
              <a:t>  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5209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solidFill>
                  <a:schemeClr val="bg1"/>
                </a:solidFill>
                <a:cs typeface="+mn-cs"/>
              </a:rPr>
              <a:t>9 ـ الواثق بالله (227 ـ 232هــ )</a:t>
            </a:r>
            <a:endParaRPr lang="en-GB" sz="4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pPr marL="137160" indent="0" algn="r" rtl="1">
              <a:buNone/>
            </a:pPr>
            <a:r>
              <a:rPr lang="ar-SA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EG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أهم أعمال الخليفة الواثق بالله</a:t>
            </a: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 rtl="1">
              <a:buNone/>
            </a:pP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أولاً: القضاء على الفتن والاضطرابات الداخلية :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 rtl="1">
              <a:buNone/>
            </a:pP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EG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 - الواثق بالله ومسألة خلق القرآن وثورة أهل بغداد :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>
              <a:buNone/>
            </a:pPr>
            <a:r>
              <a:rPr lang="ar-EG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كان من نتيجة تعقب الخليفة الواثق بالله وانحيازه إلى قول المعتزلة بمسألة (خلق القرآن) كما فعل في السابق المأمون والمعتصم ، أن أثار هذا التعصب مشاعر البغداديين ، فانقلبوا على الواثق بالله وأرادوا خلعه</a:t>
            </a: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، </a:t>
            </a:r>
            <a:r>
              <a:rPr lang="ar-EG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واجتمع أهل بغداد خلف أحمد بن نصر بن مالك بن الهيثم الخزاعي</a:t>
            </a: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،</a:t>
            </a:r>
            <a:r>
              <a:rPr lang="ar-EG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غير أنه فشل في ثورته وانفضح أمره عن طريق أحد أصحابه وألقى القبض عليه</a:t>
            </a:r>
            <a:r>
              <a:rPr lang="ar-S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endParaRPr lang="en-GB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519374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solidFill>
                  <a:schemeClr val="bg1"/>
                </a:solidFill>
                <a:cs typeface="+mn-cs"/>
              </a:rPr>
              <a:t>9 ـ الواثق بالله (227 ـ 232هــ )</a:t>
            </a:r>
            <a:endParaRPr lang="en-GB" sz="4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pPr marL="137160" indent="0" algn="r" rtl="1">
              <a:buNone/>
            </a:pPr>
            <a:r>
              <a:rPr lang="ar-SA" sz="3600" b="1" dirty="0">
                <a:solidFill>
                  <a:schemeClr val="bg1"/>
                </a:solidFill>
              </a:rPr>
              <a:t>  </a:t>
            </a:r>
            <a:r>
              <a:rPr lang="ar-EG" b="1" u="sng" dirty="0">
                <a:solidFill>
                  <a:schemeClr val="bg1"/>
                </a:solidFill>
              </a:rPr>
              <a:t>ثانياً : سياسة الواثق بالله الخارجية</a:t>
            </a:r>
            <a:r>
              <a:rPr lang="ar-EG" b="1" dirty="0">
                <a:solidFill>
                  <a:schemeClr val="bg1"/>
                </a:solidFill>
              </a:rPr>
              <a:t>:</a:t>
            </a:r>
            <a:endParaRPr lang="ar-SA" b="1" dirty="0">
              <a:solidFill>
                <a:schemeClr val="bg1"/>
              </a:solidFill>
            </a:endParaRPr>
          </a:p>
          <a:p>
            <a:pPr marL="137160" indent="0" algn="r" rtl="1">
              <a:buNone/>
            </a:pPr>
            <a:r>
              <a:rPr lang="ar-EG" b="1" dirty="0">
                <a:solidFill>
                  <a:schemeClr val="bg1"/>
                </a:solidFill>
              </a:rPr>
              <a:t>     لم يكن الخليفة الواثق بالله مثل سابقه الخليفة المعتصم في الفتوحات تجاه الأراضي البيزنطية ، حيث انشغل الخليفة الواثق بمشاكله الداخلية ، في الوقت الذي انشغل فيه الروم أيضا بالفتن الدينية عقب موت الإمبراطور ثيوفيل وتولية ابنه الصغير ميشيل الثالث الحكم </a:t>
            </a:r>
            <a:r>
              <a:rPr lang="ar-SA" b="1" dirty="0">
                <a:solidFill>
                  <a:schemeClr val="bg1"/>
                </a:solidFill>
              </a:rPr>
              <a:t>،</a:t>
            </a:r>
            <a:r>
              <a:rPr lang="ar-EG" b="1" dirty="0">
                <a:solidFill>
                  <a:schemeClr val="bg1"/>
                </a:solidFill>
              </a:rPr>
              <a:t> فضلا عن المتاعب التي سببها الترك للبيزنطيين على حدود دولتهم </a:t>
            </a:r>
            <a:r>
              <a:rPr lang="ar-SA" b="1" dirty="0">
                <a:solidFill>
                  <a:schemeClr val="bg1"/>
                </a:solidFill>
              </a:rPr>
              <a:t>،</a:t>
            </a:r>
            <a:r>
              <a:rPr lang="ar-EG" b="1" dirty="0">
                <a:solidFill>
                  <a:schemeClr val="bg1"/>
                </a:solidFill>
              </a:rPr>
              <a:t> فكان عهد الخليفة الواثق تجاه بيزنطة عهد سلم حيث كان هناك استقرار في مدن الثغور واكتفى الجانبان الإسلامي والبيزنطي </a:t>
            </a:r>
            <a:r>
              <a:rPr lang="ar-SA" b="1" dirty="0">
                <a:solidFill>
                  <a:schemeClr val="bg1"/>
                </a:solidFill>
              </a:rPr>
              <a:t>ب</a:t>
            </a:r>
            <a:r>
              <a:rPr lang="ar-EG" b="1" dirty="0">
                <a:solidFill>
                  <a:schemeClr val="bg1"/>
                </a:solidFill>
              </a:rPr>
              <a:t>تبادل الأسرى بين الطرفين </a:t>
            </a:r>
            <a:r>
              <a:rPr lang="ar-SA" b="1" dirty="0">
                <a:solidFill>
                  <a:schemeClr val="bg1"/>
                </a:solidFill>
              </a:rPr>
              <a:t>؛ </a:t>
            </a:r>
            <a:r>
              <a:rPr lang="ar-EG" b="1" dirty="0">
                <a:solidFill>
                  <a:schemeClr val="bg1"/>
                </a:solidFill>
              </a:rPr>
              <a:t>ففي سنة 231هـ /845م كان الفداء بين المسلمين والروم</a:t>
            </a:r>
            <a:r>
              <a:rPr lang="ar-SA" b="1" dirty="0">
                <a:solidFill>
                  <a:schemeClr val="bg1"/>
                </a:solidFill>
              </a:rPr>
              <a:t>.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51264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ar-SA" sz="4800" dirty="0">
                <a:solidFill>
                  <a:schemeClr val="bg1"/>
                </a:solidFill>
                <a:cs typeface="+mn-cs"/>
              </a:rPr>
              <a:t>9 ـ وفاة الخليفة الواثق بالله (227 ـ 232هــ )</a:t>
            </a:r>
            <a:endParaRPr lang="en-GB" sz="48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105400"/>
          </a:xfrm>
        </p:spPr>
        <p:txBody>
          <a:bodyPr>
            <a:normAutofit/>
          </a:bodyPr>
          <a:lstStyle/>
          <a:p>
            <a:pPr marL="137160" indent="0" algn="r" rtl="1">
              <a:buNone/>
            </a:pPr>
            <a:r>
              <a:rPr lang="ar-SA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يعتبر عهد الخليفة الواثق بالله هو عهد آخر خلفاء بني العباس العظام بالرغم من أن بوادر ضعف العباسيين بدأت تظهر من عهده ، وطوال فترة خلافته ، فلم يوسع حدود دولته على الجانب البيزنطي ، كما أنه لم يعين له ولياً للعهد ، مما فتح المجال للأتراك في السيطرة التامة على خلافة بني العباس وسط ضعف الخلفاء العباسيين الذين تولوا أمر الخلافة العباسية في بغداد ، وسيطرة القادة الأتراك ونساء القصر عليهم . فقد توفي الخليفة الواثق بالله في مدينة سامراء يوم الأربعاء 6 ذي الحجة 232هــ .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 rtl="1">
              <a:buNone/>
            </a:pPr>
            <a:r>
              <a:rPr lang="ar-EG" dirty="0"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   تـوفي الــواثق بالله لينتهي بعهده عهد ازدهار الدولة العباسية وقوتها ويبدأ عصر الضعف والدويلات المستقلة وسيطرة الأتراك على مقاليد الأمور بخلافة بني العباس حتى نهاية العصر العباسي الثاني سنة 334هـ / 945 م.</a:t>
            </a:r>
            <a:endParaRPr lang="en-GB" dirty="0">
              <a:solidFill>
                <a:schemeClr val="bg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r" rtl="1">
              <a:buNone/>
            </a:pP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88971"/>
      </p:ext>
    </p:extLst>
  </p:cSld>
  <p:clrMapOvr>
    <a:masterClrMapping/>
  </p:clrMapOvr>
  <p:transition spd="slow">
    <p:cove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5434</TotalTime>
  <Words>776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9 ـ الواثق بالله (227 ـ 232هــ )</vt:lpstr>
      <vt:lpstr>9 ـ الواثق بالله (227 ـ 232هــ )</vt:lpstr>
      <vt:lpstr>9 ـ الواثق بالله (227 ـ 232هــ )</vt:lpstr>
      <vt:lpstr>9 ـ الواثق بالله (227 ـ 232هــ )</vt:lpstr>
      <vt:lpstr>9 ـ الواثق بالله (227 ـ 232هــ )</vt:lpstr>
      <vt:lpstr>9 ـ وفاة الخليفة الواثق بالله (227 ـ 232هــ 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Nasr</dc:creator>
  <cp:lastModifiedBy>Nasr Abdelmohdy</cp:lastModifiedBy>
  <cp:revision>763</cp:revision>
  <dcterms:created xsi:type="dcterms:W3CDTF">2009-03-05T21:01:14Z</dcterms:created>
  <dcterms:modified xsi:type="dcterms:W3CDTF">2020-03-31T21:10:04Z</dcterms:modified>
</cp:coreProperties>
</file>