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AEC51D-9AD4-436B-81F1-12566D6490E9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676DF3-CE82-4674-9301-DBE9262EAF8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279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152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068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18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010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26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845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33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893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136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557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266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BEC0-EDB6-4D69-AF3A-E7FC00B7BD4B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CCD6-AE69-4C7A-8111-5AACEA6070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437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0455"/>
            <a:ext cx="6142459" cy="659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53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624"/>
            <a:ext cx="5696694" cy="680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73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684"/>
            <a:ext cx="5951181" cy="684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73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"/>
            <a:ext cx="5844902" cy="683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6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5715744" cy="679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4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compusoft</cp:lastModifiedBy>
  <cp:revision>2</cp:revision>
  <dcterms:created xsi:type="dcterms:W3CDTF">2020-03-22T18:21:16Z</dcterms:created>
  <dcterms:modified xsi:type="dcterms:W3CDTF">2020-03-22T18:22:35Z</dcterms:modified>
</cp:coreProperties>
</file>