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9"/>
  </p:notesMasterIdLst>
  <p:sldIdLst>
    <p:sldId id="335" r:id="rId2"/>
    <p:sldId id="336" r:id="rId3"/>
    <p:sldId id="337" r:id="rId4"/>
    <p:sldId id="358" r:id="rId5"/>
    <p:sldId id="359" r:id="rId6"/>
    <p:sldId id="362" r:id="rId7"/>
    <p:sldId id="365" r:id="rId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2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391552F-4423-46C4-87D0-8A52150BBF04}" type="datetimeFigureOut">
              <a:rPr lang="ar-EG" smtClean="0"/>
              <a:t>28/07/1441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8EB768-4A19-4261-A16E-E2846DD13656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42182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5D50-C5C7-4847-B7C0-140DAF9014B8}" type="datetime8">
              <a:rPr lang="ar-EG" smtClean="0">
                <a:solidFill>
                  <a:srgbClr val="DBF5F9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24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38BC2-AA20-475A-B27A-A51091AD5344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28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E8F89-8071-4848-85B9-7906F0C74C0D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53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7CEC1-D4FA-4A26-B7C9-389D74877673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975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F4B56-089C-468B-93FB-16DEA09F09F1}" type="datetime8">
              <a:rPr lang="ar-EG" smtClean="0">
                <a:solidFill>
                  <a:srgbClr val="DBF5F9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573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F772-D86C-4A57-88F2-0B5035B37263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47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F1CD-FDC5-4041-AB5E-F111A2322270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11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71AF-74AC-405A-BC05-79A7CD2F25D3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1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ACD5A-A808-440D-ACE9-624B5F228BC7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189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7A6C5-9446-4A0C-9DD5-73C0F14DDEEE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56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D39C2-74C3-4628-98D6-E56B5DC6F1E6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45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l" rtl="0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88FCB7-3A80-4896-82F7-29330AE2F6D9}" type="datetime8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22 آذار، 20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92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1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08" y="116632"/>
            <a:ext cx="8542767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8072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2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84" y="836712"/>
            <a:ext cx="8468141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131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3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766" y="921762"/>
            <a:ext cx="8118674" cy="4163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9801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4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457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674"/>
            <a:ext cx="3418309" cy="679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89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5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560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96752"/>
            <a:ext cx="9069277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43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6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286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6612582" cy="6265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4111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49BFF-6404-4A9E-817C-09CEA1790E70}" type="slidenum">
              <a:rPr lang="ar-EG" smtClean="0">
                <a:solidFill>
                  <a:srgbClr val="04617B">
                    <a:shade val="90000"/>
                  </a:srgbClr>
                </a:solidFill>
              </a:rPr>
              <a:pPr/>
              <a:t>7</a:t>
            </a:fld>
            <a:endParaRPr lang="ar-EG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6" y="1268760"/>
            <a:ext cx="8981730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7446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512</TotalTime>
  <Words>7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compusoft</cp:lastModifiedBy>
  <cp:revision>76</cp:revision>
  <dcterms:created xsi:type="dcterms:W3CDTF">2013-02-17T14:36:27Z</dcterms:created>
  <dcterms:modified xsi:type="dcterms:W3CDTF">2020-03-22T18:20:25Z</dcterms:modified>
</cp:coreProperties>
</file>