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358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005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47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5691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684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292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6674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9908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6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9474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D7CB-0B00-4A21-88DD-D834E404A56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A4C92-4D0F-45CA-B7CA-EAA36C7EEA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739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b="1" dirty="0"/>
              <a:t>لوحة بعنخى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6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44" y="2060848"/>
            <a:ext cx="8573244" cy="684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1" r="11381"/>
          <a:stretch/>
        </p:blipFill>
        <p:spPr bwMode="auto">
          <a:xfrm>
            <a:off x="251520" y="3421926"/>
            <a:ext cx="8856984" cy="871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77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78497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8712968" cy="68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1600" y="3789040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/>
              <a:t>" العام الحادى والعشرون , فصل الفيضان , تحت حكم جلالة ملك مصر العليا والسفلى , مرى –آمن , بعنخى , فليحيا إلى الآبد " 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64477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51" y="1844824"/>
            <a:ext cx="8687329" cy="79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68" y="2996952"/>
            <a:ext cx="9044264" cy="6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89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لوحة بعنخى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لوحة بعنخى</dc:title>
  <dc:creator>compusoft</dc:creator>
  <cp:lastModifiedBy>compusoft</cp:lastModifiedBy>
  <cp:revision>2</cp:revision>
  <dcterms:created xsi:type="dcterms:W3CDTF">2020-03-22T18:26:06Z</dcterms:created>
  <dcterms:modified xsi:type="dcterms:W3CDTF">2020-03-22T18:50:24Z</dcterms:modified>
</cp:coreProperties>
</file>