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3" r:id="rId2"/>
    <p:sldId id="294" r:id="rId3"/>
    <p:sldId id="295" r:id="rId4"/>
    <p:sldId id="296" r:id="rId5"/>
    <p:sldId id="297" r:id="rId6"/>
    <p:sldId id="298" r:id="rId7"/>
    <p:sldId id="300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5000"/>
            <a:ext cx="7696200" cy="2590800"/>
          </a:xfrm>
        </p:spPr>
        <p:txBody>
          <a:bodyPr/>
          <a:lstStyle/>
          <a:p>
            <a:r>
              <a:rPr lang="ar-SA" dirty="0" smtClean="0"/>
              <a:t>قسم التاريخ والآثار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برنامج الدكتوراه/ تاريخ إسلامي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مقرر: موضوع خاص في العصر المملوكي وعلاقاتهم الخارجية</a:t>
            </a:r>
            <a:br>
              <a:rPr lang="ar-SA" dirty="0" smtClean="0"/>
            </a:br>
            <a:r>
              <a:rPr lang="ar-SA" dirty="0" smtClean="0"/>
              <a:t>كود: 045306</a:t>
            </a:r>
            <a:br>
              <a:rPr lang="ar-SA" dirty="0" smtClean="0"/>
            </a:br>
            <a:r>
              <a:rPr lang="ar-SA" dirty="0" smtClean="0"/>
              <a:t>استاذ المقرر: ا.د/ سلام شافعي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م4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"/>
            <a:ext cx="167625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لوجو كلية الاد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1600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52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علاقات المماليك بالأيوبيين في بلاد الشام والجزيرة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علاقات المماليك بالخلافة العباسية في بغداد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ظهور المغول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العلاقات الخارجية لدولة سلاطين المماليك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4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سقوط بغداد 656هـ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هجوم المغول على بلاد الشام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موقعة عين جالوت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endParaRPr lang="ar-SA" dirty="0"/>
          </a:p>
          <a:p>
            <a:pPr algn="r"/>
            <a:r>
              <a:rPr lang="ar-SA" dirty="0" smtClean="0"/>
              <a:t>* علاقات المماليك بالصليبيين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الأشرف خليل بن قلاوون والقضاء على الوجود الصليبي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دولة المماليك وتيمورلنك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4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علاقات المماليك والدولة البيزنطية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(أ) الحروب والمناوشات العسكرية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(ب) العلاقات السياسية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(ج) العلاقات التجارية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8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العلاقات بين المماليك ومملكة الحبشة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علاقات المماليك وبلاد اليمن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المماليك وقبرص وأرمينية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4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العلاقات بين المماليك والمدن الإيطالية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(أ) العلاقات الدبلوماسية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(ب) العلاقات التجارية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6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علاقات المماليك بالهند</a:t>
            </a:r>
          </a:p>
          <a:p>
            <a:pPr algn="r"/>
            <a:endParaRPr lang="ar-SA" dirty="0"/>
          </a:p>
          <a:p>
            <a:pPr marL="109728" indent="0" algn="r">
              <a:buNone/>
            </a:pPr>
            <a:r>
              <a:rPr lang="ar-SA" dirty="0" smtClean="0"/>
              <a:t>* علاقات المماليك بدول المغرب الإسلامي</a:t>
            </a:r>
          </a:p>
          <a:p>
            <a:pPr marL="109728" indent="0" algn="r">
              <a:buNone/>
            </a:pPr>
            <a:endParaRPr lang="ar-SA" dirty="0" smtClean="0"/>
          </a:p>
          <a:p>
            <a:pPr marL="109728" indent="0" algn="r">
              <a:buNone/>
            </a:pPr>
            <a:r>
              <a:rPr lang="ar-SA" dirty="0" smtClean="0"/>
              <a:t>* العلاقات بين المماليك والعثمانيين</a:t>
            </a:r>
          </a:p>
          <a:p>
            <a:pPr marL="109728" indent="0" algn="r">
              <a:buNone/>
            </a:pPr>
            <a:endParaRPr lang="ar-SA" dirty="0" smtClean="0"/>
          </a:p>
          <a:p>
            <a:pPr marL="109728" indent="0" algn="r">
              <a:buNone/>
            </a:pPr>
            <a:r>
              <a:rPr lang="ar-SA" dirty="0" smtClean="0"/>
              <a:t>* العلاقات الثقافية لدولة المماليك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57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888</TotalTime>
  <Words>132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قسم التاريخ والآثار  برنامج الدكتوراه/ تاريخ إسلامي  مقرر: موضوع خاص في العصر المملوكي وعلاقاتهم الخارجية كود: 045306 استاذ المقرر: ا.د/ سلام شافعي</vt:lpstr>
      <vt:lpstr>العلاقات الخارجية لدولة سلاطين المماليك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أقاليم الوجه البحري بمصر  في عصر سلاطين المماليك  (648-923هـ/1250-1517م) </dc:title>
  <dc:creator>samir badr</dc:creator>
  <cp:lastModifiedBy>samir badr</cp:lastModifiedBy>
  <cp:revision>67</cp:revision>
  <dcterms:created xsi:type="dcterms:W3CDTF">2006-08-16T00:00:00Z</dcterms:created>
  <dcterms:modified xsi:type="dcterms:W3CDTF">2020-03-25T14:10:24Z</dcterms:modified>
</cp:coreProperties>
</file>