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0"/>
            <a:ext cx="7696200" cy="2590800"/>
          </a:xfrm>
        </p:spPr>
        <p:txBody>
          <a:bodyPr/>
          <a:lstStyle/>
          <a:p>
            <a:r>
              <a:rPr lang="ar-SA" dirty="0" smtClean="0"/>
              <a:t>قسم التاريخ والآثار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برنامج الدكتوراه/ تاريخ إسلامي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مقرر: موضوع خاص في العصر المملوكي وعلاقاتهم الخارجية</a:t>
            </a:r>
            <a:br>
              <a:rPr lang="ar-SA" dirty="0" smtClean="0"/>
            </a:br>
            <a:r>
              <a:rPr lang="ar-SA" dirty="0" smtClean="0"/>
              <a:t>كود: 045306</a:t>
            </a:r>
            <a:br>
              <a:rPr lang="ar-SA" dirty="0" smtClean="0"/>
            </a:br>
            <a:r>
              <a:rPr lang="ar-SA" dirty="0" smtClean="0"/>
              <a:t>استاذ المقرر: ا.د/ سلام شافعي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"/>
            <a:ext cx="167625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لوجو كلية الاد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52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نشأة طائفة المماليك الجراكسة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الظاهر برقوق الأولى (784-790هـ)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الظاهر برقوق الثانية (792-801هـ)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الناصر فرج بن برقوق (801-815هـ)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قيام دولة المماليك الجراكسة (784-923هـ)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2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سلطنة الخليفة المستعين بالله (815هـ)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المؤيد أبو النصر شيخ المحمودي (815-824هـ)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الأشرف برسباي (825-841هـ)</a:t>
            </a:r>
          </a:p>
          <a:p>
            <a:pPr algn="r"/>
            <a:endParaRPr lang="ar-SA" dirty="0"/>
          </a:p>
          <a:p>
            <a:pPr algn="r"/>
            <a:endParaRPr lang="ar-S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6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سلطنة الظاهر جقمق (842-857هـ)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الأشرف إينال العلائي (857-865هـ)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الظاهر خشقدم (865-872هـ)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بين سلطنة خشقدم وقايتباي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الأشرف قايتباي (872-901هـ)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محمد بن قايتباي (901-904هـ)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9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سلطنة الأشرف قانصوه الغوري (906-922هـ)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معركة مرج دابق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الأشرف طومان باي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معركة الريدانية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نهاية دولة  المماليك وأسباب سقوطها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الوظائف الإدارية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الوظائف الدينية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دواوين الحكم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الجيش والأسطول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الإدارة المحلية بأقاليم الدولة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نظم الحكم في دولة سلاطين المماليك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2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877</TotalTime>
  <Words>157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قسم التاريخ والآثار  برنامج الدكتوراه/ تاريخ إسلامي  مقرر: موضوع خاص في العصر المملوكي وعلاقاتهم الخارجية كود: 045306 استاذ المقرر: ا.د/ سلام شافعي</vt:lpstr>
      <vt:lpstr>قيام دولة المماليك الجراكسة (784-923هـ)</vt:lpstr>
      <vt:lpstr>PowerPoint Presentation</vt:lpstr>
      <vt:lpstr>PowerPoint Presentation</vt:lpstr>
      <vt:lpstr>PowerPoint Presentation</vt:lpstr>
      <vt:lpstr>PowerPoint Presentation</vt:lpstr>
      <vt:lpstr>نظم الحكم في دولة سلاطين المماليك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أقاليم الوجه البحري بمصر  في عصر سلاطين المماليك  (648-923هـ/1250-1517م) </dc:title>
  <dc:creator>samir badr</dc:creator>
  <cp:lastModifiedBy>samir badr</cp:lastModifiedBy>
  <cp:revision>65</cp:revision>
  <dcterms:created xsi:type="dcterms:W3CDTF">2006-08-16T00:00:00Z</dcterms:created>
  <dcterms:modified xsi:type="dcterms:W3CDTF">2020-03-25T13:12:06Z</dcterms:modified>
</cp:coreProperties>
</file>