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93" r:id="rId2"/>
    <p:sldId id="294" r:id="rId3"/>
    <p:sldId id="295" r:id="rId4"/>
    <p:sldId id="296" r:id="rId5"/>
    <p:sldId id="29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9" d="100"/>
          <a:sy n="69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05000"/>
            <a:ext cx="7696200" cy="2590800"/>
          </a:xfrm>
        </p:spPr>
        <p:txBody>
          <a:bodyPr/>
          <a:lstStyle/>
          <a:p>
            <a:r>
              <a:rPr lang="ar-SA" dirty="0" smtClean="0"/>
              <a:t>قسم التاريخ والآثار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برنامج الدكتوراه/ تاريخ إسلامي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مقرر: موضوع خاص في العصر المملوكي وعلاقاتهم الخارجية</a:t>
            </a:r>
            <a:br>
              <a:rPr lang="ar-SA" dirty="0" smtClean="0"/>
            </a:br>
            <a:r>
              <a:rPr lang="ar-SA" dirty="0" smtClean="0"/>
              <a:t>كود: 045306</a:t>
            </a:r>
            <a:br>
              <a:rPr lang="ar-SA" dirty="0" smtClean="0"/>
            </a:br>
            <a:r>
              <a:rPr lang="ar-SA" dirty="0" smtClean="0"/>
              <a:t>استاذ المقرر: ا.د/ سلام شافعي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م2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57200"/>
            <a:ext cx="1676257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لوجو كلية الاداب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"/>
            <a:ext cx="1600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552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ولاية المنصور قلاوون (678-689هـ)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انشاء طائفة المماليك الجراكسة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ولاية العهد 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الأشرف خليل بن قلاوون (689-693هـ)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mtClean="0"/>
              <a:t>أسرة قلاوون (689-784هـ)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3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السلطنة الأولى للناصر محمد بن قلاوون (693-694هـ)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العادل كتبغا (694-696هـ)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سلطنة حسام الدين لاجين (696-698هـ)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السلطنة الثانية للناصر محمد بن قلاوون (698-708هـ)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6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سلطنة بيبرس الجاشنكير (708-709هـ)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السلطنة الثالثة للناصر محمد بن قلاوون (709-741هـ)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الحياة الاقتصادية والاجتماعية في عهد الناصر محمد</a:t>
            </a:r>
          </a:p>
          <a:p>
            <a:pPr algn="r"/>
            <a:endParaRPr lang="ar-SA" dirty="0"/>
          </a:p>
          <a:p>
            <a:pPr algn="r"/>
            <a:r>
              <a:rPr lang="ar-SA" dirty="0" smtClean="0"/>
              <a:t>* العمائر الدينية والمنشئات المدنية والحربية في عهد الناصر محمد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4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SA" dirty="0" smtClean="0"/>
          </a:p>
          <a:p>
            <a:pPr algn="r"/>
            <a:r>
              <a:rPr lang="ar-SA" dirty="0" smtClean="0"/>
              <a:t>* أولًا: سلطنة أولاد الناصر محمد بن قلاوون </a:t>
            </a:r>
          </a:p>
          <a:p>
            <a:pPr algn="r"/>
            <a:endParaRPr lang="ar-SA" dirty="0"/>
          </a:p>
          <a:p>
            <a:pPr algn="r"/>
            <a:endParaRPr lang="ar-SA" dirty="0" smtClean="0"/>
          </a:p>
          <a:p>
            <a:pPr algn="r"/>
            <a:r>
              <a:rPr lang="ar-SA" dirty="0" smtClean="0"/>
              <a:t>* ثانيًا: سلطنة أحفاد الناصر محمد بن قلاوون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سلطنة أولاد الناصر محمد وأحفاده (741-784هـ)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682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858</TotalTime>
  <Words>129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قسم التاريخ والآثار  برنامج الدكتوراه/ تاريخ إسلامي  مقرر: موضوع خاص في العصر المملوكي وعلاقاتهم الخارجية كود: 045306 استاذ المقرر: ا.د/ سلام شافعي</vt:lpstr>
      <vt:lpstr>أسرة قلاوون (689-784هـ)</vt:lpstr>
      <vt:lpstr>PowerPoint Presentation</vt:lpstr>
      <vt:lpstr>PowerPoint Presentation</vt:lpstr>
      <vt:lpstr>سلطنة أولاد الناصر محمد وأحفاده (741-784هـ)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إدارة أقاليم الوجه البحري بمصر  في عصر سلاطين المماليك  (648-923هـ/1250-1517م) </dc:title>
  <dc:creator>samir badr</dc:creator>
  <cp:lastModifiedBy>samir badr</cp:lastModifiedBy>
  <cp:revision>62</cp:revision>
  <dcterms:created xsi:type="dcterms:W3CDTF">2006-08-16T00:00:00Z</dcterms:created>
  <dcterms:modified xsi:type="dcterms:W3CDTF">2020-03-25T12:38:49Z</dcterms:modified>
</cp:coreProperties>
</file>