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3" r:id="rId2"/>
    <p:sldId id="294" r:id="rId3"/>
    <p:sldId id="295" r:id="rId4"/>
    <p:sldId id="296" r:id="rId5"/>
    <p:sldId id="297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05000"/>
            <a:ext cx="7696200" cy="2590800"/>
          </a:xfrm>
        </p:spPr>
        <p:txBody>
          <a:bodyPr/>
          <a:lstStyle/>
          <a:p>
            <a:r>
              <a:rPr lang="ar-SA" dirty="0" smtClean="0"/>
              <a:t>قسم التاريخ والآثار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برنامج الدكتوراه/ تاريخ إسلامي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مقرر: موضوع خاص في العصر المملوكي وعلاقاتهم الخارجية</a:t>
            </a:r>
            <a:br>
              <a:rPr lang="ar-SA" dirty="0" smtClean="0"/>
            </a:br>
            <a:r>
              <a:rPr lang="ar-SA" dirty="0" smtClean="0"/>
              <a:t>كود: 045306</a:t>
            </a:r>
            <a:br>
              <a:rPr lang="ar-SA" dirty="0" smtClean="0"/>
            </a:br>
            <a:r>
              <a:rPr lang="ar-SA" dirty="0" smtClean="0"/>
              <a:t>استاذ المقرر: ا.د/ سلام شافعي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م1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"/>
            <a:ext cx="167625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لوجو كلية الاد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1600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52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/>
          </a:p>
          <a:p>
            <a:pPr algn="r"/>
            <a:r>
              <a:rPr lang="ar-SA" dirty="0" smtClean="0"/>
              <a:t>* وفاة الصالح نجم الدين الأيوبي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شجر الدر ومعركة المنصورة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مجئ توران شاه وهزيمة الحملة الصليبية السابعة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مقتل توران شاه وزوال الحكم الأيوبي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نهاية دولة الأيوبيين في مصر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* أصل المماليك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تربية المماليك في الطباق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رابطة الأستاذية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رابطة الخشداشية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قيام دولة المماليك البحرية </a:t>
            </a:r>
            <a:r>
              <a:rPr lang="ar-SA" smtClean="0"/>
              <a:t>(</a:t>
            </a:r>
            <a:r>
              <a:rPr lang="ar-SA" smtClean="0"/>
              <a:t>648-784هـ</a:t>
            </a:r>
            <a:r>
              <a:rPr lang="ar-SA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3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* سبب التسمية بالمماليك البحرية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النزاع مع الأيوبيين في بلاد الشام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الصراع على السلطة بين أمراء المماليك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ثورة الأعراب ضد المماليك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/>
          </a:p>
          <a:p>
            <a:pPr algn="r"/>
            <a:r>
              <a:rPr lang="ar-SA" dirty="0" smtClean="0"/>
              <a:t>* سلطنة المعز عز الدين أيبك (648-655هـ)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المنصور علي (655-657هـ)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المظفر سيف الدين قطز (657-658هـ)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موقعة عين جالوت ... وأهم النتائج</a:t>
            </a:r>
          </a:p>
          <a:p>
            <a:pPr algn="r"/>
            <a:endParaRPr lang="ar-SA" dirty="0"/>
          </a:p>
          <a:p>
            <a:pPr algn="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2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سلطنة الظاهر ركن الدين بيبرس (658-676هـ)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بيبرس وإحياء الخلافة العباسية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دور بيبرس في تحصين الثغور والعناية بالبريد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مبدأ التوريث بعد وفاة الظاهر بيبرس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09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843</TotalTime>
  <Words>141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قسم التاريخ والآثار  برنامج الدكتوراه/ تاريخ إسلامي  مقرر: موضوع خاص في العصر المملوكي وعلاقاتهم الخارجية كود: 045306 استاذ المقرر: ا.د/ سلام شافعي</vt:lpstr>
      <vt:lpstr>نهاية دولة الأيوبيين في مصر </vt:lpstr>
      <vt:lpstr>قيام دولة المماليك البحرية (648-784هـ)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أقاليم الوجه البحري بمصر  في عصر سلاطين المماليك  (648-923هـ/1250-1517م) </dc:title>
  <dc:creator>samir badr</dc:creator>
  <cp:lastModifiedBy>samir badr</cp:lastModifiedBy>
  <cp:revision>59</cp:revision>
  <dcterms:created xsi:type="dcterms:W3CDTF">2006-08-16T00:00:00Z</dcterms:created>
  <dcterms:modified xsi:type="dcterms:W3CDTF">2020-03-25T12:39:26Z</dcterms:modified>
</cp:coreProperties>
</file>