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481FF-3C23-4917-A0CD-961573FE5A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76A71A-407C-4217-9B75-CD1DF06FE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93A19-CEA2-4A99-BF0D-E9B06268D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2C55-A8BC-45B2-9F8F-891E83D804D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B572E-10D8-4DEA-8491-C70ECF9D3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91EF1-F195-4C36-B1BD-DDD66716A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2CA-0EB3-48C5-955A-AD5788B0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4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FFB03-8172-4556-81A7-A31BFEDD4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0E9501-6741-4C79-9881-DED9450D47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DA4B1-753B-453B-988C-D4270306D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2C55-A8BC-45B2-9F8F-891E83D804D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62ABB-EE43-4D45-B3A5-058723B33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5CED6-8C7D-4454-81DA-EA8AB4625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2CA-0EB3-48C5-955A-AD5788B0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4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52544F-6287-4B3F-9B88-9F250EF2BB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DD43D0-DE17-41DD-9E67-1F88C70FFF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B546F-D72B-41B2-8620-6C853A79D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2C55-A8BC-45B2-9F8F-891E83D804D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A4E9E-DCF4-4E85-856B-3ADE3C963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636E4-6002-46C2-A85B-ACFB75709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2CA-0EB3-48C5-955A-AD5788B0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FC93D-F015-4338-99BB-CC94CBD7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6D82B-DB3A-495F-8E63-E73FE04AB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AF9D3-FA82-4AFC-BBF9-1A0A65DE0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2C55-A8BC-45B2-9F8F-891E83D804D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AC055-C6DC-4FED-88ED-2A26F26EC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B80F6-BE6B-4889-AEFA-5E2EAC5E9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2CA-0EB3-48C5-955A-AD5788B0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9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1C734-5A03-4B64-8A7B-A1F575CB5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D0016F-8975-443B-AD30-45FDCBFBF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3AFDC-2DB4-4E50-8424-648C83E95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2C55-A8BC-45B2-9F8F-891E83D804D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D3C05-59AF-4A8A-8022-5834E3AE8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F906E-BD93-483B-B0C7-541E9A33B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2CA-0EB3-48C5-955A-AD5788B0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54AA2-6374-45A6-97BB-44F4C5F42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FB85C-19D3-4E82-A0E7-42F4090B09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E9CA16-6013-40FB-B17F-0D791FD3F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8175D1-38CE-4AE6-A19A-4ACE7461E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2C55-A8BC-45B2-9F8F-891E83D804D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FC2815-4DF4-4AA5-99A5-1F78B207F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CF763D-DC55-4C3E-AA5C-0575016BB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2CA-0EB3-48C5-955A-AD5788B0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06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1670D-D1A3-4099-9E75-D9D9C0CAB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B569F0-58DF-41BE-8309-EFAC358DB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397B1-BBC8-404B-AE54-9AC062387D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781021-4161-49FD-AE4B-CADBC7C8E0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8C1A6D-70ED-43CF-9661-72B8FE0871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D15BC9-1327-44B9-8A63-CEB37784A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2C55-A8BC-45B2-9F8F-891E83D804D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44A34F-409E-4624-B37C-B6209450E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37AB95-3E81-4F25-9F72-8C5F11EFB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2CA-0EB3-48C5-955A-AD5788B0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8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12599-D39F-4E4D-A818-608D37496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2DAD84-2866-4677-B4F1-B5130310C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2C55-A8BC-45B2-9F8F-891E83D804D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469210-0702-44FB-9DC4-7D836CB6E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4F45D6-05AA-4D29-B124-CF4535F45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2CA-0EB3-48C5-955A-AD5788B0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3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11D049-162B-4DAA-BE32-6C2E68388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2C55-A8BC-45B2-9F8F-891E83D804D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870869-BF5B-4827-BFE1-BC26ED675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B3A992-894D-442C-A8EC-A860F97E2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2CA-0EB3-48C5-955A-AD5788B0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50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B19D7-D66F-49D6-A45E-4B4346D3C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887E7-8D4F-48D6-B37E-48F0A49D7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4B64C6-8452-4A83-8442-53A260208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B2332D-F28F-4C6D-BA8B-1EE2D485E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2C55-A8BC-45B2-9F8F-891E83D804D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14C2F8-0159-42CC-9DB8-03CD9D5FD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F43AEE-A2B9-48F4-8734-734267C9D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2CA-0EB3-48C5-955A-AD5788B0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80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B12E5-3518-4306-B29A-EED963311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87BDED-0EE3-49FA-91E8-F7F9D35CBE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8AFC58-F456-4DBF-B7DF-8AF844EE6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BF1503-27C8-43D8-9D47-144F98E72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2C55-A8BC-45B2-9F8F-891E83D804D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5FB8D-BA8B-4651-8EB9-BF2BBB5AB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F2A0B-DC60-4321-AB5D-D10D3DB5E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2CA-0EB3-48C5-955A-AD5788B0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0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3F23A3-3151-483A-A9FB-931698F80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28FA2-E505-4BB3-AB3C-41D22D0C4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968AE-7CF6-461C-9CF6-84C96BB428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42C55-A8BC-45B2-9F8F-891E83D804D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E13E-FF1E-495F-9427-B5652A81B4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493A1-83FB-48FA-9DC2-EA4FDF1538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082CA-0EB3-48C5-955A-AD5788B0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8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C9FCD0D-FB0E-4F5E-9718-74D0B992D538}"/>
              </a:ext>
            </a:extLst>
          </p:cNvPr>
          <p:cNvSpPr txBox="1"/>
          <p:nvPr/>
        </p:nvSpPr>
        <p:spPr>
          <a:xfrm>
            <a:off x="1544782" y="3200374"/>
            <a:ext cx="83127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200" b="1" i="1" dirty="0">
                <a:solidFill>
                  <a:srgbClr val="FF0000"/>
                </a:solidFill>
              </a:rPr>
              <a:t>اسم</a:t>
            </a:r>
            <a:r>
              <a:rPr lang="ar-EG" sz="3200" b="1" i="1" dirty="0"/>
              <a:t> </a:t>
            </a:r>
            <a:r>
              <a:rPr lang="ar-EG" sz="3200" b="1" i="1" dirty="0">
                <a:solidFill>
                  <a:srgbClr val="FF0000"/>
                </a:solidFill>
              </a:rPr>
              <a:t>المقرر</a:t>
            </a:r>
            <a:r>
              <a:rPr lang="ar-EG" sz="3200" b="1" i="1" dirty="0"/>
              <a:t> : تاريخ مصر الحديث</a:t>
            </a:r>
          </a:p>
          <a:p>
            <a:pPr algn="ctr"/>
            <a:r>
              <a:rPr lang="ar-EG" sz="3200" b="1" i="1" dirty="0">
                <a:solidFill>
                  <a:srgbClr val="FF0000"/>
                </a:solidFill>
              </a:rPr>
              <a:t>رقم</a:t>
            </a:r>
            <a:r>
              <a:rPr lang="ar-EG" sz="3200" b="1" i="1" dirty="0"/>
              <a:t> </a:t>
            </a:r>
            <a:r>
              <a:rPr lang="ar-EG" sz="3200" b="1" i="1" dirty="0">
                <a:solidFill>
                  <a:srgbClr val="FF0000"/>
                </a:solidFill>
              </a:rPr>
              <a:t>المحاضرة</a:t>
            </a:r>
            <a:r>
              <a:rPr lang="ar-EG" sz="3200" b="1" i="1" dirty="0"/>
              <a:t> : الرابعة</a:t>
            </a:r>
          </a:p>
          <a:p>
            <a:pPr algn="ctr"/>
            <a:r>
              <a:rPr lang="ar-EG" sz="3200" b="1" i="1" dirty="0">
                <a:solidFill>
                  <a:srgbClr val="FF0000"/>
                </a:solidFill>
              </a:rPr>
              <a:t>اسم الأستاذ</a:t>
            </a:r>
            <a:r>
              <a:rPr lang="ar-EG" sz="3200" b="1" i="1" dirty="0"/>
              <a:t>: نجلاء محمد عبد الجواد</a:t>
            </a:r>
          </a:p>
          <a:p>
            <a:pPr algn="ctr"/>
            <a:r>
              <a:rPr lang="ar-EG" sz="3200" b="1" i="1" dirty="0">
                <a:solidFill>
                  <a:srgbClr val="FF0000"/>
                </a:solidFill>
              </a:rPr>
              <a:t>الفرقة</a:t>
            </a:r>
            <a:r>
              <a:rPr lang="ar-EG" sz="3200" b="1" i="1" dirty="0"/>
              <a:t>: الأولي </a:t>
            </a:r>
          </a:p>
          <a:p>
            <a:pPr algn="ctr"/>
            <a:r>
              <a:rPr lang="ar-EG" sz="3200" b="1" i="1" dirty="0">
                <a:solidFill>
                  <a:srgbClr val="FF0000"/>
                </a:solidFill>
              </a:rPr>
              <a:t>القسم</a:t>
            </a:r>
            <a:r>
              <a:rPr lang="ar-EG" sz="3200" b="1" i="1" dirty="0"/>
              <a:t> </a:t>
            </a:r>
            <a:r>
              <a:rPr lang="ar-EG" sz="3200" b="1" i="1" dirty="0">
                <a:solidFill>
                  <a:srgbClr val="FF0000"/>
                </a:solidFill>
              </a:rPr>
              <a:t>العلمى</a:t>
            </a:r>
            <a:r>
              <a:rPr lang="ar-EG" sz="3200" b="1" i="1" dirty="0"/>
              <a:t> : تاريخ </a:t>
            </a:r>
            <a:endParaRPr lang="en-US" sz="3200" b="1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76D92E-DFE5-4925-8D63-8C4F88DFEC75}"/>
              </a:ext>
            </a:extLst>
          </p:cNvPr>
          <p:cNvSpPr txBox="1"/>
          <p:nvPr/>
        </p:nvSpPr>
        <p:spPr>
          <a:xfrm>
            <a:off x="8936182" y="1302327"/>
            <a:ext cx="1842654" cy="969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 descr="Description: شعار الجامعة ألوان">
            <a:extLst>
              <a:ext uri="{FF2B5EF4-FFF2-40B4-BE49-F238E27FC236}">
                <a16:creationId xmlns:a16="http://schemas.microsoft.com/office/drawing/2014/main" id="{D8F357E9-D1E6-49A1-8931-EE11B29FD2C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645" y="1295486"/>
            <a:ext cx="1099185" cy="6648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22E9A1C-E77F-4067-869C-71316741245C}"/>
              </a:ext>
            </a:extLst>
          </p:cNvPr>
          <p:cNvSpPr txBox="1"/>
          <p:nvPr/>
        </p:nvSpPr>
        <p:spPr>
          <a:xfrm>
            <a:off x="5597236" y="1295486"/>
            <a:ext cx="1593273" cy="838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Description: لوجو قسم التاريخ صغير وورد">
            <a:extLst>
              <a:ext uri="{FF2B5EF4-FFF2-40B4-BE49-F238E27FC236}">
                <a16:creationId xmlns:a16="http://schemas.microsoft.com/office/drawing/2014/main" id="{1CBBBBC3-8D2F-4AA3-9DF0-35C5A94C883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436" y="1198331"/>
            <a:ext cx="1117600" cy="762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DE25614-FBBC-49DD-8615-761A77CF86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041919"/>
              </p:ext>
            </p:extLst>
          </p:nvPr>
        </p:nvGraphicFramePr>
        <p:xfrm>
          <a:off x="1671899" y="1103081"/>
          <a:ext cx="10858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Bitmap Image" r:id="rId5" imgW="1085714" imgH="1085714" progId="Paint.Picture">
                  <p:embed/>
                </p:oleObj>
              </mc:Choice>
              <mc:Fallback>
                <p:oleObj name="Bitmap Image" r:id="rId5" imgW="1085714" imgH="1085714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1899" y="1103081"/>
                        <a:ext cx="1085850" cy="8572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1909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2DF8F8-DE78-49DC-A679-2080AB8E774C}"/>
              </a:ext>
            </a:extLst>
          </p:cNvPr>
          <p:cNvSpPr txBox="1"/>
          <p:nvPr/>
        </p:nvSpPr>
        <p:spPr>
          <a:xfrm>
            <a:off x="969818" y="2978727"/>
            <a:ext cx="107095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4000" dirty="0"/>
              <a:t>لجأت انجلترا إلي إعطاء مصر بعض حقوقها و لكن بشروط . فإصدرت  تصريح 28 فبراير 1922م .</a:t>
            </a:r>
            <a:endParaRPr lang="en-US" sz="4000" dirty="0"/>
          </a:p>
          <a:p>
            <a:pPr algn="r" rtl="1"/>
            <a:r>
              <a:rPr lang="ar-SA" sz="4000" dirty="0"/>
              <a:t> </a:t>
            </a:r>
            <a:r>
              <a:rPr lang="ar-SA" sz="4000" dirty="0">
                <a:solidFill>
                  <a:srgbClr val="FF0000"/>
                </a:solidFill>
              </a:rPr>
              <a:t>الذي نص علي الآتي :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89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C086FA-4D9E-4AF8-9D02-1094F67B7625}"/>
              </a:ext>
            </a:extLst>
          </p:cNvPr>
          <p:cNvSpPr txBox="1"/>
          <p:nvPr/>
        </p:nvSpPr>
        <p:spPr>
          <a:xfrm>
            <a:off x="734291" y="2493818"/>
            <a:ext cx="1082039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800" dirty="0"/>
              <a:t> </a:t>
            </a:r>
            <a:endParaRPr lang="en-US" sz="2800" dirty="0"/>
          </a:p>
          <a:p>
            <a:pPr algn="r" rtl="1"/>
            <a:r>
              <a:rPr lang="ar-SA" sz="2800" b="1" u="sng" dirty="0"/>
              <a:t>1-</a:t>
            </a:r>
            <a:r>
              <a:rPr lang="en-US" sz="2800" b="1" dirty="0" err="1"/>
              <a:t>الغاء</a:t>
            </a:r>
            <a:r>
              <a:rPr lang="en-US" sz="2800" b="1" dirty="0"/>
              <a:t> </a:t>
            </a:r>
            <a:r>
              <a:rPr lang="en-US" sz="2800" b="1" dirty="0" err="1"/>
              <a:t>الحماية</a:t>
            </a:r>
            <a:r>
              <a:rPr lang="en-US" sz="2800" b="1" dirty="0"/>
              <a:t> </a:t>
            </a:r>
            <a:r>
              <a:rPr lang="en-US" sz="2800" b="1" dirty="0" err="1"/>
              <a:t>البريطانية</a:t>
            </a:r>
            <a:r>
              <a:rPr lang="en-US" sz="2800" b="1" dirty="0"/>
              <a:t> </a:t>
            </a:r>
            <a:r>
              <a:rPr lang="en-US" sz="2800" b="1" dirty="0" err="1"/>
              <a:t>عن</a:t>
            </a:r>
            <a:r>
              <a:rPr lang="en-US" sz="2800" b="1" dirty="0"/>
              <a:t> </a:t>
            </a:r>
            <a:r>
              <a:rPr lang="en-US" sz="2800" b="1" dirty="0" err="1"/>
              <a:t>مصر</a:t>
            </a:r>
            <a:r>
              <a:rPr lang="en-US" sz="2800" b="1" dirty="0"/>
              <a:t> .</a:t>
            </a:r>
            <a:endParaRPr lang="en-US" sz="2800" dirty="0"/>
          </a:p>
          <a:p>
            <a:pPr algn="r" rtl="1"/>
            <a:r>
              <a:rPr lang="en-US" sz="2800" b="1" dirty="0"/>
              <a:t>2-اعلان </a:t>
            </a:r>
            <a:r>
              <a:rPr lang="en-US" sz="2800" b="1" dirty="0" err="1"/>
              <a:t>مصر</a:t>
            </a:r>
            <a:r>
              <a:rPr lang="en-US" sz="2800" b="1" dirty="0"/>
              <a:t> </a:t>
            </a:r>
            <a:r>
              <a:rPr lang="en-US" sz="2800" b="1" dirty="0" err="1"/>
              <a:t>دولة</a:t>
            </a:r>
            <a:r>
              <a:rPr lang="en-US" sz="2800" b="1" dirty="0"/>
              <a:t> </a:t>
            </a:r>
            <a:r>
              <a:rPr lang="en-US" sz="2800" b="1" dirty="0" err="1"/>
              <a:t>مستقلة</a:t>
            </a:r>
            <a:r>
              <a:rPr lang="en-US" sz="2800" b="1" dirty="0"/>
              <a:t> .</a:t>
            </a:r>
            <a:endParaRPr lang="en-US" sz="2800" dirty="0"/>
          </a:p>
          <a:p>
            <a:pPr algn="r" rtl="1"/>
            <a:r>
              <a:rPr lang="en-US" sz="2800" b="1" dirty="0"/>
              <a:t>3-صدور </a:t>
            </a:r>
            <a:r>
              <a:rPr lang="en-US" sz="2800" b="1" dirty="0" err="1"/>
              <a:t>أول</a:t>
            </a:r>
            <a:r>
              <a:rPr lang="en-US" sz="2800" b="1" dirty="0"/>
              <a:t> </a:t>
            </a:r>
            <a:r>
              <a:rPr lang="en-US" sz="2800" b="1" dirty="0" err="1"/>
              <a:t>دستور</a:t>
            </a:r>
            <a:r>
              <a:rPr lang="en-US" sz="2800" b="1" dirty="0"/>
              <a:t> </a:t>
            </a:r>
            <a:r>
              <a:rPr lang="en-US" sz="2800" b="1" dirty="0" err="1"/>
              <a:t>مصري</a:t>
            </a:r>
            <a:r>
              <a:rPr lang="en-US" sz="2800" b="1" dirty="0"/>
              <a:t> </a:t>
            </a:r>
            <a:r>
              <a:rPr lang="en-US" sz="2800" b="1" dirty="0" err="1"/>
              <a:t>سنة</a:t>
            </a:r>
            <a:r>
              <a:rPr lang="en-US" sz="2800" b="1" dirty="0"/>
              <a:t> 1923 .</a:t>
            </a:r>
            <a:endParaRPr lang="en-US" sz="2800" dirty="0"/>
          </a:p>
          <a:p>
            <a:pPr algn="r" rtl="1"/>
            <a:r>
              <a:rPr lang="ar-SA" sz="2800" b="1" dirty="0"/>
              <a:t>4-</a:t>
            </a:r>
            <a:r>
              <a:rPr lang="en-US" sz="2800" b="1" dirty="0" err="1"/>
              <a:t>تشكيل</a:t>
            </a:r>
            <a:r>
              <a:rPr lang="en-US" sz="2800" b="1" dirty="0"/>
              <a:t> </a:t>
            </a:r>
            <a:r>
              <a:rPr lang="en-US" sz="2800" b="1" dirty="0" err="1"/>
              <a:t>أول</a:t>
            </a:r>
            <a:r>
              <a:rPr lang="en-US" sz="2800" b="1" dirty="0"/>
              <a:t> </a:t>
            </a:r>
            <a:r>
              <a:rPr lang="en-US" sz="2800" b="1" dirty="0" err="1"/>
              <a:t>وزارة</a:t>
            </a:r>
            <a:r>
              <a:rPr lang="en-US" sz="2800" b="1" dirty="0"/>
              <a:t> </a:t>
            </a:r>
            <a:r>
              <a:rPr lang="en-US" sz="2800" b="1" dirty="0" err="1"/>
              <a:t>برئاسة</a:t>
            </a:r>
            <a:r>
              <a:rPr lang="en-US" sz="2800" b="1" dirty="0"/>
              <a:t> </a:t>
            </a:r>
            <a:r>
              <a:rPr lang="en-US" sz="2800" b="1" dirty="0" err="1"/>
              <a:t>سعد</a:t>
            </a:r>
            <a:r>
              <a:rPr lang="en-US" sz="2800" b="1" dirty="0"/>
              <a:t> </a:t>
            </a:r>
            <a:r>
              <a:rPr lang="en-US" sz="2800" b="1" dirty="0" err="1"/>
              <a:t>زغلول</a:t>
            </a:r>
            <a:r>
              <a:rPr lang="en-US" sz="2800" b="1" dirty="0"/>
              <a:t> 1924 ( </a:t>
            </a:r>
            <a:r>
              <a:rPr lang="en-US" sz="2800" b="1" dirty="0" err="1"/>
              <a:t>الذي</a:t>
            </a:r>
            <a:r>
              <a:rPr lang="en-US" sz="2800" b="1" dirty="0"/>
              <a:t> </a:t>
            </a:r>
            <a:r>
              <a:rPr lang="en-US" sz="2800" b="1" dirty="0" err="1"/>
              <a:t>افرج</a:t>
            </a:r>
            <a:r>
              <a:rPr lang="en-US" sz="2800" b="1" dirty="0"/>
              <a:t> </a:t>
            </a:r>
            <a:r>
              <a:rPr lang="en-US" sz="2800" b="1" dirty="0" err="1"/>
              <a:t>عن</a:t>
            </a:r>
            <a:r>
              <a:rPr lang="en-US" sz="2800" b="1" dirty="0"/>
              <a:t> </a:t>
            </a:r>
            <a:r>
              <a:rPr lang="en-US" sz="2800" b="1" dirty="0" err="1"/>
              <a:t>المسجونين</a:t>
            </a:r>
            <a:r>
              <a:rPr lang="en-US" sz="2800" b="1" dirty="0"/>
              <a:t> </a:t>
            </a:r>
            <a:r>
              <a:rPr lang="en-US" sz="2800" b="1" dirty="0" err="1"/>
              <a:t>السياسين</a:t>
            </a:r>
            <a:r>
              <a:rPr lang="en-US" sz="2800" b="1" dirty="0"/>
              <a:t> ) ، </a:t>
            </a:r>
            <a:r>
              <a:rPr lang="en-US" sz="2800" b="1" dirty="0" err="1"/>
              <a:t>ولكن</a:t>
            </a:r>
            <a:r>
              <a:rPr lang="en-US" sz="2800" b="1" dirty="0"/>
              <a:t> </a:t>
            </a:r>
            <a:r>
              <a:rPr lang="en-US" sz="2800" b="1" dirty="0" err="1"/>
              <a:t>لم</a:t>
            </a:r>
            <a:r>
              <a:rPr lang="en-US" sz="2800" b="1" dirty="0"/>
              <a:t> </a:t>
            </a:r>
            <a:r>
              <a:rPr lang="en-US" sz="2800" b="1" dirty="0" err="1"/>
              <a:t>تترك</a:t>
            </a:r>
            <a:r>
              <a:rPr lang="en-US" sz="2800" b="1" dirty="0"/>
              <a:t> </a:t>
            </a:r>
            <a:r>
              <a:rPr lang="en-US" sz="2800" b="1" dirty="0" err="1"/>
              <a:t>انجلترا</a:t>
            </a:r>
            <a:r>
              <a:rPr lang="en-US" sz="2800" b="1" dirty="0"/>
              <a:t> </a:t>
            </a:r>
            <a:r>
              <a:rPr lang="en-US" sz="2800" b="1" dirty="0" err="1"/>
              <a:t>مصر</a:t>
            </a:r>
            <a:r>
              <a:rPr lang="en-US" sz="2800" b="1" dirty="0"/>
              <a:t> </a:t>
            </a:r>
            <a:r>
              <a:rPr lang="en-US" sz="2800" b="1" dirty="0" err="1"/>
              <a:t>بعد</a:t>
            </a:r>
            <a:r>
              <a:rPr lang="en-US" sz="2800" b="1" dirty="0"/>
              <a:t> </a:t>
            </a:r>
            <a:r>
              <a:rPr lang="en-US" sz="2800" b="1" dirty="0" err="1"/>
              <a:t>هذا</a:t>
            </a:r>
            <a:r>
              <a:rPr lang="en-US" sz="2800" b="1" dirty="0"/>
              <a:t> </a:t>
            </a:r>
            <a:r>
              <a:rPr lang="en-US" sz="2800" b="1" dirty="0" err="1"/>
              <a:t>التصريح</a:t>
            </a:r>
            <a:r>
              <a:rPr lang="en-US" sz="2800" b="1" dirty="0"/>
              <a:t> </a:t>
            </a:r>
            <a:r>
              <a:rPr lang="en-US" sz="2800" b="1" dirty="0" err="1"/>
              <a:t>ولكن</a:t>
            </a:r>
            <a:r>
              <a:rPr lang="en-US" sz="2800" b="1" dirty="0"/>
              <a:t> </a:t>
            </a:r>
            <a:r>
              <a:rPr lang="en-US" sz="2800" b="1" dirty="0" err="1"/>
              <a:t>تمركزت</a:t>
            </a:r>
            <a:r>
              <a:rPr lang="en-US" sz="2800" b="1" dirty="0"/>
              <a:t> </a:t>
            </a:r>
            <a:r>
              <a:rPr lang="en-US" sz="2800" b="1" dirty="0" err="1"/>
              <a:t>عند</a:t>
            </a:r>
            <a:r>
              <a:rPr lang="en-US" sz="2800" b="1" dirty="0"/>
              <a:t> </a:t>
            </a:r>
            <a:r>
              <a:rPr lang="en-US" sz="2800" b="1" dirty="0" err="1"/>
              <a:t>قناة</a:t>
            </a:r>
            <a:r>
              <a:rPr lang="en-US" sz="2800" b="1" dirty="0"/>
              <a:t> </a:t>
            </a:r>
            <a:r>
              <a:rPr lang="en-US" sz="2800" b="1" dirty="0" err="1"/>
              <a:t>السويس</a:t>
            </a:r>
            <a:r>
              <a:rPr lang="en-US" sz="2800" b="1" dirty="0"/>
              <a:t> </a:t>
            </a:r>
            <a:r>
              <a:rPr lang="en-US" sz="2800" b="1" dirty="0" err="1"/>
              <a:t>ورحل</a:t>
            </a:r>
            <a:r>
              <a:rPr lang="en-US" sz="2800" b="1" dirty="0"/>
              <a:t> </a:t>
            </a:r>
            <a:r>
              <a:rPr lang="en-US" sz="2800" b="1" dirty="0" err="1"/>
              <a:t>اخر</a:t>
            </a:r>
            <a:r>
              <a:rPr lang="en-US" sz="2800" b="1" dirty="0"/>
              <a:t> </a:t>
            </a:r>
            <a:r>
              <a:rPr lang="en-US" sz="2800" b="1" dirty="0" err="1"/>
              <a:t>جندى</a:t>
            </a:r>
            <a:r>
              <a:rPr lang="en-US" sz="2800" b="1" dirty="0"/>
              <a:t> </a:t>
            </a:r>
            <a:r>
              <a:rPr lang="en-US" sz="2800" b="1" dirty="0" err="1"/>
              <a:t>انجليزى</a:t>
            </a:r>
            <a:r>
              <a:rPr lang="en-US" sz="2800" b="1" dirty="0"/>
              <a:t> </a:t>
            </a:r>
            <a:r>
              <a:rPr lang="en-US" sz="2800" b="1" dirty="0" err="1"/>
              <a:t>عن</a:t>
            </a:r>
            <a:r>
              <a:rPr lang="en-US" sz="2800" b="1" dirty="0"/>
              <a:t> </a:t>
            </a:r>
            <a:r>
              <a:rPr lang="en-US" sz="2800" b="1" dirty="0" err="1"/>
              <a:t>ارض</a:t>
            </a:r>
            <a:r>
              <a:rPr lang="en-US" sz="2800" b="1" dirty="0"/>
              <a:t> </a:t>
            </a:r>
            <a:r>
              <a:rPr lang="en-US" sz="2800" b="1" dirty="0" err="1"/>
              <a:t>مصر</a:t>
            </a:r>
            <a:r>
              <a:rPr lang="en-US" sz="2800" b="1" dirty="0"/>
              <a:t> </a:t>
            </a:r>
            <a:r>
              <a:rPr lang="en-US" sz="2800" b="1" dirty="0" err="1"/>
              <a:t>في</a:t>
            </a:r>
            <a:r>
              <a:rPr lang="en-US" sz="2800" b="1" dirty="0"/>
              <a:t> </a:t>
            </a:r>
            <a:r>
              <a:rPr lang="en-US" sz="2800" b="1" dirty="0" err="1"/>
              <a:t>عام</a:t>
            </a:r>
            <a:r>
              <a:rPr lang="en-US" sz="2800" b="1" dirty="0"/>
              <a:t> 1956 م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391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CB50FE-F346-40E9-98AF-8A39FD253860}"/>
              </a:ext>
            </a:extLst>
          </p:cNvPr>
          <p:cNvSpPr txBox="1"/>
          <p:nvPr/>
        </p:nvSpPr>
        <p:spPr>
          <a:xfrm>
            <a:off x="803565" y="2022764"/>
            <a:ext cx="10668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dirty="0"/>
              <a:t> </a:t>
            </a:r>
            <a:endParaRPr lang="en-US" sz="3600" dirty="0"/>
          </a:p>
          <a:p>
            <a:pPr algn="r" rtl="1"/>
            <a:r>
              <a:rPr lang="ar-SA" sz="3600" b="1" dirty="0"/>
              <a:t>       أما عن تصريح 28 فبراير 1922م  .سمي </a:t>
            </a:r>
            <a:r>
              <a:rPr lang="ar-SA" sz="3600" b="1" dirty="0">
                <a:solidFill>
                  <a:srgbClr val="FF0000"/>
                </a:solidFill>
              </a:rPr>
              <a:t>تصريح</a:t>
            </a:r>
            <a:r>
              <a:rPr lang="ar-SA" sz="3600" b="1" dirty="0"/>
              <a:t> لأن بريطانيا أعلنته من طرف واحد  </a:t>
            </a:r>
            <a:r>
              <a:rPr lang="en-US" sz="3600" b="1" dirty="0"/>
              <a:t>، </a:t>
            </a:r>
            <a:r>
              <a:rPr lang="en-US" sz="3600" b="1" dirty="0" err="1"/>
              <a:t>وقد</a:t>
            </a:r>
            <a:r>
              <a:rPr lang="en-US" sz="3600" b="1" dirty="0"/>
              <a:t> </a:t>
            </a:r>
            <a:r>
              <a:rPr lang="en-US" sz="3600" b="1" dirty="0" err="1"/>
              <a:t>اعلنت</a:t>
            </a:r>
            <a:r>
              <a:rPr lang="en-US" sz="3600" b="1" dirty="0"/>
              <a:t> </a:t>
            </a:r>
            <a:r>
              <a:rPr lang="en-US" sz="3600" b="1" dirty="0" err="1"/>
              <a:t>فيه</a:t>
            </a:r>
            <a:r>
              <a:rPr lang="en-US" sz="3600" b="1" dirty="0"/>
              <a:t> </a:t>
            </a:r>
            <a:r>
              <a:rPr lang="en-US" sz="3600" b="1" dirty="0" err="1"/>
              <a:t>بريطانيا</a:t>
            </a:r>
            <a:r>
              <a:rPr lang="en-US" sz="3600" b="1" dirty="0"/>
              <a:t> </a:t>
            </a:r>
            <a:r>
              <a:rPr lang="en-US" sz="3600" b="1" dirty="0" err="1"/>
              <a:t>انهاء</a:t>
            </a:r>
            <a:r>
              <a:rPr lang="en-US" sz="3600" b="1" dirty="0"/>
              <a:t> </a:t>
            </a:r>
            <a:r>
              <a:rPr lang="en-US" sz="3600" b="1" dirty="0" err="1"/>
              <a:t>الحمايه</a:t>
            </a:r>
            <a:r>
              <a:rPr lang="en-US" sz="3600" b="1" dirty="0"/>
              <a:t> </a:t>
            </a:r>
            <a:r>
              <a:rPr lang="en-US" sz="3600" b="1" dirty="0" err="1"/>
              <a:t>البريطانيه</a:t>
            </a:r>
            <a:r>
              <a:rPr lang="en-US" sz="3600" b="1" dirty="0"/>
              <a:t> </a:t>
            </a:r>
            <a:r>
              <a:rPr lang="en-US" sz="3600" b="1" dirty="0" err="1"/>
              <a:t>على</a:t>
            </a:r>
            <a:r>
              <a:rPr lang="en-US" sz="3600" b="1" dirty="0"/>
              <a:t> </a:t>
            </a:r>
            <a:r>
              <a:rPr lang="en-US" sz="3600" b="1" dirty="0" err="1"/>
              <a:t>مصر</a:t>
            </a:r>
            <a:r>
              <a:rPr lang="en-US" sz="3600" b="1" dirty="0"/>
              <a:t> ، </a:t>
            </a:r>
            <a:r>
              <a:rPr lang="en-US" sz="3600" b="1" dirty="0" err="1"/>
              <a:t>وان</a:t>
            </a:r>
            <a:r>
              <a:rPr lang="en-US" sz="3600" b="1" dirty="0"/>
              <a:t> </a:t>
            </a:r>
            <a:r>
              <a:rPr lang="en-US" sz="3600" b="1" dirty="0" err="1"/>
              <a:t>مصر</a:t>
            </a:r>
            <a:r>
              <a:rPr lang="en-US" sz="3600" b="1" dirty="0"/>
              <a:t> " </a:t>
            </a:r>
            <a:r>
              <a:rPr lang="en-US" sz="3600" b="1" dirty="0" err="1">
                <a:solidFill>
                  <a:srgbClr val="FF0000"/>
                </a:solidFill>
              </a:rPr>
              <a:t>دوله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مستقله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ذات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سياده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/>
              <a:t>" ، </a:t>
            </a:r>
            <a:r>
              <a:rPr lang="en-US" sz="3600" b="1" dirty="0" err="1"/>
              <a:t>ولكن</a:t>
            </a:r>
            <a:r>
              <a:rPr lang="en-US" sz="3600" b="1" dirty="0"/>
              <a:t> </a:t>
            </a:r>
            <a:r>
              <a:rPr lang="en-US" sz="3600" b="1" dirty="0" err="1"/>
              <a:t>احتفظت</a:t>
            </a:r>
            <a:r>
              <a:rPr lang="en-US" sz="3600" b="1" dirty="0"/>
              <a:t> </a:t>
            </a:r>
            <a:r>
              <a:rPr lang="en-US" sz="3600" b="1" dirty="0" err="1"/>
              <a:t>فيه</a:t>
            </a:r>
            <a:r>
              <a:rPr lang="en-US" sz="3600" b="1" dirty="0"/>
              <a:t> </a:t>
            </a:r>
            <a:r>
              <a:rPr lang="en-US" sz="3600" b="1" dirty="0" err="1"/>
              <a:t>بريطانيا</a:t>
            </a:r>
            <a:r>
              <a:rPr lang="en-US" sz="3600" b="1" dirty="0"/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بأربعة</a:t>
            </a:r>
            <a:r>
              <a:rPr lang="en-US" sz="3600" b="1" dirty="0"/>
              <a:t> </a:t>
            </a:r>
            <a:r>
              <a:rPr lang="en-US" sz="3600" b="1" dirty="0" err="1"/>
              <a:t>تحفظات</a:t>
            </a:r>
            <a:r>
              <a:rPr lang="en-US" sz="3600" b="1" dirty="0"/>
              <a:t> </a:t>
            </a:r>
            <a:r>
              <a:rPr lang="en-US" sz="3600" b="1" dirty="0" err="1"/>
              <a:t>هي</a:t>
            </a:r>
            <a:r>
              <a:rPr lang="en-US" sz="3600" b="1" dirty="0"/>
              <a:t> </a:t>
            </a:r>
            <a:endParaRPr lang="en-US" sz="3600" dirty="0"/>
          </a:p>
          <a:p>
            <a:pPr algn="r" rtl="1"/>
            <a:r>
              <a:rPr lang="ar-SA" sz="3600" b="1" dirty="0"/>
              <a:t>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26221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70E309-7785-48FB-8961-B66796FDCB82}"/>
              </a:ext>
            </a:extLst>
          </p:cNvPr>
          <p:cNvSpPr txBox="1"/>
          <p:nvPr/>
        </p:nvSpPr>
        <p:spPr>
          <a:xfrm>
            <a:off x="1288473" y="2549236"/>
            <a:ext cx="99475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600" b="1" dirty="0"/>
              <a:t> </a:t>
            </a:r>
            <a:endParaRPr lang="en-US" sz="3600" dirty="0"/>
          </a:p>
          <a:p>
            <a:pPr algn="r" rtl="1"/>
            <a:r>
              <a:rPr lang="en-US" sz="3600" b="1" dirty="0"/>
              <a:t>1-بحق </a:t>
            </a:r>
            <a:r>
              <a:rPr lang="en-US" sz="3600" b="1" dirty="0" err="1"/>
              <a:t>تأمين</a:t>
            </a:r>
            <a:r>
              <a:rPr lang="en-US" sz="3600" b="1" dirty="0"/>
              <a:t> </a:t>
            </a:r>
            <a:r>
              <a:rPr lang="en-US" sz="3600" b="1" dirty="0" err="1"/>
              <a:t>مواصلات</a:t>
            </a:r>
            <a:r>
              <a:rPr lang="en-US" sz="3600" b="1" dirty="0"/>
              <a:t> </a:t>
            </a:r>
            <a:r>
              <a:rPr lang="en-US" sz="3600" b="1" dirty="0" err="1"/>
              <a:t>امبراطوريتها</a:t>
            </a:r>
            <a:r>
              <a:rPr lang="en-US" sz="3600" b="1" dirty="0"/>
              <a:t> </a:t>
            </a:r>
            <a:r>
              <a:rPr lang="en-US" sz="3600" b="1" dirty="0" err="1"/>
              <a:t>في</a:t>
            </a:r>
            <a:r>
              <a:rPr lang="en-US" sz="3600" b="1" dirty="0"/>
              <a:t> </a:t>
            </a:r>
            <a:r>
              <a:rPr lang="en-US" sz="3600" b="1" dirty="0" err="1"/>
              <a:t>مصر</a:t>
            </a:r>
            <a:r>
              <a:rPr lang="en-US" sz="3600" b="1" dirty="0"/>
              <a:t> . </a:t>
            </a:r>
            <a:endParaRPr lang="en-US" sz="3600" dirty="0"/>
          </a:p>
          <a:p>
            <a:pPr algn="r" rtl="1"/>
            <a:r>
              <a:rPr lang="en-US" sz="3600" b="1" dirty="0"/>
              <a:t>2- </a:t>
            </a:r>
            <a:r>
              <a:rPr lang="en-US" sz="3600" b="1" dirty="0" err="1"/>
              <a:t>وحقها</a:t>
            </a:r>
            <a:r>
              <a:rPr lang="en-US" sz="3600" b="1" dirty="0"/>
              <a:t> </a:t>
            </a:r>
            <a:r>
              <a:rPr lang="en-US" sz="3600" b="1" dirty="0" err="1"/>
              <a:t>في</a:t>
            </a:r>
            <a:r>
              <a:rPr lang="en-US" sz="3600" b="1" dirty="0"/>
              <a:t> </a:t>
            </a:r>
            <a:r>
              <a:rPr lang="en-US" sz="3600" b="1" dirty="0" err="1"/>
              <a:t>الدفاع</a:t>
            </a:r>
            <a:r>
              <a:rPr lang="en-US" sz="3600" b="1" dirty="0"/>
              <a:t> </a:t>
            </a:r>
            <a:r>
              <a:rPr lang="en-US" sz="3600" b="1" dirty="0" err="1"/>
              <a:t>عنها</a:t>
            </a:r>
            <a:r>
              <a:rPr lang="en-US" sz="3600" b="1" dirty="0"/>
              <a:t> </a:t>
            </a:r>
            <a:r>
              <a:rPr lang="en-US" sz="3600" b="1" dirty="0" err="1"/>
              <a:t>ضد</a:t>
            </a:r>
            <a:r>
              <a:rPr lang="en-US" sz="3600" b="1" dirty="0"/>
              <a:t> </a:t>
            </a:r>
            <a:r>
              <a:rPr lang="en-US" sz="3600" b="1" dirty="0" err="1"/>
              <a:t>أي</a:t>
            </a:r>
            <a:r>
              <a:rPr lang="en-US" sz="3600" b="1" dirty="0"/>
              <a:t> </a:t>
            </a:r>
            <a:r>
              <a:rPr lang="en-US" sz="3600" b="1" dirty="0" err="1"/>
              <a:t>اعتداء</a:t>
            </a:r>
            <a:r>
              <a:rPr lang="en-US" sz="3600" b="1" dirty="0"/>
              <a:t> </a:t>
            </a:r>
            <a:r>
              <a:rPr lang="en-US" sz="3600" b="1" dirty="0" err="1"/>
              <a:t>أو</a:t>
            </a:r>
            <a:r>
              <a:rPr lang="en-US" sz="3600" b="1" dirty="0"/>
              <a:t> </a:t>
            </a:r>
            <a:r>
              <a:rPr lang="en-US" sz="3600" b="1" dirty="0" err="1"/>
              <a:t>تدخل</a:t>
            </a:r>
            <a:r>
              <a:rPr lang="en-US" sz="3600" b="1" dirty="0"/>
              <a:t> </a:t>
            </a:r>
            <a:r>
              <a:rPr lang="en-US" sz="3600" b="1" dirty="0" err="1"/>
              <a:t>اجنبى</a:t>
            </a:r>
            <a:r>
              <a:rPr lang="en-US" sz="3600" b="1" dirty="0"/>
              <a:t> .</a:t>
            </a:r>
            <a:endParaRPr lang="en-US" sz="3600" dirty="0"/>
          </a:p>
          <a:p>
            <a:pPr algn="r" rtl="1"/>
            <a:r>
              <a:rPr lang="en-US" sz="3600" b="1" dirty="0"/>
              <a:t>3-وحماية </a:t>
            </a:r>
            <a:r>
              <a:rPr lang="en-US" sz="3600" b="1" dirty="0" err="1"/>
              <a:t>المصالح</a:t>
            </a:r>
            <a:r>
              <a:rPr lang="en-US" sz="3600" b="1" dirty="0"/>
              <a:t> </a:t>
            </a:r>
            <a:r>
              <a:rPr lang="en-US" sz="3600" b="1" dirty="0" err="1"/>
              <a:t>الاجنبيه</a:t>
            </a:r>
            <a:r>
              <a:rPr lang="en-US" sz="3600" b="1" dirty="0"/>
              <a:t> </a:t>
            </a:r>
            <a:r>
              <a:rPr lang="en-US" sz="3600" b="1" dirty="0" err="1"/>
              <a:t>والاقليات</a:t>
            </a:r>
            <a:r>
              <a:rPr lang="en-US" sz="3600" b="1" dirty="0"/>
              <a:t> </a:t>
            </a:r>
            <a:r>
              <a:rPr lang="en-US" sz="3600" b="1" dirty="0" err="1"/>
              <a:t>فيها</a:t>
            </a:r>
            <a:r>
              <a:rPr lang="en-US" sz="3600" b="1" dirty="0"/>
              <a:t> .</a:t>
            </a:r>
            <a:endParaRPr lang="en-US" sz="3600" dirty="0"/>
          </a:p>
          <a:p>
            <a:pPr algn="r" rtl="1"/>
            <a:r>
              <a:rPr lang="en-US" sz="3600" b="1" dirty="0"/>
              <a:t>4-وابقاء </a:t>
            </a:r>
            <a:r>
              <a:rPr lang="en-US" sz="3600" b="1" dirty="0" err="1"/>
              <a:t>الوضع</a:t>
            </a:r>
            <a:r>
              <a:rPr lang="en-US" sz="3600" b="1" dirty="0"/>
              <a:t> </a:t>
            </a:r>
            <a:r>
              <a:rPr lang="en-US" sz="3600" b="1" dirty="0" err="1"/>
              <a:t>في</a:t>
            </a:r>
            <a:r>
              <a:rPr lang="en-US" sz="3600" b="1" dirty="0"/>
              <a:t> </a:t>
            </a:r>
            <a:r>
              <a:rPr lang="en-US" sz="3600" b="1" dirty="0" err="1"/>
              <a:t>السودان</a:t>
            </a:r>
            <a:r>
              <a:rPr lang="en-US" sz="3600" b="1" dirty="0"/>
              <a:t> </a:t>
            </a:r>
            <a:r>
              <a:rPr lang="en-US" sz="3600" b="1" dirty="0" err="1"/>
              <a:t>على</a:t>
            </a:r>
            <a:r>
              <a:rPr lang="en-US" sz="3600" b="1" dirty="0"/>
              <a:t> </a:t>
            </a:r>
            <a:r>
              <a:rPr lang="en-US" sz="3600" b="1" dirty="0" err="1"/>
              <a:t>ما</a:t>
            </a:r>
            <a:r>
              <a:rPr lang="en-US" sz="3600" b="1" dirty="0"/>
              <a:t> </a:t>
            </a:r>
            <a:r>
              <a:rPr lang="en-US" sz="3600" b="1" dirty="0" err="1"/>
              <a:t>هو</a:t>
            </a:r>
            <a:r>
              <a:rPr lang="en-US" sz="3600" b="1" dirty="0"/>
              <a:t> </a:t>
            </a:r>
            <a:r>
              <a:rPr lang="en-US" sz="3600" b="1" dirty="0" err="1"/>
              <a:t>عليه</a:t>
            </a:r>
            <a:r>
              <a:rPr lang="en-US" sz="3600" b="1" dirty="0"/>
              <a:t> 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5504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E80CE6-A9FF-4C5A-8450-8911450C99DD}"/>
              </a:ext>
            </a:extLst>
          </p:cNvPr>
          <p:cNvSpPr txBox="1"/>
          <p:nvPr/>
        </p:nvSpPr>
        <p:spPr>
          <a:xfrm>
            <a:off x="969819" y="2008909"/>
            <a:ext cx="102939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200" b="1" dirty="0"/>
              <a:t> </a:t>
            </a:r>
            <a:endParaRPr lang="en-US" sz="3200" dirty="0"/>
          </a:p>
          <a:p>
            <a:pPr algn="r" rtl="1"/>
            <a:r>
              <a:rPr lang="ar-SA" sz="3200" b="1" dirty="0"/>
              <a:t>وتشكل حزب الأحرار ادستوريين في 4 أكتوبر عام 1922م ، ووصف "عدلي يكن باشا " والأحرار الدستوريين تصريح 28 فبراير بأنه أساس طيب للإستقلال وأنه لأول مرة في تاريخ المصري الحديث يتم الإعتراف بمصر دولة مستقلة ذات سيادة وقال إسماعيل صدقي : ( إن وزارة عبد الخالق ثروت التي كنت أحد أعضائها أعلنت إستقلال مصر وشكلت لجنة الدستور) وفي الجانب الشعبي وصف "سعد زغلول" تصريح 28 فبراير بأنه ( أكبر نكبة على البلاد ) ، ووصف لجنة الدستور بـ ( لجنة الأشقياء ) ، وكان ( الحزب الوطني ) يؤيد سعد والوفد في هذه المواقف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16996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9D207D-0BB4-46A1-90A9-56D9B6C28826}"/>
              </a:ext>
            </a:extLst>
          </p:cNvPr>
          <p:cNvSpPr txBox="1"/>
          <p:nvPr/>
        </p:nvSpPr>
        <p:spPr>
          <a:xfrm>
            <a:off x="1052945" y="1801091"/>
            <a:ext cx="1011381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err="1"/>
              <a:t>وكانت</a:t>
            </a:r>
            <a:r>
              <a:rPr lang="en-US" sz="3600" b="1" dirty="0"/>
              <a:t> </a:t>
            </a:r>
            <a:r>
              <a:rPr lang="en-US" sz="3600" b="1" dirty="0" err="1"/>
              <a:t>الحركة</a:t>
            </a:r>
            <a:r>
              <a:rPr lang="en-US" sz="3600" b="1" dirty="0"/>
              <a:t> </a:t>
            </a:r>
            <a:r>
              <a:rPr lang="en-US" sz="3600" b="1" dirty="0" err="1"/>
              <a:t>الوطنية</a:t>
            </a:r>
            <a:r>
              <a:rPr lang="en-US" sz="3600" b="1" dirty="0"/>
              <a:t> </a:t>
            </a:r>
            <a:r>
              <a:rPr lang="en-US" sz="3600" b="1" dirty="0" err="1"/>
              <a:t>تسعى</a:t>
            </a:r>
            <a:r>
              <a:rPr lang="en-US" sz="3600" b="1" dirty="0"/>
              <a:t> </a:t>
            </a:r>
            <a:r>
              <a:rPr lang="en-US" sz="3600" b="1" dirty="0" err="1"/>
              <a:t>في</a:t>
            </a:r>
            <a:r>
              <a:rPr lang="en-US" sz="3600" b="1" dirty="0"/>
              <a:t> </a:t>
            </a:r>
            <a:r>
              <a:rPr lang="en-US" sz="3600" b="1" dirty="0" err="1"/>
              <a:t>ذلك</a:t>
            </a:r>
            <a:r>
              <a:rPr lang="en-US" sz="3600" b="1" dirty="0"/>
              <a:t> </a:t>
            </a:r>
            <a:r>
              <a:rPr lang="en-US" sz="3600" b="1" dirty="0" err="1"/>
              <a:t>الوقت</a:t>
            </a:r>
            <a:r>
              <a:rPr lang="en-US" sz="3600" b="1" dirty="0"/>
              <a:t> </a:t>
            </a:r>
            <a:r>
              <a:rPr lang="en-US" sz="3600" b="1" dirty="0" err="1"/>
              <a:t>إلى</a:t>
            </a:r>
            <a:r>
              <a:rPr lang="en-US" sz="3600" b="1" dirty="0"/>
              <a:t> </a:t>
            </a:r>
            <a:r>
              <a:rPr lang="en-US" sz="3600" b="1" dirty="0" err="1"/>
              <a:t>تحرير</a:t>
            </a:r>
            <a:r>
              <a:rPr lang="en-US" sz="3600" b="1" dirty="0"/>
              <a:t> </a:t>
            </a:r>
            <a:r>
              <a:rPr lang="en-US" sz="3600" b="1" dirty="0" err="1"/>
              <a:t>مصر</a:t>
            </a:r>
            <a:r>
              <a:rPr lang="en-US" sz="3600" b="1" dirty="0"/>
              <a:t> </a:t>
            </a:r>
            <a:r>
              <a:rPr lang="en-US" sz="3600" b="1" dirty="0" err="1"/>
              <a:t>من</a:t>
            </a:r>
            <a:r>
              <a:rPr lang="en-US" sz="3600" b="1" dirty="0"/>
              <a:t> </a:t>
            </a:r>
            <a:r>
              <a:rPr lang="en-US" sz="3600" b="1" dirty="0" err="1"/>
              <a:t>الاحتلال</a:t>
            </a:r>
            <a:r>
              <a:rPr lang="en-US" sz="3600" b="1" dirty="0"/>
              <a:t> </a:t>
            </a:r>
            <a:r>
              <a:rPr lang="en-US" sz="3600" b="1" dirty="0" err="1"/>
              <a:t>البريطاني</a:t>
            </a:r>
            <a:r>
              <a:rPr lang="en-US" sz="3600" b="1" dirty="0"/>
              <a:t> </a:t>
            </a:r>
            <a:r>
              <a:rPr lang="en-US" sz="3600" b="1" dirty="0" err="1"/>
              <a:t>وليس</a:t>
            </a:r>
            <a:r>
              <a:rPr lang="en-US" sz="3600" b="1" dirty="0"/>
              <a:t> </a:t>
            </a:r>
            <a:r>
              <a:rPr lang="en-US" sz="3600" b="1" dirty="0" err="1"/>
              <a:t>الانفصال</a:t>
            </a:r>
            <a:r>
              <a:rPr lang="en-US" sz="3600" b="1" dirty="0"/>
              <a:t> </a:t>
            </a:r>
            <a:r>
              <a:rPr lang="en-US" sz="3600" b="1" dirty="0" err="1"/>
              <a:t>عن</a:t>
            </a:r>
            <a:r>
              <a:rPr lang="en-US" sz="3600" b="1" dirty="0"/>
              <a:t> </a:t>
            </a:r>
            <a:r>
              <a:rPr lang="en-US" sz="3600" b="1" dirty="0" err="1"/>
              <a:t>الدولة</a:t>
            </a:r>
            <a:r>
              <a:rPr lang="en-US" sz="3600" b="1" dirty="0"/>
              <a:t> </a:t>
            </a:r>
            <a:r>
              <a:rPr lang="en-US" sz="3600" b="1" dirty="0" err="1"/>
              <a:t>العثمانية</a:t>
            </a:r>
            <a:r>
              <a:rPr lang="en-US" sz="3600" b="1" dirty="0"/>
              <a:t> </a:t>
            </a:r>
            <a:r>
              <a:rPr lang="en-US" sz="3600" b="1" dirty="0" err="1"/>
              <a:t>والاستقلال</a:t>
            </a:r>
            <a:r>
              <a:rPr lang="en-US" sz="3600" b="1" dirty="0"/>
              <a:t> </a:t>
            </a:r>
            <a:r>
              <a:rPr lang="en-US" sz="3600" b="1" dirty="0" err="1"/>
              <a:t>التام</a:t>
            </a:r>
            <a:r>
              <a:rPr lang="en-US" sz="3600" b="1" dirty="0"/>
              <a:t> </a:t>
            </a:r>
            <a:r>
              <a:rPr lang="en-US" sz="3600" b="1" dirty="0" err="1"/>
              <a:t>عنها</a:t>
            </a:r>
            <a:r>
              <a:rPr lang="en-US" sz="3600" b="1" dirty="0"/>
              <a:t> ، </a:t>
            </a:r>
            <a:r>
              <a:rPr lang="en-US" sz="3600" b="1" dirty="0" err="1"/>
              <a:t>لان</a:t>
            </a:r>
            <a:r>
              <a:rPr lang="en-US" sz="3600" b="1" dirty="0"/>
              <a:t> </a:t>
            </a:r>
            <a:r>
              <a:rPr lang="en-US" sz="3600" b="1" dirty="0" err="1"/>
              <a:t>ذلك</a:t>
            </a:r>
            <a:r>
              <a:rPr lang="en-US" sz="3600" b="1" dirty="0"/>
              <a:t> </a:t>
            </a:r>
            <a:r>
              <a:rPr lang="en-US" sz="3600" b="1" dirty="0" err="1"/>
              <a:t>في</a:t>
            </a:r>
            <a:r>
              <a:rPr lang="en-US" sz="3600" b="1" dirty="0"/>
              <a:t> </a:t>
            </a:r>
            <a:r>
              <a:rPr lang="en-US" sz="3600" b="1" dirty="0" err="1"/>
              <a:t>نظر</a:t>
            </a:r>
            <a:r>
              <a:rPr lang="en-US" sz="3600" b="1" dirty="0"/>
              <a:t> </a:t>
            </a:r>
            <a:r>
              <a:rPr lang="en-US" sz="3600" b="1" dirty="0" err="1"/>
              <a:t>الشعب</a:t>
            </a:r>
            <a:r>
              <a:rPr lang="en-US" sz="3600" b="1" dirty="0"/>
              <a:t> </a:t>
            </a:r>
            <a:r>
              <a:rPr lang="en-US" sz="3600" b="1" dirty="0" err="1"/>
              <a:t>المصرى</a:t>
            </a:r>
            <a:r>
              <a:rPr lang="en-US" sz="3600" b="1" dirty="0"/>
              <a:t> </a:t>
            </a:r>
            <a:r>
              <a:rPr lang="en-US" sz="3600" b="1" dirty="0" err="1"/>
              <a:t>كان</a:t>
            </a:r>
            <a:r>
              <a:rPr lang="en-US" sz="3600" b="1" dirty="0"/>
              <a:t> </a:t>
            </a:r>
            <a:r>
              <a:rPr lang="en-US" sz="3600" b="1" dirty="0" err="1"/>
              <a:t>من</a:t>
            </a:r>
            <a:r>
              <a:rPr lang="en-US" sz="3600" b="1" dirty="0"/>
              <a:t> </a:t>
            </a:r>
            <a:r>
              <a:rPr lang="en-US" sz="3600" b="1" dirty="0" err="1"/>
              <a:t>شأنه</a:t>
            </a:r>
            <a:r>
              <a:rPr lang="en-US" sz="3600" b="1" dirty="0"/>
              <a:t> </a:t>
            </a:r>
            <a:r>
              <a:rPr lang="en-US" sz="3600" b="1" dirty="0" err="1"/>
              <a:t>أن</a:t>
            </a:r>
            <a:r>
              <a:rPr lang="en-US" sz="3600" b="1" dirty="0"/>
              <a:t> </a:t>
            </a:r>
            <a:r>
              <a:rPr lang="en-US" sz="3600" b="1" dirty="0" err="1"/>
              <a:t>يضعف</a:t>
            </a:r>
            <a:r>
              <a:rPr lang="en-US" sz="3600" b="1" dirty="0"/>
              <a:t> </a:t>
            </a:r>
            <a:r>
              <a:rPr lang="en-US" sz="3600" b="1" dirty="0" err="1"/>
              <a:t>وحدة</a:t>
            </a:r>
            <a:r>
              <a:rPr lang="en-US" sz="3600" b="1" dirty="0"/>
              <a:t> </a:t>
            </a:r>
            <a:r>
              <a:rPr lang="en-US" sz="3600" b="1" dirty="0" err="1"/>
              <a:t>العالم</a:t>
            </a:r>
            <a:r>
              <a:rPr lang="en-US" sz="3600" b="1" dirty="0"/>
              <a:t> </a:t>
            </a:r>
            <a:r>
              <a:rPr lang="en-US" sz="3600" b="1" dirty="0" err="1"/>
              <a:t>الإسلامي</a:t>
            </a:r>
            <a:r>
              <a:rPr lang="en-US" sz="3600" b="1" dirty="0"/>
              <a:t> ، </a:t>
            </a:r>
            <a:r>
              <a:rPr lang="en-US" sz="3600" b="1" dirty="0" err="1"/>
              <a:t>ولكن</a:t>
            </a:r>
            <a:r>
              <a:rPr lang="en-US" sz="3600" b="1" dirty="0"/>
              <a:t> </a:t>
            </a:r>
            <a:r>
              <a:rPr lang="en-US" sz="3600" b="1" dirty="0" err="1"/>
              <a:t>هذا</a:t>
            </a:r>
            <a:r>
              <a:rPr lang="en-US" sz="3600" b="1" dirty="0"/>
              <a:t> </a:t>
            </a:r>
            <a:r>
              <a:rPr lang="en-US" sz="3600" b="1" dirty="0" err="1"/>
              <a:t>الوضع</a:t>
            </a:r>
            <a:r>
              <a:rPr lang="en-US" sz="3600" b="1" dirty="0"/>
              <a:t> </a:t>
            </a:r>
            <a:r>
              <a:rPr lang="en-US" sz="3600" b="1" dirty="0" err="1"/>
              <a:t>اخذ</a:t>
            </a:r>
            <a:r>
              <a:rPr lang="en-US" sz="3600" b="1" dirty="0"/>
              <a:t> </a:t>
            </a:r>
            <a:r>
              <a:rPr lang="en-US" sz="3600" b="1" dirty="0" err="1"/>
              <a:t>يتغير</a:t>
            </a:r>
            <a:r>
              <a:rPr lang="en-US" sz="3600" b="1" dirty="0"/>
              <a:t> </a:t>
            </a:r>
            <a:r>
              <a:rPr lang="en-US" sz="3600" b="1" dirty="0" err="1"/>
              <a:t>عندما</a:t>
            </a:r>
            <a:r>
              <a:rPr lang="en-US" sz="3600" b="1" dirty="0"/>
              <a:t> </a:t>
            </a:r>
            <a:r>
              <a:rPr lang="en-US" sz="3600" b="1" dirty="0" err="1"/>
              <a:t>قامت</a:t>
            </a:r>
            <a:r>
              <a:rPr lang="en-US" sz="3600" b="1" dirty="0"/>
              <a:t> </a:t>
            </a:r>
            <a:r>
              <a:rPr lang="en-US" sz="3600" b="1" dirty="0" err="1"/>
              <a:t>الحرب</a:t>
            </a:r>
            <a:r>
              <a:rPr lang="en-US" sz="3600" b="1" dirty="0"/>
              <a:t> </a:t>
            </a:r>
            <a:r>
              <a:rPr lang="en-US" sz="3600" b="1" dirty="0" err="1"/>
              <a:t>العالمية</a:t>
            </a:r>
            <a:r>
              <a:rPr lang="en-US" sz="3600" b="1" dirty="0"/>
              <a:t> </a:t>
            </a:r>
            <a:r>
              <a:rPr lang="en-US" sz="3600" b="1" dirty="0" err="1"/>
              <a:t>الأولى</a:t>
            </a:r>
            <a:r>
              <a:rPr lang="en-US" sz="3600" b="1" dirty="0"/>
              <a:t> (1914 – 1918م ) </a:t>
            </a:r>
            <a:r>
              <a:rPr lang="en-US" sz="3600" b="1" dirty="0" err="1"/>
              <a:t>ودخلت</a:t>
            </a:r>
            <a:r>
              <a:rPr lang="en-US" sz="3600" b="1" dirty="0"/>
              <a:t> </a:t>
            </a:r>
            <a:r>
              <a:rPr lang="en-US" sz="3600" b="1" dirty="0" err="1"/>
              <a:t>الدولة</a:t>
            </a:r>
            <a:r>
              <a:rPr lang="en-US" sz="3600" b="1" dirty="0"/>
              <a:t> </a:t>
            </a:r>
            <a:r>
              <a:rPr lang="en-US" sz="3600" b="1" dirty="0" err="1"/>
              <a:t>العثمانية</a:t>
            </a:r>
            <a:r>
              <a:rPr lang="en-US" sz="3600" b="1" dirty="0"/>
              <a:t> </a:t>
            </a:r>
            <a:r>
              <a:rPr lang="en-US" sz="3600" b="1" dirty="0" err="1"/>
              <a:t>في</a:t>
            </a:r>
            <a:r>
              <a:rPr lang="en-US" sz="3600" b="1" dirty="0"/>
              <a:t> </a:t>
            </a:r>
            <a:r>
              <a:rPr lang="en-US" sz="3600" b="1" dirty="0" err="1"/>
              <a:t>حرب</a:t>
            </a:r>
            <a:r>
              <a:rPr lang="en-US" sz="3600" b="1" dirty="0"/>
              <a:t> </a:t>
            </a:r>
            <a:r>
              <a:rPr lang="en-US" sz="3600" b="1" dirty="0" err="1"/>
              <a:t>ضد</a:t>
            </a:r>
            <a:r>
              <a:rPr lang="en-US" sz="3600" b="1" dirty="0"/>
              <a:t> </a:t>
            </a:r>
            <a:r>
              <a:rPr lang="en-US" sz="3600" b="1" dirty="0" err="1"/>
              <a:t>إنجلترا</a:t>
            </a:r>
            <a:r>
              <a:rPr lang="en-US" sz="3600" b="1" dirty="0"/>
              <a:t> ، </a:t>
            </a:r>
            <a:r>
              <a:rPr lang="en-US" sz="3600" b="1" dirty="0" err="1"/>
              <a:t>وقد</a:t>
            </a:r>
            <a:r>
              <a:rPr lang="en-US" sz="3600" b="1" dirty="0"/>
              <a:t> </a:t>
            </a:r>
            <a:r>
              <a:rPr lang="en-US" sz="3600" b="1" dirty="0" err="1"/>
              <a:t>انتهزت</a:t>
            </a:r>
            <a:r>
              <a:rPr lang="en-US" sz="3600" b="1" dirty="0"/>
              <a:t> </a:t>
            </a:r>
            <a:r>
              <a:rPr lang="en-US" sz="3600" b="1" dirty="0" err="1"/>
              <a:t>إنجلترا</a:t>
            </a:r>
            <a:r>
              <a:rPr lang="en-US" sz="3600" b="1" dirty="0"/>
              <a:t> </a:t>
            </a:r>
            <a:r>
              <a:rPr lang="en-US" sz="3600" b="1" dirty="0" err="1"/>
              <a:t>الفرصة</a:t>
            </a:r>
            <a:r>
              <a:rPr lang="en-US" sz="3600" b="1" dirty="0"/>
              <a:t> </a:t>
            </a:r>
            <a:r>
              <a:rPr lang="en-US" sz="3600" b="1" dirty="0" err="1"/>
              <a:t>لإنهاء</a:t>
            </a:r>
            <a:r>
              <a:rPr lang="en-US" sz="3600" b="1" dirty="0"/>
              <a:t> </a:t>
            </a:r>
            <a:r>
              <a:rPr lang="en-US" sz="3600" b="1" dirty="0" err="1"/>
              <a:t>السيادة</a:t>
            </a:r>
            <a:r>
              <a:rPr lang="en-US" sz="3600" b="1" dirty="0"/>
              <a:t> </a:t>
            </a:r>
            <a:r>
              <a:rPr lang="en-US" sz="3600" b="1" dirty="0" err="1"/>
              <a:t>العثمانية</a:t>
            </a:r>
            <a:r>
              <a:rPr lang="en-US" sz="3600" b="1" dirty="0"/>
              <a:t> </a:t>
            </a:r>
            <a:r>
              <a:rPr lang="en-US" sz="3600" b="1" dirty="0" err="1"/>
              <a:t>وفرض</a:t>
            </a:r>
            <a:r>
              <a:rPr lang="en-US" sz="3600" b="1" dirty="0"/>
              <a:t> </a:t>
            </a:r>
            <a:r>
              <a:rPr lang="en-US" sz="3600" b="1" dirty="0" err="1"/>
              <a:t>الحماية</a:t>
            </a:r>
            <a:r>
              <a:rPr lang="en-US" sz="3600" b="1" dirty="0"/>
              <a:t> </a:t>
            </a:r>
            <a:r>
              <a:rPr lang="en-US" sz="3600" b="1" dirty="0" err="1"/>
              <a:t>البريطانية</a:t>
            </a:r>
            <a:r>
              <a:rPr lang="en-US" sz="3600" b="1" dirty="0"/>
              <a:t> </a:t>
            </a:r>
            <a:r>
              <a:rPr lang="en-US" sz="3600" b="1" dirty="0" err="1"/>
              <a:t>في</a:t>
            </a:r>
            <a:r>
              <a:rPr lang="en-US" sz="3600" b="1" dirty="0"/>
              <a:t> نوفمبر1914م ،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92576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BBA37A-9B17-4E25-8EEA-2A53BCC2D597}"/>
              </a:ext>
            </a:extLst>
          </p:cNvPr>
          <p:cNvSpPr txBox="1"/>
          <p:nvPr/>
        </p:nvSpPr>
        <p:spPr>
          <a:xfrm>
            <a:off x="665018" y="1399309"/>
            <a:ext cx="106264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3600" b="1" dirty="0"/>
              <a:t>و </a:t>
            </a:r>
            <a:r>
              <a:rPr lang="en-US" sz="3600" b="1" dirty="0" err="1"/>
              <a:t>في</a:t>
            </a:r>
            <a:r>
              <a:rPr lang="en-US" sz="3600" b="1" dirty="0"/>
              <a:t> </a:t>
            </a:r>
            <a:r>
              <a:rPr lang="en-US" sz="3600" b="1" dirty="0" err="1"/>
              <a:t>تلك</a:t>
            </a:r>
            <a:r>
              <a:rPr lang="en-US" sz="3600" b="1" dirty="0"/>
              <a:t> </a:t>
            </a:r>
            <a:r>
              <a:rPr lang="en-US" sz="3600" b="1" dirty="0" err="1"/>
              <a:t>الفترة</a:t>
            </a:r>
            <a:r>
              <a:rPr lang="en-US" sz="3600" b="1" dirty="0"/>
              <a:t>  </a:t>
            </a:r>
            <a:r>
              <a:rPr lang="en-US" sz="3600" b="1" dirty="0" err="1"/>
              <a:t>كانت</a:t>
            </a:r>
            <a:r>
              <a:rPr lang="en-US" sz="3600" b="1" dirty="0"/>
              <a:t> </a:t>
            </a:r>
            <a:r>
              <a:rPr lang="en-US" sz="3600" b="1" dirty="0" err="1"/>
              <a:t>الحالة</a:t>
            </a:r>
            <a:r>
              <a:rPr lang="en-US" sz="3600" b="1" dirty="0"/>
              <a:t>  </a:t>
            </a:r>
            <a:r>
              <a:rPr lang="en-US" sz="3600" b="1" dirty="0" err="1"/>
              <a:t>العالمية</a:t>
            </a:r>
            <a:r>
              <a:rPr lang="en-US" sz="3600" b="1" dirty="0"/>
              <a:t> </a:t>
            </a:r>
            <a:r>
              <a:rPr lang="en-US" sz="3600" b="1" dirty="0" err="1"/>
              <a:t>يخدم</a:t>
            </a:r>
            <a:r>
              <a:rPr lang="en-US" sz="3600" b="1" dirty="0"/>
              <a:t> </a:t>
            </a:r>
            <a:r>
              <a:rPr lang="en-US" sz="3600" b="1" dirty="0" err="1"/>
              <a:t>الشعب</a:t>
            </a:r>
            <a:r>
              <a:rPr lang="en-US" sz="3600" b="1" dirty="0"/>
              <a:t> </a:t>
            </a:r>
            <a:r>
              <a:rPr lang="en-US" sz="3600" b="1" dirty="0" err="1"/>
              <a:t>المصرى</a:t>
            </a:r>
            <a:r>
              <a:rPr lang="en-US" sz="3600" b="1" dirty="0"/>
              <a:t> ، </a:t>
            </a:r>
            <a:r>
              <a:rPr lang="en-US" sz="3600" b="1" dirty="0" err="1"/>
              <a:t>فلكي</a:t>
            </a:r>
            <a:r>
              <a:rPr lang="en-US" sz="3600" b="1" dirty="0"/>
              <a:t> </a:t>
            </a:r>
            <a:r>
              <a:rPr lang="en-US" sz="3600" b="1" dirty="0" err="1"/>
              <a:t>تجذب</a:t>
            </a:r>
            <a:r>
              <a:rPr lang="en-US" sz="3600" b="1" dirty="0"/>
              <a:t> </a:t>
            </a:r>
            <a:r>
              <a:rPr lang="en-US" sz="3600" b="1" dirty="0" err="1"/>
              <a:t>الولايات</a:t>
            </a:r>
            <a:r>
              <a:rPr lang="en-US" sz="3600" b="1" dirty="0"/>
              <a:t> </a:t>
            </a:r>
            <a:r>
              <a:rPr lang="en-US" sz="3600" b="1" dirty="0" err="1"/>
              <a:t>المتحدة</a:t>
            </a:r>
            <a:r>
              <a:rPr lang="en-US" sz="3600" b="1" dirty="0"/>
              <a:t> </a:t>
            </a:r>
            <a:r>
              <a:rPr lang="en-US" sz="3600" b="1" dirty="0" err="1"/>
              <a:t>شعوب</a:t>
            </a:r>
            <a:r>
              <a:rPr lang="en-US" sz="3600" b="1" dirty="0"/>
              <a:t> </a:t>
            </a:r>
            <a:r>
              <a:rPr lang="en-US" sz="3600" b="1" dirty="0" err="1"/>
              <a:t>العالم</a:t>
            </a:r>
            <a:r>
              <a:rPr lang="en-US" sz="3600" b="1" dirty="0"/>
              <a:t> </a:t>
            </a:r>
            <a:r>
              <a:rPr lang="en-US" sz="3600" b="1" dirty="0" err="1"/>
              <a:t>للتحالف</a:t>
            </a:r>
            <a:r>
              <a:rPr lang="en-US" sz="3600" b="1" dirty="0"/>
              <a:t> </a:t>
            </a:r>
            <a:r>
              <a:rPr lang="en-US" sz="3600" b="1" dirty="0" err="1"/>
              <a:t>ضد</a:t>
            </a:r>
            <a:r>
              <a:rPr lang="en-US" sz="3600" b="1" dirty="0"/>
              <a:t> </a:t>
            </a:r>
            <a:r>
              <a:rPr lang="en-US" sz="3600" b="1" dirty="0" err="1"/>
              <a:t>ألمانيا</a:t>
            </a:r>
            <a:r>
              <a:rPr lang="en-US" sz="3600" b="1" dirty="0"/>
              <a:t> </a:t>
            </a:r>
            <a:r>
              <a:rPr lang="en-US" sz="3600" b="1" dirty="0" err="1"/>
              <a:t>وتركيا</a:t>
            </a:r>
            <a:r>
              <a:rPr lang="en-US" sz="3600" b="1" dirty="0"/>
              <a:t> </a:t>
            </a:r>
            <a:r>
              <a:rPr lang="en-US" sz="3600" b="1" dirty="0" err="1"/>
              <a:t>والنمسا</a:t>
            </a:r>
            <a:r>
              <a:rPr lang="en-US" sz="3600" b="1" dirty="0"/>
              <a:t> ، </a:t>
            </a:r>
            <a:r>
              <a:rPr lang="en-US" sz="3600" b="1" dirty="0" err="1"/>
              <a:t>فقد</a:t>
            </a:r>
            <a:r>
              <a:rPr lang="en-US" sz="3600" b="1" dirty="0"/>
              <a:t> </a:t>
            </a:r>
            <a:r>
              <a:rPr lang="en-US" sz="3600" b="1" dirty="0" err="1"/>
              <a:t>أعلن</a:t>
            </a:r>
            <a:r>
              <a:rPr lang="en-US" sz="3600" b="1" dirty="0"/>
              <a:t> </a:t>
            </a:r>
            <a:r>
              <a:rPr lang="en-US" sz="3600" b="1" dirty="0" err="1"/>
              <a:t>رئيسها</a:t>
            </a:r>
            <a:r>
              <a:rPr lang="en-US" sz="3600" b="1" dirty="0"/>
              <a:t>"  </a:t>
            </a:r>
            <a:r>
              <a:rPr lang="en-US" sz="3600" b="1" dirty="0" err="1"/>
              <a:t>ولسون</a:t>
            </a:r>
            <a:r>
              <a:rPr lang="en-US" sz="3600" b="1" dirty="0"/>
              <a:t>  " </a:t>
            </a:r>
            <a:r>
              <a:rPr lang="en-US" sz="3600" b="1" dirty="0" err="1"/>
              <a:t>اولاً</a:t>
            </a:r>
            <a:r>
              <a:rPr lang="en-US" sz="3600" b="1" dirty="0"/>
              <a:t> : </a:t>
            </a:r>
            <a:r>
              <a:rPr lang="en-US" sz="3600" b="1" dirty="0" err="1"/>
              <a:t>مبدأ</a:t>
            </a:r>
            <a:r>
              <a:rPr lang="en-US" sz="3600" b="1" dirty="0"/>
              <a:t> </a:t>
            </a:r>
            <a:r>
              <a:rPr lang="en-US" sz="3600" b="1" dirty="0" err="1"/>
              <a:t>حق</a:t>
            </a:r>
            <a:r>
              <a:rPr lang="en-US" sz="3600" b="1" dirty="0"/>
              <a:t> </a:t>
            </a:r>
            <a:r>
              <a:rPr lang="en-US" sz="3600" b="1" dirty="0" err="1"/>
              <a:t>تقرير</a:t>
            </a:r>
            <a:r>
              <a:rPr lang="en-US" sz="3600" b="1" dirty="0"/>
              <a:t> </a:t>
            </a:r>
            <a:r>
              <a:rPr lang="en-US" sz="3600" b="1" dirty="0" err="1"/>
              <a:t>المصير</a:t>
            </a:r>
            <a:r>
              <a:rPr lang="en-US" sz="3600" b="1" dirty="0"/>
              <a:t> . </a:t>
            </a:r>
            <a:r>
              <a:rPr lang="en-US" sz="3600" b="1" dirty="0" err="1"/>
              <a:t>ثانياً</a:t>
            </a:r>
            <a:r>
              <a:rPr lang="en-US" sz="3600" b="1" dirty="0"/>
              <a:t> : </a:t>
            </a:r>
            <a:r>
              <a:rPr lang="en-US" sz="3600" b="1" dirty="0" err="1"/>
              <a:t>مبدأ</a:t>
            </a:r>
            <a:r>
              <a:rPr lang="en-US" sz="3600" b="1" dirty="0"/>
              <a:t> </a:t>
            </a:r>
            <a:r>
              <a:rPr lang="en-US" sz="3600" b="1" dirty="0" err="1"/>
              <a:t>تأليف</a:t>
            </a:r>
            <a:r>
              <a:rPr lang="en-US" sz="3600" b="1" dirty="0"/>
              <a:t> </a:t>
            </a:r>
            <a:r>
              <a:rPr lang="en-US" sz="3600" b="1" dirty="0" err="1"/>
              <a:t>عصبة</a:t>
            </a:r>
            <a:r>
              <a:rPr lang="en-US" sz="3600" b="1" dirty="0"/>
              <a:t> </a:t>
            </a:r>
            <a:r>
              <a:rPr lang="en-US" sz="3600" b="1" dirty="0" err="1"/>
              <a:t>الأمم</a:t>
            </a:r>
            <a:r>
              <a:rPr lang="en-US" sz="3600" b="1" dirty="0"/>
              <a:t> </a:t>
            </a:r>
            <a:r>
              <a:rPr lang="en-US" sz="3600" b="1" dirty="0" err="1"/>
              <a:t>لحل</a:t>
            </a:r>
            <a:r>
              <a:rPr lang="en-US" sz="3600" b="1" dirty="0"/>
              <a:t> </a:t>
            </a:r>
            <a:r>
              <a:rPr lang="en-US" sz="3600" b="1" dirty="0" err="1"/>
              <a:t>المشكلات</a:t>
            </a:r>
            <a:r>
              <a:rPr lang="en-US" sz="3600" b="1" dirty="0"/>
              <a:t> </a:t>
            </a:r>
            <a:r>
              <a:rPr lang="en-US" sz="3600" b="1" dirty="0" err="1"/>
              <a:t>سلميا</a:t>
            </a:r>
            <a:r>
              <a:rPr lang="en-US" sz="3600" b="1" dirty="0"/>
              <a:t> </a:t>
            </a:r>
            <a:r>
              <a:rPr lang="en-US" sz="3600" b="1" dirty="0" err="1"/>
              <a:t>ودون</a:t>
            </a:r>
            <a:r>
              <a:rPr lang="en-US" sz="3600" b="1" dirty="0"/>
              <a:t> </a:t>
            </a:r>
            <a:r>
              <a:rPr lang="en-US" sz="3600" b="1" dirty="0" err="1"/>
              <a:t>حرب</a:t>
            </a:r>
            <a:r>
              <a:rPr lang="en-US" sz="3600" b="1" dirty="0"/>
              <a:t> ، </a:t>
            </a:r>
            <a:r>
              <a:rPr lang="en-US" sz="3600" b="1" dirty="0" err="1"/>
              <a:t>وبعد</a:t>
            </a:r>
            <a:r>
              <a:rPr lang="en-US" sz="3600" b="1" dirty="0"/>
              <a:t> </a:t>
            </a:r>
            <a:r>
              <a:rPr lang="en-US" sz="3600" b="1" dirty="0" err="1"/>
              <a:t>انتهاء</a:t>
            </a:r>
            <a:r>
              <a:rPr lang="en-US" sz="3600" b="1" dirty="0"/>
              <a:t> </a:t>
            </a:r>
            <a:r>
              <a:rPr lang="en-US" sz="3600" b="1" dirty="0" err="1"/>
              <a:t>الحرب</a:t>
            </a:r>
            <a:r>
              <a:rPr lang="en-US" sz="3600" b="1" dirty="0"/>
              <a:t> </a:t>
            </a:r>
            <a:r>
              <a:rPr lang="en-US" sz="3600" b="1" dirty="0" err="1"/>
              <a:t>وهزيمة</a:t>
            </a:r>
            <a:r>
              <a:rPr lang="en-US" sz="3600" b="1" dirty="0"/>
              <a:t> </a:t>
            </a:r>
            <a:r>
              <a:rPr lang="en-US" sz="3600" b="1" dirty="0" err="1"/>
              <a:t>الدولة</a:t>
            </a:r>
            <a:r>
              <a:rPr lang="en-US" sz="3600" b="1" dirty="0"/>
              <a:t> </a:t>
            </a:r>
            <a:r>
              <a:rPr lang="en-US" sz="3600" b="1" dirty="0" err="1"/>
              <a:t>العثمانية</a:t>
            </a:r>
            <a:r>
              <a:rPr lang="en-US" sz="3600" b="1" dirty="0"/>
              <a:t> </a:t>
            </a:r>
            <a:r>
              <a:rPr lang="en-US" sz="3600" b="1" dirty="0" err="1"/>
              <a:t>وسقوط</a:t>
            </a:r>
            <a:r>
              <a:rPr lang="en-US" sz="3600" b="1" dirty="0"/>
              <a:t> </a:t>
            </a:r>
            <a:r>
              <a:rPr lang="en-US" sz="3600" b="1" dirty="0" err="1"/>
              <a:t>فكرة</a:t>
            </a:r>
            <a:r>
              <a:rPr lang="en-US" sz="3600" b="1" dirty="0"/>
              <a:t> </a:t>
            </a:r>
            <a:r>
              <a:rPr lang="en-US" sz="3600" b="1" dirty="0" err="1"/>
              <a:t>الجامعة</a:t>
            </a:r>
            <a:r>
              <a:rPr lang="en-US" sz="3600" b="1" dirty="0"/>
              <a:t> </a:t>
            </a:r>
            <a:r>
              <a:rPr lang="en-US" sz="3600" b="1" dirty="0" err="1"/>
              <a:t>الإسلامية</a:t>
            </a:r>
            <a:r>
              <a:rPr lang="en-US" sz="3600" b="1" dirty="0"/>
              <a:t> </a:t>
            </a:r>
            <a:r>
              <a:rPr lang="en-US" sz="3600" b="1" dirty="0" err="1"/>
              <a:t>معها</a:t>
            </a:r>
            <a:r>
              <a:rPr lang="en-US" sz="3600" b="1" dirty="0"/>
              <a:t> </a:t>
            </a:r>
            <a:r>
              <a:rPr lang="en-US" sz="3600" b="1" dirty="0" err="1"/>
              <a:t>أدرك</a:t>
            </a:r>
            <a:r>
              <a:rPr lang="en-US" sz="3600" b="1" dirty="0"/>
              <a:t> </a:t>
            </a:r>
            <a:r>
              <a:rPr lang="en-US" sz="3600" b="1" dirty="0" err="1"/>
              <a:t>الشعب</a:t>
            </a:r>
            <a:r>
              <a:rPr lang="en-US" sz="3600" b="1" dirty="0"/>
              <a:t> </a:t>
            </a:r>
            <a:r>
              <a:rPr lang="en-US" sz="3600" b="1" dirty="0" err="1"/>
              <a:t>المصرى</a:t>
            </a:r>
            <a:r>
              <a:rPr lang="en-US" sz="3600" b="1" dirty="0"/>
              <a:t> </a:t>
            </a:r>
            <a:r>
              <a:rPr lang="en-US" sz="3600" b="1" dirty="0" err="1"/>
              <a:t>انه</a:t>
            </a:r>
            <a:r>
              <a:rPr lang="en-US" sz="3600" b="1" dirty="0"/>
              <a:t> </a:t>
            </a:r>
            <a:r>
              <a:rPr lang="en-US" sz="3600" b="1" dirty="0" err="1"/>
              <a:t>غير</a:t>
            </a:r>
            <a:r>
              <a:rPr lang="en-US" sz="3600" b="1" dirty="0"/>
              <a:t> </a:t>
            </a:r>
            <a:r>
              <a:rPr lang="en-US" sz="3600" b="1" dirty="0" err="1"/>
              <a:t>ملزم</a:t>
            </a:r>
            <a:r>
              <a:rPr lang="en-US" sz="3600" b="1" dirty="0"/>
              <a:t> </a:t>
            </a:r>
            <a:r>
              <a:rPr lang="en-US" sz="3600" b="1" dirty="0" err="1"/>
              <a:t>بقبول</a:t>
            </a:r>
            <a:r>
              <a:rPr lang="en-US" sz="3600" b="1" dirty="0"/>
              <a:t> </a:t>
            </a:r>
            <a:r>
              <a:rPr lang="en-US" sz="3600" b="1" dirty="0" err="1"/>
              <a:t>السيادة</a:t>
            </a:r>
            <a:r>
              <a:rPr lang="en-US" sz="3600" b="1" dirty="0"/>
              <a:t> </a:t>
            </a:r>
            <a:r>
              <a:rPr lang="en-US" sz="3600" b="1" dirty="0" err="1"/>
              <a:t>العثمانية</a:t>
            </a:r>
            <a:r>
              <a:rPr lang="en-US" sz="3600" b="1" dirty="0"/>
              <a:t> ، </a:t>
            </a:r>
            <a:r>
              <a:rPr lang="en-US" sz="3600" b="1" dirty="0" err="1"/>
              <a:t>وبرزت</a:t>
            </a:r>
            <a:r>
              <a:rPr lang="en-US" sz="3600" b="1" dirty="0"/>
              <a:t> </a:t>
            </a:r>
            <a:r>
              <a:rPr lang="en-US" sz="3600" b="1" dirty="0" err="1"/>
              <a:t>فكرة</a:t>
            </a:r>
            <a:r>
              <a:rPr lang="en-US" sz="3600" b="1" dirty="0"/>
              <a:t> </a:t>
            </a:r>
            <a:r>
              <a:rPr lang="en-US" sz="3600" b="1" dirty="0" err="1"/>
              <a:t>الجامعة</a:t>
            </a:r>
            <a:r>
              <a:rPr lang="en-US" sz="3600" b="1" dirty="0"/>
              <a:t> </a:t>
            </a:r>
            <a:r>
              <a:rPr lang="en-US" sz="3600" b="1" dirty="0" err="1"/>
              <a:t>المصرية</a:t>
            </a:r>
            <a:r>
              <a:rPr lang="en-US" sz="3600" b="1" dirty="0"/>
              <a:t> ( </a:t>
            </a:r>
            <a:r>
              <a:rPr lang="en-US" sz="3600" b="1" dirty="0" err="1"/>
              <a:t>القومية</a:t>
            </a:r>
            <a:r>
              <a:rPr lang="en-US" sz="3600" b="1" dirty="0"/>
              <a:t> </a:t>
            </a:r>
            <a:r>
              <a:rPr lang="en-US" sz="3600" b="1" dirty="0" err="1"/>
              <a:t>المصرية</a:t>
            </a:r>
            <a:r>
              <a:rPr lang="en-US" sz="3600" b="1" dirty="0"/>
              <a:t> ) . و </a:t>
            </a:r>
            <a:r>
              <a:rPr lang="en-US" sz="3600" b="1" dirty="0" err="1"/>
              <a:t>من</a:t>
            </a:r>
            <a:r>
              <a:rPr lang="en-US" sz="3600" b="1" dirty="0"/>
              <a:t> </a:t>
            </a:r>
            <a:r>
              <a:rPr lang="en-US" sz="3600" b="1" dirty="0" err="1"/>
              <a:t>ثمه</a:t>
            </a:r>
            <a:r>
              <a:rPr lang="en-US" sz="3600" b="1" dirty="0"/>
              <a:t> </a:t>
            </a:r>
            <a:r>
              <a:rPr lang="en-US" sz="3600" b="1" dirty="0" err="1"/>
              <a:t>أصبحت</a:t>
            </a:r>
            <a:r>
              <a:rPr lang="en-US" sz="3600" b="1" dirty="0"/>
              <a:t> </a:t>
            </a:r>
            <a:r>
              <a:rPr lang="en-US" sz="3600" b="1" dirty="0" err="1"/>
              <a:t>مصر</a:t>
            </a:r>
            <a:r>
              <a:rPr lang="en-US" sz="3600" b="1" dirty="0"/>
              <a:t> </a:t>
            </a:r>
            <a:r>
              <a:rPr lang="en-US" sz="3600" b="1" dirty="0" err="1"/>
              <a:t>تطالب</a:t>
            </a:r>
            <a:r>
              <a:rPr lang="en-US" sz="3600" b="1" dirty="0"/>
              <a:t> </a:t>
            </a:r>
            <a:r>
              <a:rPr lang="en-US" sz="3600" b="1" dirty="0" err="1"/>
              <a:t>بمطلبين</a:t>
            </a:r>
            <a:r>
              <a:rPr lang="en-US" sz="3600" b="1" dirty="0"/>
              <a:t> </a:t>
            </a:r>
            <a:r>
              <a:rPr lang="en-US" sz="3600" b="1" dirty="0" err="1"/>
              <a:t>فقط</a:t>
            </a:r>
            <a:r>
              <a:rPr lang="en-US" sz="3600" b="1" dirty="0"/>
              <a:t> </a:t>
            </a:r>
            <a:r>
              <a:rPr lang="en-US" sz="3600" b="1" dirty="0" err="1"/>
              <a:t>هما</a:t>
            </a:r>
            <a:r>
              <a:rPr lang="en-US" sz="3600" b="1" dirty="0"/>
              <a:t> </a:t>
            </a:r>
            <a:r>
              <a:rPr lang="en-US" sz="3600" b="1" dirty="0" err="1"/>
              <a:t>إنهاء</a:t>
            </a:r>
            <a:r>
              <a:rPr lang="en-US" sz="3600" b="1" dirty="0"/>
              <a:t> </a:t>
            </a:r>
            <a:r>
              <a:rPr lang="en-US" sz="3600" b="1" dirty="0" err="1"/>
              <a:t>الاحتلال</a:t>
            </a:r>
            <a:r>
              <a:rPr lang="en-US" sz="3600" b="1" dirty="0"/>
              <a:t> </a:t>
            </a:r>
            <a:r>
              <a:rPr lang="en-US" sz="3600" b="1" dirty="0" err="1"/>
              <a:t>البريطاني</a:t>
            </a:r>
            <a:r>
              <a:rPr lang="en-US" sz="3600" b="1" dirty="0"/>
              <a:t> .</a:t>
            </a:r>
            <a:r>
              <a:rPr lang="ar-SA" sz="3600" dirty="0"/>
              <a:t> و أعلان مصر انها دولة مستقلة عن الدولة العثمانية 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40773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6906FA-58D5-4474-9EE5-83C4E0722191}"/>
              </a:ext>
            </a:extLst>
          </p:cNvPr>
          <p:cNvSpPr txBox="1"/>
          <p:nvPr/>
        </p:nvSpPr>
        <p:spPr>
          <a:xfrm>
            <a:off x="678874" y="1953491"/>
            <a:ext cx="1076498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/>
              <a:t>و </a:t>
            </a:r>
            <a:r>
              <a:rPr lang="en-US" sz="3200" b="1" dirty="0" err="1"/>
              <a:t>سافر</a:t>
            </a:r>
            <a:r>
              <a:rPr lang="en-US" sz="3200" b="1" dirty="0"/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الوفد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المصر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/>
              <a:t>إلي</a:t>
            </a:r>
            <a:r>
              <a:rPr lang="en-US" sz="3200" b="1" dirty="0"/>
              <a:t> </a:t>
            </a:r>
            <a:r>
              <a:rPr lang="en-US" sz="3200" b="1" dirty="0" err="1"/>
              <a:t>باريس</a:t>
            </a:r>
            <a:r>
              <a:rPr lang="en-US" sz="3200" b="1" dirty="0"/>
              <a:t> و </a:t>
            </a:r>
            <a:r>
              <a:rPr lang="en-US" sz="3200" b="1" dirty="0" err="1"/>
              <a:t>عرض</a:t>
            </a:r>
            <a:r>
              <a:rPr lang="en-US" sz="3200" b="1" dirty="0"/>
              <a:t> </a:t>
            </a:r>
            <a:r>
              <a:rPr lang="en-US" sz="3200" b="1" dirty="0" err="1"/>
              <a:t>قضيتهم</a:t>
            </a:r>
            <a:r>
              <a:rPr lang="en-US" sz="3200" b="1" dirty="0"/>
              <a:t> </a:t>
            </a:r>
            <a:r>
              <a:rPr lang="en-US" sz="3200" b="1" dirty="0" err="1"/>
              <a:t>في</a:t>
            </a:r>
            <a:r>
              <a:rPr lang="en-US" sz="3200" b="1" dirty="0"/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مؤتمر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الصلح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/>
              <a:t>.</a:t>
            </a:r>
            <a:r>
              <a:rPr lang="ar-SA" sz="3200" dirty="0"/>
              <a:t> و تبين للوفد أن المؤتمر يؤيد و يعلن بحماية بريطانيا علي مصر . و بدأت بريطانيا تشعر أنه لا سبيل في اقناع الشعب المصري بالتواجد البريطاني إلا بالمفاوضات و بدأت أول مرحلة في المفاوضات بين </a:t>
            </a:r>
            <a:r>
              <a:rPr lang="ar-SA" sz="3200" dirty="0">
                <a:solidFill>
                  <a:srgbClr val="FF0000"/>
                </a:solidFill>
              </a:rPr>
              <a:t>سعد زغلول </a:t>
            </a:r>
            <a:r>
              <a:rPr lang="ar-SA" sz="3200" dirty="0"/>
              <a:t>و ملنر و كان الهدف من المفاوضة الغاء الحماية البريطانية علي مصر . و لكن هذه المفاوضات فشلت بسبب لجوء بريطانيا إلي الأستقلال الشكلى و ليس الفعلي . و أوضحت تحقيقة عن طريق </a:t>
            </a:r>
            <a:r>
              <a:rPr lang="ar-SA" sz="3200" dirty="0">
                <a:solidFill>
                  <a:srgbClr val="FF0000"/>
                </a:solidFill>
              </a:rPr>
              <a:t>أولاً :</a:t>
            </a:r>
            <a:r>
              <a:rPr lang="ar-SA" sz="3200" dirty="0"/>
              <a:t> </a:t>
            </a:r>
            <a:r>
              <a:rPr lang="en-US" sz="3200" b="1" dirty="0" err="1"/>
              <a:t>حرمان</a:t>
            </a:r>
            <a:r>
              <a:rPr lang="en-US" sz="3200" b="1" dirty="0"/>
              <a:t> </a:t>
            </a:r>
            <a:r>
              <a:rPr lang="en-US" sz="3200" b="1" dirty="0" err="1"/>
              <a:t>مصر</a:t>
            </a:r>
            <a:r>
              <a:rPr lang="en-US" sz="3200" b="1" dirty="0"/>
              <a:t> </a:t>
            </a:r>
            <a:r>
              <a:rPr lang="en-US" sz="3200" b="1" dirty="0" err="1"/>
              <a:t>من</a:t>
            </a:r>
            <a:r>
              <a:rPr lang="en-US" sz="3200" b="1" dirty="0"/>
              <a:t> </a:t>
            </a:r>
            <a:r>
              <a:rPr lang="en-US" sz="3200" b="1" dirty="0" err="1"/>
              <a:t>إقامة</a:t>
            </a:r>
            <a:r>
              <a:rPr lang="en-US" sz="3200" b="1" dirty="0"/>
              <a:t> </a:t>
            </a:r>
            <a:r>
              <a:rPr lang="en-US" sz="3200" b="1" dirty="0" err="1"/>
              <a:t>أي</a:t>
            </a:r>
            <a:r>
              <a:rPr lang="en-US" sz="3200" b="1" dirty="0"/>
              <a:t> </a:t>
            </a:r>
            <a:r>
              <a:rPr lang="en-US" sz="3200" b="1" dirty="0" err="1"/>
              <a:t>علاقات</a:t>
            </a:r>
            <a:r>
              <a:rPr lang="en-US" sz="3200" b="1" dirty="0"/>
              <a:t> </a:t>
            </a:r>
            <a:r>
              <a:rPr lang="en-US" sz="3200" b="1" dirty="0" err="1"/>
              <a:t>مستقلة</a:t>
            </a:r>
            <a:r>
              <a:rPr lang="en-US" sz="3200" b="1" dirty="0"/>
              <a:t> </a:t>
            </a:r>
            <a:r>
              <a:rPr lang="en-US" sz="3200" b="1" dirty="0" err="1"/>
              <a:t>مع</a:t>
            </a:r>
            <a:r>
              <a:rPr lang="en-US" sz="3200" b="1" dirty="0"/>
              <a:t> </a:t>
            </a:r>
            <a:r>
              <a:rPr lang="en-US" sz="3200" b="1" dirty="0" err="1"/>
              <a:t>دول</a:t>
            </a:r>
            <a:r>
              <a:rPr lang="en-US" sz="3200" b="1" dirty="0"/>
              <a:t> </a:t>
            </a:r>
            <a:r>
              <a:rPr lang="en-US" sz="3200" b="1" dirty="0" err="1"/>
              <a:t>أخرى</a:t>
            </a:r>
            <a:r>
              <a:rPr lang="en-US" sz="3200" b="1" dirty="0"/>
              <a:t> .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7540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8C80B66-D1C1-44E4-A769-3A5D59B98E21}"/>
              </a:ext>
            </a:extLst>
          </p:cNvPr>
          <p:cNvSpPr txBox="1"/>
          <p:nvPr/>
        </p:nvSpPr>
        <p:spPr>
          <a:xfrm>
            <a:off x="1343890" y="3429000"/>
            <a:ext cx="95042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4400" b="1" dirty="0">
                <a:solidFill>
                  <a:srgbClr val="FF0000"/>
                </a:solidFill>
              </a:rPr>
              <a:t>ثانياً: </a:t>
            </a:r>
            <a:r>
              <a:rPr lang="ar-SA" sz="4400" b="1" dirty="0"/>
              <a:t>حماية المصالح الإنجليزية . و رفض سعد زغلول هذه المطالبات مما أدي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37756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AFA237-A0B1-4468-A33B-9939D8472F4E}"/>
              </a:ext>
            </a:extLst>
          </p:cNvPr>
          <p:cNvSpPr txBox="1"/>
          <p:nvPr/>
        </p:nvSpPr>
        <p:spPr>
          <a:xfrm>
            <a:off x="775856" y="1911927"/>
            <a:ext cx="1041861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600" dirty="0"/>
              <a:t> </a:t>
            </a:r>
            <a:endParaRPr lang="en-US" sz="3600" dirty="0"/>
          </a:p>
          <a:p>
            <a:pPr algn="r" rtl="1"/>
            <a:r>
              <a:rPr lang="en-US" sz="3600" b="1" dirty="0" err="1"/>
              <a:t>وبدأت</a:t>
            </a:r>
            <a:r>
              <a:rPr lang="en-US" sz="3600" b="1" dirty="0"/>
              <a:t> </a:t>
            </a:r>
            <a:r>
              <a:rPr lang="en-US" sz="3600" b="1" dirty="0" err="1"/>
              <a:t>المرحلة</a:t>
            </a:r>
            <a:r>
              <a:rPr lang="en-US" sz="3600" b="1" dirty="0"/>
              <a:t> </a:t>
            </a:r>
            <a:r>
              <a:rPr lang="en-US" sz="3600" b="1" dirty="0" err="1"/>
              <a:t>الأولى</a:t>
            </a:r>
            <a:r>
              <a:rPr lang="en-US" sz="3600" b="1" dirty="0"/>
              <a:t> </a:t>
            </a:r>
            <a:r>
              <a:rPr lang="en-US" sz="3600" b="1" dirty="0" err="1"/>
              <a:t>بين</a:t>
            </a:r>
            <a:r>
              <a:rPr lang="en-US" sz="3600" b="1" dirty="0"/>
              <a:t> ( </a:t>
            </a:r>
            <a:r>
              <a:rPr lang="en-US" sz="3600" b="1" dirty="0" err="1"/>
              <a:t>سعد</a:t>
            </a:r>
            <a:r>
              <a:rPr lang="en-US" sz="3600" b="1" dirty="0"/>
              <a:t> </a:t>
            </a:r>
            <a:r>
              <a:rPr lang="en-US" sz="3600" b="1" dirty="0" err="1"/>
              <a:t>وملنر</a:t>
            </a:r>
            <a:r>
              <a:rPr lang="en-US" sz="3600" b="1" dirty="0"/>
              <a:t> ) </a:t>
            </a:r>
            <a:r>
              <a:rPr lang="en-US" sz="3600" b="1" dirty="0" err="1"/>
              <a:t>وكان</a:t>
            </a:r>
            <a:r>
              <a:rPr lang="en-US" sz="3600" b="1" dirty="0"/>
              <a:t> </a:t>
            </a:r>
            <a:r>
              <a:rPr lang="en-US" sz="3600" b="1" dirty="0" err="1"/>
              <a:t>هدفها</a:t>
            </a:r>
            <a:r>
              <a:rPr lang="en-US" sz="3600" b="1" dirty="0"/>
              <a:t> </a:t>
            </a:r>
            <a:r>
              <a:rPr lang="en-US" sz="3600" b="1" dirty="0" err="1"/>
              <a:t>إلغاء</a:t>
            </a:r>
            <a:r>
              <a:rPr lang="en-US" sz="3600" b="1" dirty="0"/>
              <a:t> </a:t>
            </a:r>
            <a:r>
              <a:rPr lang="en-US" sz="3600" b="1" dirty="0" err="1"/>
              <a:t>الحماية</a:t>
            </a:r>
            <a:r>
              <a:rPr lang="en-US" sz="3600" b="1" dirty="0"/>
              <a:t> </a:t>
            </a:r>
            <a:r>
              <a:rPr lang="en-US" sz="3600" b="1" dirty="0" err="1"/>
              <a:t>البريطانية</a:t>
            </a:r>
            <a:r>
              <a:rPr lang="en-US" sz="3600" b="1" dirty="0"/>
              <a:t> </a:t>
            </a:r>
            <a:r>
              <a:rPr lang="en-US" sz="3600" b="1" dirty="0" err="1"/>
              <a:t>على</a:t>
            </a:r>
            <a:r>
              <a:rPr lang="en-US" sz="3600" b="1" dirty="0"/>
              <a:t> </a:t>
            </a:r>
            <a:r>
              <a:rPr lang="en-US" sz="3600" b="1" dirty="0" err="1"/>
              <a:t>مصر</a:t>
            </a:r>
            <a:r>
              <a:rPr lang="en-US" sz="3600" b="1" dirty="0"/>
              <a:t> </a:t>
            </a:r>
            <a:r>
              <a:rPr lang="en-US" sz="3600" b="1" dirty="0" err="1"/>
              <a:t>والاعتراف</a:t>
            </a:r>
            <a:r>
              <a:rPr lang="en-US" sz="3600" b="1" dirty="0"/>
              <a:t> </a:t>
            </a:r>
            <a:r>
              <a:rPr lang="en-US" sz="3600" b="1" dirty="0" err="1"/>
              <a:t>باستقلال</a:t>
            </a:r>
            <a:r>
              <a:rPr lang="en-US" sz="3600" b="1" dirty="0"/>
              <a:t> </a:t>
            </a:r>
            <a:r>
              <a:rPr lang="en-US" sz="3600" b="1" dirty="0" err="1"/>
              <a:t>مصر</a:t>
            </a:r>
            <a:r>
              <a:rPr lang="en-US" sz="3600" b="1" dirty="0"/>
              <a:t>  </a:t>
            </a:r>
            <a:r>
              <a:rPr lang="en-US" sz="3600" b="1" dirty="0" err="1"/>
              <a:t>التام</a:t>
            </a:r>
            <a:r>
              <a:rPr lang="en-US" sz="3600" b="1" dirty="0"/>
              <a:t> </a:t>
            </a:r>
            <a:r>
              <a:rPr lang="en-US" sz="3600" b="1" dirty="0" err="1"/>
              <a:t>الداخلي</a:t>
            </a:r>
            <a:r>
              <a:rPr lang="en-US" sz="3600" b="1" dirty="0"/>
              <a:t> </a:t>
            </a:r>
            <a:r>
              <a:rPr lang="en-US" sz="3600" b="1" dirty="0" err="1"/>
              <a:t>والخارجي</a:t>
            </a:r>
            <a:r>
              <a:rPr lang="en-US" sz="3600" b="1" dirty="0"/>
              <a:t> </a:t>
            </a:r>
            <a:r>
              <a:rPr lang="en-US" sz="3600" b="1" dirty="0" err="1"/>
              <a:t>ولكنها</a:t>
            </a:r>
            <a:r>
              <a:rPr lang="en-US" sz="3600" b="1" dirty="0"/>
              <a:t> </a:t>
            </a:r>
            <a:r>
              <a:rPr lang="en-US" sz="3600" b="1" dirty="0" err="1"/>
              <a:t>فشلت</a:t>
            </a:r>
            <a:r>
              <a:rPr lang="en-US" sz="3600" b="1" dirty="0"/>
              <a:t> </a:t>
            </a:r>
            <a:r>
              <a:rPr lang="en-US" sz="3600" b="1" dirty="0" err="1"/>
              <a:t>بسب</a:t>
            </a:r>
            <a:r>
              <a:rPr lang="en-US" sz="3600" b="1" dirty="0"/>
              <a:t> </a:t>
            </a:r>
            <a:r>
              <a:rPr lang="en-US" sz="3600" b="1" dirty="0" err="1"/>
              <a:t>إصرار</a:t>
            </a:r>
            <a:r>
              <a:rPr lang="en-US" sz="3600" b="1" dirty="0"/>
              <a:t> </a:t>
            </a:r>
            <a:r>
              <a:rPr lang="en-US" sz="3600" b="1" dirty="0" err="1"/>
              <a:t>بريطانيا</a:t>
            </a:r>
            <a:r>
              <a:rPr lang="en-US" sz="3600" b="1" dirty="0"/>
              <a:t> </a:t>
            </a:r>
            <a:r>
              <a:rPr lang="en-US" sz="3600" b="1" dirty="0" err="1"/>
              <a:t>على</a:t>
            </a:r>
            <a:r>
              <a:rPr lang="en-US" sz="3600" b="1" dirty="0"/>
              <a:t> </a:t>
            </a:r>
            <a:r>
              <a:rPr lang="en-US" sz="3600" b="1" u="sng" dirty="0" err="1">
                <a:solidFill>
                  <a:srgbClr val="FF0000"/>
                </a:solidFill>
              </a:rPr>
              <a:t>تحويل</a:t>
            </a:r>
            <a:r>
              <a:rPr lang="en-US" sz="3600" b="1" u="sng" dirty="0">
                <a:solidFill>
                  <a:srgbClr val="FF0000"/>
                </a:solidFill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</a:rPr>
              <a:t>استقلال</a:t>
            </a:r>
            <a:r>
              <a:rPr lang="en-US" sz="3600" b="1" u="sng" dirty="0">
                <a:solidFill>
                  <a:srgbClr val="FF0000"/>
                </a:solidFill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</a:rPr>
              <a:t>مصر</a:t>
            </a:r>
            <a:r>
              <a:rPr lang="en-US" sz="3600" b="1" u="sng" dirty="0">
                <a:solidFill>
                  <a:srgbClr val="FF0000"/>
                </a:solidFill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</a:rPr>
              <a:t>لاستقلال</a:t>
            </a:r>
            <a:r>
              <a:rPr lang="en-US" sz="3600" b="1" u="sng" dirty="0">
                <a:solidFill>
                  <a:srgbClr val="FF0000"/>
                </a:solidFill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</a:rPr>
              <a:t>شكلي</a:t>
            </a:r>
            <a:r>
              <a:rPr lang="en-US" sz="3600" b="1" u="sng" dirty="0">
                <a:solidFill>
                  <a:srgbClr val="FF0000"/>
                </a:solidFill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</a:rPr>
              <a:t>عن</a:t>
            </a:r>
            <a:r>
              <a:rPr lang="en-US" sz="3600" b="1" u="sng" dirty="0">
                <a:solidFill>
                  <a:srgbClr val="FF0000"/>
                </a:solidFill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</a:rPr>
              <a:t>طريق</a:t>
            </a:r>
            <a:r>
              <a:rPr lang="en-US" sz="3600" b="1" u="sng" dirty="0">
                <a:solidFill>
                  <a:srgbClr val="FF0000"/>
                </a:solidFill>
              </a:rPr>
              <a:t> :</a:t>
            </a:r>
            <a:endParaRPr lang="en-US" sz="3600" dirty="0">
              <a:solidFill>
                <a:srgbClr val="FF0000"/>
              </a:solidFill>
            </a:endParaRPr>
          </a:p>
          <a:p>
            <a:pPr algn="r" rtl="1"/>
            <a:r>
              <a:rPr lang="en-US" sz="3600" b="1" dirty="0"/>
              <a:t>1-حماية </a:t>
            </a:r>
            <a:r>
              <a:rPr lang="en-US" sz="3600" b="1" dirty="0" err="1"/>
              <a:t>المصالح</a:t>
            </a:r>
            <a:r>
              <a:rPr lang="en-US" sz="3600" b="1" dirty="0"/>
              <a:t> </a:t>
            </a:r>
            <a:r>
              <a:rPr lang="en-US" sz="3600" b="1" dirty="0" err="1"/>
              <a:t>الأجنبية</a:t>
            </a:r>
            <a:r>
              <a:rPr lang="en-US" sz="3600" b="1" dirty="0"/>
              <a:t> .</a:t>
            </a:r>
            <a:endParaRPr lang="en-US" sz="3600" dirty="0"/>
          </a:p>
          <a:p>
            <a:pPr algn="r" rtl="1"/>
            <a:r>
              <a:rPr lang="en-US" sz="3600" b="1" dirty="0"/>
              <a:t>2-حرمان </a:t>
            </a:r>
            <a:r>
              <a:rPr lang="en-US" sz="3600" b="1" dirty="0" err="1"/>
              <a:t>مصر</a:t>
            </a:r>
            <a:r>
              <a:rPr lang="en-US" sz="3600" b="1" dirty="0"/>
              <a:t> </a:t>
            </a:r>
            <a:r>
              <a:rPr lang="en-US" sz="3600" b="1" dirty="0" err="1"/>
              <a:t>من</a:t>
            </a:r>
            <a:r>
              <a:rPr lang="en-US" sz="3600" b="1" dirty="0"/>
              <a:t> </a:t>
            </a:r>
            <a:r>
              <a:rPr lang="en-US" sz="3600" b="1" dirty="0" err="1"/>
              <a:t>إقامة</a:t>
            </a:r>
            <a:r>
              <a:rPr lang="en-US" sz="3600" b="1" dirty="0"/>
              <a:t> </a:t>
            </a:r>
            <a:r>
              <a:rPr lang="en-US" sz="3600" b="1" dirty="0" err="1"/>
              <a:t>أي</a:t>
            </a:r>
            <a:r>
              <a:rPr lang="en-US" sz="3600" b="1" dirty="0"/>
              <a:t> </a:t>
            </a:r>
            <a:r>
              <a:rPr lang="en-US" sz="3600" b="1" dirty="0" err="1"/>
              <a:t>علاقات</a:t>
            </a:r>
            <a:r>
              <a:rPr lang="en-US" sz="3600" b="1" dirty="0"/>
              <a:t> </a:t>
            </a:r>
            <a:r>
              <a:rPr lang="en-US" sz="3600" b="1" dirty="0" err="1"/>
              <a:t>مستقلة</a:t>
            </a:r>
            <a:r>
              <a:rPr lang="en-US" sz="3600" b="1" dirty="0"/>
              <a:t> </a:t>
            </a:r>
            <a:r>
              <a:rPr lang="en-US" sz="3600" b="1" dirty="0" err="1"/>
              <a:t>مع</a:t>
            </a:r>
            <a:r>
              <a:rPr lang="en-US" sz="3600" b="1" dirty="0"/>
              <a:t> </a:t>
            </a:r>
            <a:r>
              <a:rPr lang="en-US" sz="3600" b="1" dirty="0" err="1"/>
              <a:t>دول</a:t>
            </a:r>
            <a:r>
              <a:rPr lang="en-US" sz="3600" b="1" dirty="0"/>
              <a:t> </a:t>
            </a:r>
            <a:r>
              <a:rPr lang="en-US" sz="3600" b="1" dirty="0" err="1"/>
              <a:t>أخرى</a:t>
            </a:r>
            <a:r>
              <a:rPr lang="en-US" sz="3600" b="1" dirty="0"/>
              <a:t> 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02571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045029-E630-42F9-A518-54A80398EF03}"/>
              </a:ext>
            </a:extLst>
          </p:cNvPr>
          <p:cNvSpPr txBox="1"/>
          <p:nvPr/>
        </p:nvSpPr>
        <p:spPr>
          <a:xfrm>
            <a:off x="2189018" y="1953491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b="1" dirty="0">
                <a:solidFill>
                  <a:srgbClr val="FF0000"/>
                </a:solidFill>
              </a:rPr>
              <a:t>مصر والحرب العالمية الأولى</a:t>
            </a:r>
            <a:r>
              <a:rPr lang="ar-EG" sz="2400" b="1" dirty="0">
                <a:solidFill>
                  <a:srgbClr val="FF0000"/>
                </a:solidFill>
              </a:rPr>
              <a:t> (1914-1918)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912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0AC482-26CF-49DA-8510-C3A017A67C6A}"/>
              </a:ext>
            </a:extLst>
          </p:cNvPr>
          <p:cNvSpPr txBox="1"/>
          <p:nvPr/>
        </p:nvSpPr>
        <p:spPr>
          <a:xfrm>
            <a:off x="928256" y="2189018"/>
            <a:ext cx="103909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3600" b="1" dirty="0" err="1"/>
              <a:t>ومن</a:t>
            </a:r>
            <a:r>
              <a:rPr lang="en-US" sz="3600" b="1" dirty="0"/>
              <a:t> </a:t>
            </a:r>
            <a:r>
              <a:rPr lang="en-US" sz="3600" b="1" dirty="0" err="1"/>
              <a:t>ثم</a:t>
            </a:r>
            <a:r>
              <a:rPr lang="en-US" sz="3600" b="1" dirty="0"/>
              <a:t> </a:t>
            </a:r>
            <a:r>
              <a:rPr lang="en-US" sz="3600" b="1" dirty="0" err="1"/>
              <a:t>رفض</a:t>
            </a:r>
            <a:r>
              <a:rPr lang="en-US" sz="3600" b="1" dirty="0"/>
              <a:t> </a:t>
            </a:r>
            <a:r>
              <a:rPr lang="en-US" sz="3600" b="1" dirty="0" err="1"/>
              <a:t>سعد</a:t>
            </a:r>
            <a:r>
              <a:rPr lang="en-US" sz="3600" b="1" dirty="0"/>
              <a:t> </a:t>
            </a:r>
            <a:r>
              <a:rPr lang="en-US" sz="3600" b="1" dirty="0" err="1"/>
              <a:t>زغلول</a:t>
            </a:r>
            <a:r>
              <a:rPr lang="en-US" sz="3600" b="1" dirty="0"/>
              <a:t> </a:t>
            </a:r>
            <a:r>
              <a:rPr lang="en-US" sz="3600" b="1" dirty="0" err="1"/>
              <a:t>إبرام</a:t>
            </a:r>
            <a:r>
              <a:rPr lang="en-US" sz="3600" b="1" dirty="0"/>
              <a:t> </a:t>
            </a:r>
            <a:r>
              <a:rPr lang="en-US" sz="3600" b="1" dirty="0" err="1"/>
              <a:t>أي</a:t>
            </a:r>
            <a:r>
              <a:rPr lang="en-US" sz="3600" b="1" dirty="0"/>
              <a:t> </a:t>
            </a:r>
            <a:r>
              <a:rPr lang="en-US" sz="3600" b="1" dirty="0" err="1"/>
              <a:t>اتفاقيات</a:t>
            </a:r>
            <a:r>
              <a:rPr lang="en-US" sz="3600" b="1" dirty="0"/>
              <a:t> </a:t>
            </a:r>
            <a:r>
              <a:rPr lang="en-US" sz="3600" b="1" dirty="0" err="1"/>
              <a:t>واعتقل</a:t>
            </a:r>
            <a:r>
              <a:rPr lang="en-US" sz="3600" b="1" dirty="0"/>
              <a:t> </a:t>
            </a:r>
            <a:r>
              <a:rPr lang="en-US" sz="3600" b="1" dirty="0" err="1"/>
              <a:t>ونفى</a:t>
            </a:r>
            <a:r>
              <a:rPr lang="en-US" sz="3600" b="1" dirty="0"/>
              <a:t> </a:t>
            </a:r>
            <a:r>
              <a:rPr lang="en-US" sz="3600" b="1" dirty="0" err="1"/>
              <a:t>للمرة</a:t>
            </a:r>
            <a:r>
              <a:rPr lang="en-US" sz="3600" b="1" dirty="0"/>
              <a:t> </a:t>
            </a:r>
            <a:r>
              <a:rPr lang="en-US" sz="3600" b="1" dirty="0" err="1"/>
              <a:t>الثانية</a:t>
            </a:r>
            <a:r>
              <a:rPr lang="en-US" sz="3600" b="1" dirty="0"/>
              <a:t> </a:t>
            </a:r>
            <a:r>
              <a:rPr lang="en-US" sz="3600" b="1" dirty="0" err="1"/>
              <a:t>ولكن</a:t>
            </a:r>
            <a:r>
              <a:rPr lang="en-US" sz="3600" b="1" dirty="0"/>
              <a:t> </a:t>
            </a:r>
            <a:r>
              <a:rPr lang="en-US" sz="3600" b="1" dirty="0" err="1"/>
              <a:t>إلى</a:t>
            </a:r>
            <a:r>
              <a:rPr lang="en-US" sz="3600" b="1" dirty="0"/>
              <a:t> </a:t>
            </a:r>
            <a:r>
              <a:rPr lang="en-US" sz="3600" b="1" dirty="0" err="1"/>
              <a:t>جزيرة</a:t>
            </a:r>
            <a:r>
              <a:rPr lang="en-US" sz="3600" b="1" dirty="0"/>
              <a:t> </a:t>
            </a:r>
            <a:r>
              <a:rPr lang="en-US" sz="3600" b="1" dirty="0" err="1"/>
              <a:t>سيشل</a:t>
            </a:r>
            <a:r>
              <a:rPr lang="en-US" sz="3600" b="1" dirty="0"/>
              <a:t> </a:t>
            </a:r>
            <a:r>
              <a:rPr lang="en-US" sz="3600" b="1" dirty="0" err="1"/>
              <a:t>تمهيدا</a:t>
            </a:r>
            <a:r>
              <a:rPr lang="en-US" sz="3600" b="1" dirty="0"/>
              <a:t> </a:t>
            </a:r>
            <a:r>
              <a:rPr lang="en-US" sz="3600" b="1" dirty="0" err="1"/>
              <a:t>لإعلان</a:t>
            </a:r>
            <a:r>
              <a:rPr lang="en-US" sz="3600" b="1" dirty="0"/>
              <a:t> </a:t>
            </a:r>
            <a:r>
              <a:rPr lang="en-US" sz="3600" b="1" dirty="0" err="1"/>
              <a:t>ما</a:t>
            </a:r>
            <a:r>
              <a:rPr lang="en-US" sz="3600" b="1" dirty="0"/>
              <a:t> </a:t>
            </a:r>
            <a:r>
              <a:rPr lang="en-US" sz="3600" b="1" dirty="0" err="1"/>
              <a:t>عرف</a:t>
            </a:r>
            <a:r>
              <a:rPr lang="en-US" sz="3600" b="1" dirty="0"/>
              <a:t> </a:t>
            </a:r>
            <a:r>
              <a:rPr lang="en-US" sz="3600" b="1" dirty="0" err="1"/>
              <a:t>باسم</a:t>
            </a:r>
            <a:r>
              <a:rPr lang="en-US" sz="3600" b="1" u="sng" dirty="0">
                <a:solidFill>
                  <a:srgbClr val="FF0000"/>
                </a:solidFill>
              </a:rPr>
              <a:t> ( </a:t>
            </a:r>
            <a:r>
              <a:rPr lang="en-US" sz="3600" b="1" u="sng" dirty="0" err="1">
                <a:solidFill>
                  <a:srgbClr val="FF0000"/>
                </a:solidFill>
              </a:rPr>
              <a:t>تصريح</a:t>
            </a:r>
            <a:r>
              <a:rPr lang="en-US" sz="3600" b="1" u="sng" dirty="0">
                <a:solidFill>
                  <a:srgbClr val="FF0000"/>
                </a:solidFill>
              </a:rPr>
              <a:t> 28 </a:t>
            </a:r>
            <a:r>
              <a:rPr lang="en-US" sz="3600" b="1" u="sng" dirty="0" err="1">
                <a:solidFill>
                  <a:srgbClr val="FF0000"/>
                </a:solidFill>
              </a:rPr>
              <a:t>فبراير</a:t>
            </a:r>
            <a:r>
              <a:rPr lang="en-US" sz="3600" b="1" u="sng" dirty="0">
                <a:solidFill>
                  <a:srgbClr val="FF0000"/>
                </a:solidFill>
              </a:rPr>
              <a:t> ) </a:t>
            </a:r>
            <a:r>
              <a:rPr lang="en-US" sz="3600" b="1" u="sng" dirty="0" err="1">
                <a:solidFill>
                  <a:srgbClr val="FF0000"/>
                </a:solidFill>
              </a:rPr>
              <a:t>الذي</a:t>
            </a:r>
            <a:r>
              <a:rPr lang="en-US" sz="3600" b="1" u="sng" dirty="0">
                <a:solidFill>
                  <a:srgbClr val="FF0000"/>
                </a:solidFill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</a:rPr>
              <a:t>نص</a:t>
            </a:r>
            <a:r>
              <a:rPr lang="en-US" sz="3600" b="1" u="sng" dirty="0">
                <a:solidFill>
                  <a:srgbClr val="FF0000"/>
                </a:solidFill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</a:rPr>
              <a:t>على</a:t>
            </a:r>
            <a:r>
              <a:rPr lang="en-US" sz="3600" b="1" u="sng" dirty="0">
                <a:solidFill>
                  <a:srgbClr val="FF0000"/>
                </a:solidFill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</a:rPr>
              <a:t>الاتى</a:t>
            </a:r>
            <a:r>
              <a:rPr lang="en-US" sz="3600" b="1" u="sng" dirty="0">
                <a:solidFill>
                  <a:srgbClr val="FF0000"/>
                </a:solidFill>
              </a:rPr>
              <a:t> :</a:t>
            </a:r>
            <a:endParaRPr lang="en-US" sz="3600" dirty="0">
              <a:solidFill>
                <a:srgbClr val="FF0000"/>
              </a:solidFill>
            </a:endParaRPr>
          </a:p>
          <a:p>
            <a:pPr algn="r" rtl="1"/>
            <a:r>
              <a:rPr lang="en-US" sz="3600" b="1" dirty="0"/>
              <a:t>1-إنهاء </a:t>
            </a:r>
            <a:r>
              <a:rPr lang="en-US" sz="3600" b="1" dirty="0" err="1"/>
              <a:t>الحماية</a:t>
            </a:r>
            <a:r>
              <a:rPr lang="en-US" sz="3600" b="1" dirty="0"/>
              <a:t> </a:t>
            </a:r>
            <a:r>
              <a:rPr lang="en-US" sz="3600" b="1" dirty="0" err="1"/>
              <a:t>البريطانية</a:t>
            </a:r>
            <a:r>
              <a:rPr lang="en-US" sz="3600" b="1" dirty="0"/>
              <a:t> </a:t>
            </a:r>
            <a:r>
              <a:rPr lang="en-US" sz="3600" b="1" dirty="0" err="1"/>
              <a:t>على</a:t>
            </a:r>
            <a:r>
              <a:rPr lang="en-US" sz="3600" b="1" dirty="0"/>
              <a:t> </a:t>
            </a:r>
            <a:r>
              <a:rPr lang="en-US" sz="3600" b="1" dirty="0" err="1"/>
              <a:t>مصر</a:t>
            </a:r>
            <a:r>
              <a:rPr lang="en-US" sz="3600" b="1" dirty="0"/>
              <a:t> </a:t>
            </a:r>
            <a:r>
              <a:rPr lang="en-US" sz="3600" b="1" dirty="0" err="1"/>
              <a:t>وتكون</a:t>
            </a:r>
            <a:r>
              <a:rPr lang="en-US" sz="3600" b="1" dirty="0"/>
              <a:t> </a:t>
            </a:r>
            <a:r>
              <a:rPr lang="en-US" sz="3600" b="1" dirty="0" err="1"/>
              <a:t>مصر</a:t>
            </a:r>
            <a:r>
              <a:rPr lang="en-US" sz="3600" b="1" dirty="0"/>
              <a:t> </a:t>
            </a:r>
            <a:r>
              <a:rPr lang="en-US" sz="3600" b="1" dirty="0" err="1"/>
              <a:t>ذات</a:t>
            </a:r>
            <a:r>
              <a:rPr lang="en-US" sz="3600" b="1" dirty="0"/>
              <a:t> </a:t>
            </a:r>
            <a:r>
              <a:rPr lang="en-US" sz="3600" b="1" dirty="0" err="1"/>
              <a:t>سيادة</a:t>
            </a:r>
            <a:r>
              <a:rPr lang="en-US" sz="3600" b="1" dirty="0"/>
              <a:t> .</a:t>
            </a:r>
            <a:endParaRPr lang="en-US" sz="3600" dirty="0"/>
          </a:p>
          <a:p>
            <a:pPr algn="r" rtl="1"/>
            <a:r>
              <a:rPr lang="en-US" sz="3600" b="1" dirty="0"/>
              <a:t>2-الغاء </a:t>
            </a:r>
            <a:r>
              <a:rPr lang="en-US" sz="3600" b="1" dirty="0" err="1"/>
              <a:t>الأحكام</a:t>
            </a:r>
            <a:r>
              <a:rPr lang="en-US" sz="3600" b="1" dirty="0"/>
              <a:t> </a:t>
            </a:r>
            <a:r>
              <a:rPr lang="en-US" sz="3600" b="1" dirty="0" err="1"/>
              <a:t>العرفية</a:t>
            </a:r>
            <a:r>
              <a:rPr lang="en-US" sz="3600" b="1" dirty="0"/>
              <a:t> </a:t>
            </a:r>
            <a:r>
              <a:rPr lang="en-US" sz="3600" b="1" dirty="0" err="1"/>
              <a:t>التي</a:t>
            </a:r>
            <a:r>
              <a:rPr lang="en-US" sz="3600" b="1" dirty="0"/>
              <a:t> </a:t>
            </a:r>
            <a:r>
              <a:rPr lang="en-US" sz="3600" b="1" dirty="0" err="1"/>
              <a:t>أعلنت</a:t>
            </a:r>
            <a:r>
              <a:rPr lang="en-US" sz="3600" b="1" dirty="0"/>
              <a:t> </a:t>
            </a:r>
            <a:r>
              <a:rPr lang="en-US" sz="3600" b="1" dirty="0" err="1"/>
              <a:t>في</a:t>
            </a:r>
            <a:r>
              <a:rPr lang="en-US" sz="3600" b="1" dirty="0"/>
              <a:t> 24 نوفمبر1914.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526613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03921A-2ED9-4D0D-9377-EDF3FBD9A9B8}"/>
              </a:ext>
            </a:extLst>
          </p:cNvPr>
          <p:cNvSpPr txBox="1"/>
          <p:nvPr/>
        </p:nvSpPr>
        <p:spPr>
          <a:xfrm>
            <a:off x="290946" y="1052945"/>
            <a:ext cx="113330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3200" b="1" dirty="0" err="1"/>
              <a:t>إلى</a:t>
            </a:r>
            <a:r>
              <a:rPr lang="en-US" sz="3200" b="1" dirty="0"/>
              <a:t> </a:t>
            </a:r>
            <a:r>
              <a:rPr lang="en-US" sz="3200" b="1" dirty="0" err="1"/>
              <a:t>حين</a:t>
            </a:r>
            <a:r>
              <a:rPr lang="en-US" sz="3200" b="1" dirty="0"/>
              <a:t> </a:t>
            </a:r>
            <a:r>
              <a:rPr lang="en-US" sz="3200" b="1" dirty="0" err="1"/>
              <a:t>إبرام</a:t>
            </a:r>
            <a:r>
              <a:rPr lang="en-US" sz="3200" b="1" dirty="0"/>
              <a:t> </a:t>
            </a:r>
            <a:r>
              <a:rPr lang="en-US" sz="3200" b="1" dirty="0" err="1"/>
              <a:t>الاتفاقيات</a:t>
            </a:r>
            <a:r>
              <a:rPr lang="en-US" sz="3200" b="1" dirty="0"/>
              <a:t> </a:t>
            </a:r>
            <a:r>
              <a:rPr lang="en-US" sz="3200" b="1" dirty="0" err="1"/>
              <a:t>بين</a:t>
            </a:r>
            <a:r>
              <a:rPr lang="en-US" sz="3200" b="1" dirty="0"/>
              <a:t> </a:t>
            </a:r>
            <a:r>
              <a:rPr lang="en-US" sz="3200" b="1" dirty="0" err="1"/>
              <a:t>الطرفين</a:t>
            </a:r>
            <a:r>
              <a:rPr lang="en-US" sz="3200" b="1" dirty="0"/>
              <a:t> </a:t>
            </a:r>
            <a:r>
              <a:rPr lang="en-US" sz="3200" b="1" dirty="0" err="1"/>
              <a:t>يكون</a:t>
            </a:r>
            <a:r>
              <a:rPr lang="en-US" sz="3200" b="1" dirty="0"/>
              <a:t> </a:t>
            </a:r>
            <a:r>
              <a:rPr lang="en-US" sz="3200" b="1" dirty="0" err="1"/>
              <a:t>لانجلترا</a:t>
            </a:r>
            <a:r>
              <a:rPr lang="en-US" sz="3200" b="1" dirty="0"/>
              <a:t> </a:t>
            </a:r>
            <a:r>
              <a:rPr lang="en-US" sz="3200" b="1" dirty="0" err="1"/>
              <a:t>بعض</a:t>
            </a:r>
            <a:r>
              <a:rPr lang="en-US" sz="3200" b="1" dirty="0"/>
              <a:t> </a:t>
            </a:r>
            <a:r>
              <a:rPr lang="en-US" sz="3200" b="1" dirty="0" err="1"/>
              <a:t>التحفظات</a:t>
            </a:r>
            <a:r>
              <a:rPr lang="en-US" sz="3200" b="1" dirty="0"/>
              <a:t> :</a:t>
            </a:r>
            <a:endParaRPr lang="en-US" sz="3200" dirty="0"/>
          </a:p>
          <a:p>
            <a:pPr algn="r" rtl="1"/>
            <a:r>
              <a:rPr lang="en-US" sz="3200" b="1" dirty="0"/>
              <a:t>4-تأمين </a:t>
            </a:r>
            <a:r>
              <a:rPr lang="en-US" sz="3200" b="1" dirty="0" err="1"/>
              <a:t>مواصلات</a:t>
            </a:r>
            <a:r>
              <a:rPr lang="en-US" sz="3200" b="1" dirty="0"/>
              <a:t> </a:t>
            </a:r>
            <a:r>
              <a:rPr lang="en-US" sz="3200" b="1" dirty="0" err="1"/>
              <a:t>الإمبراطورية</a:t>
            </a:r>
            <a:r>
              <a:rPr lang="en-US" sz="3200" b="1" dirty="0"/>
              <a:t> </a:t>
            </a:r>
            <a:r>
              <a:rPr lang="en-US" sz="3200" b="1" dirty="0" err="1"/>
              <a:t>البريطانية</a:t>
            </a:r>
            <a:r>
              <a:rPr lang="en-US" sz="3200" b="1" dirty="0"/>
              <a:t> </a:t>
            </a:r>
            <a:r>
              <a:rPr lang="en-US" sz="3200" b="1" dirty="0" err="1"/>
              <a:t>في</a:t>
            </a:r>
            <a:r>
              <a:rPr lang="en-US" sz="3200" b="1" dirty="0"/>
              <a:t> </a:t>
            </a:r>
            <a:r>
              <a:rPr lang="en-US" sz="3200" b="1" dirty="0" err="1"/>
              <a:t>مصر</a:t>
            </a:r>
            <a:r>
              <a:rPr lang="en-US" sz="3200" b="1" dirty="0"/>
              <a:t> .</a:t>
            </a:r>
            <a:endParaRPr lang="en-US" sz="3200" dirty="0"/>
          </a:p>
          <a:p>
            <a:pPr algn="r" rtl="1"/>
            <a:r>
              <a:rPr lang="ar-SA" sz="3200" b="1" dirty="0"/>
              <a:t>5-</a:t>
            </a:r>
            <a:r>
              <a:rPr lang="en-US" sz="3200" b="1" dirty="0" err="1"/>
              <a:t>الحق</a:t>
            </a:r>
            <a:r>
              <a:rPr lang="en-US" sz="3200" b="1" dirty="0"/>
              <a:t> </a:t>
            </a:r>
            <a:r>
              <a:rPr lang="en-US" sz="3200" b="1" dirty="0" err="1"/>
              <a:t>في</a:t>
            </a:r>
            <a:r>
              <a:rPr lang="en-US" sz="3200" b="1" dirty="0"/>
              <a:t> </a:t>
            </a:r>
            <a:r>
              <a:rPr lang="en-US" sz="3200" b="1" dirty="0" err="1"/>
              <a:t>الدفاع</a:t>
            </a:r>
            <a:r>
              <a:rPr lang="en-US" sz="3200" b="1" dirty="0"/>
              <a:t> </a:t>
            </a:r>
            <a:r>
              <a:rPr lang="en-US" sz="3200" b="1" dirty="0" err="1"/>
              <a:t>عن</a:t>
            </a:r>
            <a:r>
              <a:rPr lang="en-US" sz="3200" b="1" dirty="0"/>
              <a:t> </a:t>
            </a:r>
            <a:r>
              <a:rPr lang="en-US" sz="3200" b="1" dirty="0" err="1"/>
              <a:t>مصر</a:t>
            </a:r>
            <a:r>
              <a:rPr lang="en-US" sz="3200" b="1" dirty="0"/>
              <a:t> </a:t>
            </a:r>
            <a:r>
              <a:rPr lang="en-US" sz="3200" b="1" dirty="0" err="1"/>
              <a:t>ضد</a:t>
            </a:r>
            <a:r>
              <a:rPr lang="en-US" sz="3200" b="1" dirty="0"/>
              <a:t> </a:t>
            </a:r>
            <a:r>
              <a:rPr lang="en-US" sz="3200" b="1" dirty="0" err="1"/>
              <a:t>أي</a:t>
            </a:r>
            <a:r>
              <a:rPr lang="en-US" sz="3200" b="1" dirty="0"/>
              <a:t> </a:t>
            </a:r>
            <a:r>
              <a:rPr lang="en-US" sz="3200" b="1" dirty="0" err="1"/>
              <a:t>اعتداءات</a:t>
            </a:r>
            <a:r>
              <a:rPr lang="en-US" sz="3200" b="1" dirty="0"/>
              <a:t> </a:t>
            </a:r>
            <a:r>
              <a:rPr lang="en-US" sz="3200" b="1" dirty="0" err="1"/>
              <a:t>أو</a:t>
            </a:r>
            <a:r>
              <a:rPr lang="en-US" sz="3200" b="1" dirty="0"/>
              <a:t> </a:t>
            </a:r>
            <a:r>
              <a:rPr lang="en-US" sz="3200" b="1" dirty="0" err="1"/>
              <a:t>تدخلات</a:t>
            </a:r>
            <a:r>
              <a:rPr lang="en-US" sz="3200" b="1" dirty="0"/>
              <a:t> </a:t>
            </a:r>
            <a:r>
              <a:rPr lang="en-US" sz="3200" b="1" dirty="0" err="1"/>
              <a:t>خارجية</a:t>
            </a:r>
            <a:r>
              <a:rPr lang="en-US" sz="3200" b="1" dirty="0"/>
              <a:t> .</a:t>
            </a:r>
            <a:endParaRPr lang="en-US" sz="3200" dirty="0"/>
          </a:p>
          <a:p>
            <a:pPr algn="r" rtl="1"/>
            <a:r>
              <a:rPr lang="ar-SA" sz="3200" b="1" dirty="0"/>
              <a:t>6-</a:t>
            </a:r>
            <a:r>
              <a:rPr lang="en-US" sz="3200" b="1" dirty="0" err="1"/>
              <a:t>الحق</a:t>
            </a:r>
            <a:r>
              <a:rPr lang="en-US" sz="3200" b="1" dirty="0"/>
              <a:t> </a:t>
            </a:r>
            <a:r>
              <a:rPr lang="en-US" sz="3200" b="1" dirty="0" err="1"/>
              <a:t>في</a:t>
            </a:r>
            <a:r>
              <a:rPr lang="en-US" sz="3200" b="1" dirty="0"/>
              <a:t> </a:t>
            </a:r>
            <a:r>
              <a:rPr lang="en-US" sz="3200" b="1" dirty="0" err="1"/>
              <a:t>حماية</a:t>
            </a:r>
            <a:r>
              <a:rPr lang="en-US" sz="3200" b="1" dirty="0"/>
              <a:t> </a:t>
            </a:r>
            <a:r>
              <a:rPr lang="en-US" sz="3200" b="1" dirty="0" err="1"/>
              <a:t>المصالح</a:t>
            </a:r>
            <a:r>
              <a:rPr lang="en-US" sz="3200" b="1" dirty="0"/>
              <a:t> </a:t>
            </a:r>
            <a:r>
              <a:rPr lang="en-US" sz="3200" b="1" dirty="0" err="1"/>
              <a:t>الأجنبية</a:t>
            </a:r>
            <a:r>
              <a:rPr lang="en-US" sz="3200" b="1" dirty="0"/>
              <a:t> </a:t>
            </a:r>
            <a:r>
              <a:rPr lang="en-US" sz="3200" b="1" dirty="0" err="1"/>
              <a:t>في</a:t>
            </a:r>
            <a:r>
              <a:rPr lang="en-US" sz="3200" b="1" dirty="0"/>
              <a:t>  </a:t>
            </a:r>
            <a:r>
              <a:rPr lang="en-US" sz="3200" b="1" dirty="0" err="1"/>
              <a:t>مصر</a:t>
            </a:r>
            <a:r>
              <a:rPr lang="en-US" sz="3200" b="1" dirty="0"/>
              <a:t> </a:t>
            </a:r>
            <a:r>
              <a:rPr lang="en-US" sz="3200" b="1" dirty="0" err="1"/>
              <a:t>وحماية</a:t>
            </a:r>
            <a:r>
              <a:rPr lang="en-US" sz="3200" b="1" dirty="0"/>
              <a:t> </a:t>
            </a:r>
            <a:r>
              <a:rPr lang="en-US" sz="3200" b="1" dirty="0" err="1"/>
              <a:t>الأقليات</a:t>
            </a:r>
            <a:r>
              <a:rPr lang="en-US" sz="3200" b="1" dirty="0"/>
              <a:t> .</a:t>
            </a:r>
            <a:endParaRPr lang="en-US" sz="3200" dirty="0"/>
          </a:p>
          <a:p>
            <a:pPr algn="r" rtl="1"/>
            <a:r>
              <a:rPr lang="ar-SA" sz="3200" b="1" dirty="0"/>
              <a:t>7-</a:t>
            </a:r>
            <a:r>
              <a:rPr lang="en-US" sz="3200" b="1" dirty="0" err="1"/>
              <a:t>الحق</a:t>
            </a:r>
            <a:r>
              <a:rPr lang="en-US" sz="3200" b="1" dirty="0"/>
              <a:t> </a:t>
            </a:r>
            <a:r>
              <a:rPr lang="en-US" sz="3200" b="1" dirty="0" err="1"/>
              <a:t>في</a:t>
            </a:r>
            <a:r>
              <a:rPr lang="en-US" sz="3200" b="1" dirty="0"/>
              <a:t> </a:t>
            </a:r>
            <a:r>
              <a:rPr lang="en-US" sz="3200" b="1" dirty="0" err="1"/>
              <a:t>التصرف</a:t>
            </a:r>
            <a:r>
              <a:rPr lang="en-US" sz="3200" b="1" dirty="0"/>
              <a:t> </a:t>
            </a:r>
            <a:r>
              <a:rPr lang="en-US" sz="3200" b="1" dirty="0" err="1"/>
              <a:t>في</a:t>
            </a:r>
            <a:r>
              <a:rPr lang="en-US" sz="3200" b="1" dirty="0"/>
              <a:t> </a:t>
            </a:r>
            <a:r>
              <a:rPr lang="en-US" sz="3200" b="1" dirty="0" err="1"/>
              <a:t>السودان</a:t>
            </a:r>
            <a:r>
              <a:rPr lang="en-US" sz="3200" b="1" dirty="0"/>
              <a:t> .</a:t>
            </a:r>
            <a:endParaRPr lang="en-US" sz="3200" dirty="0"/>
          </a:p>
          <a:p>
            <a:pPr algn="r" rtl="1"/>
            <a:r>
              <a:rPr lang="en-US" sz="3200" b="1" dirty="0" err="1"/>
              <a:t>وبتحليل</a:t>
            </a:r>
            <a:r>
              <a:rPr lang="en-US" sz="3200" b="1" dirty="0"/>
              <a:t> </a:t>
            </a:r>
            <a:r>
              <a:rPr lang="en-US" sz="3200" b="1" dirty="0" err="1"/>
              <a:t>هذه</a:t>
            </a:r>
            <a:r>
              <a:rPr lang="en-US" sz="3200" b="1" dirty="0"/>
              <a:t> </a:t>
            </a:r>
            <a:r>
              <a:rPr lang="en-US" sz="3200" b="1" dirty="0" err="1"/>
              <a:t>التحفظات</a:t>
            </a:r>
            <a:r>
              <a:rPr lang="en-US" sz="3200" b="1" dirty="0"/>
              <a:t> </a:t>
            </a:r>
            <a:r>
              <a:rPr lang="en-US" sz="3200" b="1" dirty="0" err="1"/>
              <a:t>نجد</a:t>
            </a:r>
            <a:r>
              <a:rPr lang="en-US" sz="3200" b="1" dirty="0"/>
              <a:t> </a:t>
            </a:r>
            <a:r>
              <a:rPr lang="en-US" sz="3200" b="1" dirty="0" err="1"/>
              <a:t>أنها</a:t>
            </a:r>
            <a:r>
              <a:rPr lang="en-US" sz="3200" b="1" dirty="0"/>
              <a:t> </a:t>
            </a:r>
            <a:r>
              <a:rPr lang="en-US" sz="3200" b="1" dirty="0" err="1"/>
              <a:t>لا</a:t>
            </a:r>
            <a:r>
              <a:rPr lang="en-US" sz="3200" b="1" dirty="0"/>
              <a:t> </a:t>
            </a:r>
            <a:r>
              <a:rPr lang="en-US" sz="3200" b="1" dirty="0" err="1"/>
              <a:t>تعطى</a:t>
            </a:r>
            <a:r>
              <a:rPr lang="en-US" sz="3200" b="1" dirty="0"/>
              <a:t>  </a:t>
            </a:r>
            <a:r>
              <a:rPr lang="en-US" sz="3200" b="1" dirty="0" err="1"/>
              <a:t>مصر</a:t>
            </a:r>
            <a:r>
              <a:rPr lang="en-US" sz="3200" b="1" dirty="0"/>
              <a:t> </a:t>
            </a:r>
            <a:r>
              <a:rPr lang="en-US" sz="3200" b="1" dirty="0" err="1"/>
              <a:t>استقلال</a:t>
            </a:r>
            <a:r>
              <a:rPr lang="en-US" sz="3200" b="1" dirty="0"/>
              <a:t> </a:t>
            </a:r>
            <a:r>
              <a:rPr lang="en-US" sz="3200" b="1" dirty="0" err="1"/>
              <a:t>فعلى</a:t>
            </a:r>
            <a:r>
              <a:rPr lang="en-US" sz="3200" b="1" dirty="0"/>
              <a:t> </a:t>
            </a:r>
            <a:r>
              <a:rPr lang="en-US" sz="3200" b="1" dirty="0" err="1"/>
              <a:t>فهي</a:t>
            </a:r>
            <a:r>
              <a:rPr lang="en-US" sz="3200" b="1" dirty="0"/>
              <a:t> </a:t>
            </a:r>
            <a:r>
              <a:rPr lang="en-US" sz="3200" b="1" dirty="0" err="1"/>
              <a:t>تستمر</a:t>
            </a:r>
            <a:r>
              <a:rPr lang="en-US" sz="3200" b="1" dirty="0"/>
              <a:t> </a:t>
            </a:r>
            <a:r>
              <a:rPr lang="en-US" sz="3200" b="1" dirty="0" err="1"/>
              <a:t>في</a:t>
            </a:r>
            <a:r>
              <a:rPr lang="en-US" sz="3200" b="1" dirty="0"/>
              <a:t> </a:t>
            </a:r>
            <a:r>
              <a:rPr lang="en-US" sz="3200" b="1" dirty="0" err="1"/>
              <a:t>فرض</a:t>
            </a:r>
            <a:r>
              <a:rPr lang="en-US" sz="3200" b="1" dirty="0"/>
              <a:t> </a:t>
            </a:r>
            <a:r>
              <a:rPr lang="en-US" sz="3200" b="1" dirty="0" err="1"/>
              <a:t>الأحكام</a:t>
            </a:r>
            <a:r>
              <a:rPr lang="en-US" sz="3200" b="1" dirty="0"/>
              <a:t> </a:t>
            </a:r>
            <a:r>
              <a:rPr lang="en-US" sz="3200" b="1" dirty="0" err="1"/>
              <a:t>العرفية</a:t>
            </a:r>
            <a:r>
              <a:rPr lang="en-US" sz="3200" b="1" dirty="0"/>
              <a:t> </a:t>
            </a:r>
            <a:r>
              <a:rPr lang="en-US" sz="3200" b="1" dirty="0" err="1"/>
              <a:t>حيث</a:t>
            </a:r>
            <a:r>
              <a:rPr lang="en-US" sz="3200" b="1" dirty="0"/>
              <a:t> </a:t>
            </a:r>
            <a:r>
              <a:rPr lang="en-US" sz="3200" b="1" dirty="0" err="1"/>
              <a:t>انها</a:t>
            </a:r>
            <a:r>
              <a:rPr lang="en-US" sz="3200" b="1" dirty="0"/>
              <a:t> </a:t>
            </a:r>
            <a:r>
              <a:rPr lang="en-US" sz="3200" b="1" dirty="0" err="1"/>
              <a:t>بررت</a:t>
            </a:r>
            <a:r>
              <a:rPr lang="en-US" sz="3200" b="1" dirty="0"/>
              <a:t> </a:t>
            </a:r>
            <a:r>
              <a:rPr lang="en-US" sz="3200" b="1" dirty="0" err="1"/>
              <a:t>وجود</a:t>
            </a:r>
            <a:r>
              <a:rPr lang="en-US" sz="3200" b="1" dirty="0"/>
              <a:t> </a:t>
            </a:r>
            <a:r>
              <a:rPr lang="en-US" sz="3200" b="1" dirty="0" err="1"/>
              <a:t>جيش</a:t>
            </a:r>
            <a:r>
              <a:rPr lang="en-US" sz="3200" b="1" dirty="0"/>
              <a:t> </a:t>
            </a:r>
            <a:r>
              <a:rPr lang="en-US" sz="3200" b="1" dirty="0" err="1"/>
              <a:t>بريطاني</a:t>
            </a:r>
            <a:r>
              <a:rPr lang="en-US" sz="3200" b="1" dirty="0"/>
              <a:t> </a:t>
            </a:r>
            <a:r>
              <a:rPr lang="en-US" sz="3200" b="1" dirty="0" err="1"/>
              <a:t>فى</a:t>
            </a:r>
            <a:r>
              <a:rPr lang="en-US" sz="3200" b="1" dirty="0"/>
              <a:t> </a:t>
            </a:r>
            <a:r>
              <a:rPr lang="en-US" sz="3200" b="1" dirty="0" err="1"/>
              <a:t>مصر</a:t>
            </a:r>
            <a:r>
              <a:rPr lang="en-US" sz="3200" b="1" dirty="0"/>
              <a:t> </a:t>
            </a:r>
            <a:r>
              <a:rPr lang="en-US" sz="3200" b="1" dirty="0" err="1"/>
              <a:t>لحماية</a:t>
            </a:r>
            <a:r>
              <a:rPr lang="en-US" sz="3200" b="1" dirty="0"/>
              <a:t> </a:t>
            </a:r>
            <a:r>
              <a:rPr lang="en-US" sz="3200" b="1" dirty="0" err="1"/>
              <a:t>مصالحها</a:t>
            </a:r>
            <a:r>
              <a:rPr lang="en-US" sz="3200" b="1" dirty="0"/>
              <a:t> ، و </a:t>
            </a:r>
            <a:r>
              <a:rPr lang="en-US" sz="3200" b="1" dirty="0" err="1"/>
              <a:t>لزمت</a:t>
            </a:r>
            <a:r>
              <a:rPr lang="en-US" sz="3200" b="1" dirty="0"/>
              <a:t>  </a:t>
            </a:r>
            <a:r>
              <a:rPr lang="en-US" sz="3200" b="1" dirty="0" err="1"/>
              <a:t>مصر</a:t>
            </a:r>
            <a:r>
              <a:rPr lang="en-US" sz="3200" b="1" dirty="0"/>
              <a:t> </a:t>
            </a:r>
            <a:r>
              <a:rPr lang="en-US" sz="3200" b="1" dirty="0" err="1"/>
              <a:t>من</a:t>
            </a:r>
            <a:r>
              <a:rPr lang="en-US" sz="3200" b="1" dirty="0"/>
              <a:t> </a:t>
            </a:r>
            <a:r>
              <a:rPr lang="en-US" sz="3200" b="1" dirty="0" err="1"/>
              <a:t>عدم</a:t>
            </a:r>
            <a:r>
              <a:rPr lang="en-US" sz="3200" b="1" dirty="0"/>
              <a:t>  </a:t>
            </a:r>
            <a:r>
              <a:rPr lang="en-US" sz="3200" b="1" dirty="0" err="1"/>
              <a:t>تكوين</a:t>
            </a:r>
            <a:r>
              <a:rPr lang="en-US" sz="3200" b="1" dirty="0"/>
              <a:t> </a:t>
            </a:r>
            <a:r>
              <a:rPr lang="en-US" sz="3200" b="1" dirty="0" err="1"/>
              <a:t>جيش</a:t>
            </a:r>
            <a:r>
              <a:rPr lang="en-US" sz="3200" b="1" dirty="0"/>
              <a:t> </a:t>
            </a:r>
            <a:r>
              <a:rPr lang="en-US" sz="3200" b="1" dirty="0" err="1"/>
              <a:t>مصرى</a:t>
            </a:r>
            <a:r>
              <a:rPr lang="en-US" sz="3200" b="1" dirty="0"/>
              <a:t> ، </a:t>
            </a:r>
            <a:r>
              <a:rPr lang="en-US" sz="3200" b="1" dirty="0" err="1"/>
              <a:t>وكذلك</a:t>
            </a:r>
            <a:r>
              <a:rPr lang="en-US" sz="3200" b="1" dirty="0"/>
              <a:t> </a:t>
            </a:r>
            <a:r>
              <a:rPr lang="en-US" sz="3200" b="1" dirty="0" err="1"/>
              <a:t>أعطت</a:t>
            </a:r>
            <a:r>
              <a:rPr lang="en-US" sz="3200" b="1" dirty="0"/>
              <a:t> </a:t>
            </a:r>
            <a:r>
              <a:rPr lang="en-US" sz="3200" b="1" dirty="0" err="1"/>
              <a:t>تفسيرات</a:t>
            </a:r>
            <a:r>
              <a:rPr lang="en-US" sz="3200" b="1" dirty="0"/>
              <a:t>  </a:t>
            </a:r>
            <a:r>
              <a:rPr lang="en-US" sz="3200" b="1" dirty="0" err="1"/>
              <a:t>للتدخلات</a:t>
            </a:r>
            <a:r>
              <a:rPr lang="en-US" sz="3200" b="1" dirty="0"/>
              <a:t> </a:t>
            </a:r>
            <a:r>
              <a:rPr lang="en-US" sz="3200" b="1" dirty="0" err="1"/>
              <a:t>البريطانية</a:t>
            </a:r>
            <a:r>
              <a:rPr lang="en-US" sz="3200" b="1" dirty="0"/>
              <a:t> </a:t>
            </a:r>
            <a:r>
              <a:rPr lang="en-US" sz="3200" b="1" dirty="0" err="1"/>
              <a:t>في</a:t>
            </a:r>
            <a:r>
              <a:rPr lang="en-US" sz="3200" b="1" dirty="0"/>
              <a:t> </a:t>
            </a:r>
            <a:r>
              <a:rPr lang="en-US" sz="3200" b="1" dirty="0" err="1"/>
              <a:t>شئون</a:t>
            </a:r>
            <a:r>
              <a:rPr lang="en-US" sz="3200" b="1" dirty="0"/>
              <a:t> </a:t>
            </a:r>
            <a:r>
              <a:rPr lang="en-US" sz="3200" b="1" dirty="0" err="1"/>
              <a:t>مصر</a:t>
            </a:r>
            <a:r>
              <a:rPr lang="en-US" sz="3200" b="1" dirty="0"/>
              <a:t> ، </a:t>
            </a:r>
            <a:r>
              <a:rPr lang="en-US" sz="3200" b="1" dirty="0" err="1"/>
              <a:t>بالاضافة</a:t>
            </a:r>
            <a:r>
              <a:rPr lang="en-US" sz="3200" b="1" dirty="0"/>
              <a:t> </a:t>
            </a:r>
            <a:r>
              <a:rPr lang="en-US" sz="3200" b="1" dirty="0" err="1"/>
              <a:t>إلى</a:t>
            </a:r>
            <a:r>
              <a:rPr lang="en-US" sz="3200" b="1" dirty="0"/>
              <a:t> </a:t>
            </a:r>
            <a:r>
              <a:rPr lang="en-US" sz="3200" b="1" dirty="0" err="1"/>
              <a:t>انها</a:t>
            </a:r>
            <a:r>
              <a:rPr lang="en-US" sz="3200" b="1" dirty="0"/>
              <a:t> </a:t>
            </a:r>
            <a:r>
              <a:rPr lang="en-US" sz="3200" b="1" dirty="0" err="1"/>
              <a:t>تعنى</a:t>
            </a:r>
            <a:r>
              <a:rPr lang="en-US" sz="3200" b="1" dirty="0"/>
              <a:t> </a:t>
            </a:r>
            <a:r>
              <a:rPr lang="en-US" sz="3200" b="1" dirty="0" err="1"/>
              <a:t>فصل</a:t>
            </a:r>
            <a:r>
              <a:rPr lang="en-US" sz="3200" b="1" dirty="0"/>
              <a:t> </a:t>
            </a:r>
            <a:r>
              <a:rPr lang="en-US" sz="3200" b="1" dirty="0" err="1"/>
              <a:t>مصر</a:t>
            </a:r>
            <a:r>
              <a:rPr lang="en-US" sz="3200" b="1" dirty="0"/>
              <a:t> </a:t>
            </a:r>
            <a:r>
              <a:rPr lang="en-US" sz="3200" b="1" dirty="0" err="1"/>
              <a:t>عن</a:t>
            </a:r>
            <a:r>
              <a:rPr lang="en-US" sz="3200" b="1" dirty="0"/>
              <a:t> </a:t>
            </a:r>
            <a:r>
              <a:rPr lang="en-US" sz="3200" b="1" dirty="0" err="1"/>
              <a:t>السودان</a:t>
            </a:r>
            <a:r>
              <a:rPr lang="en-US" sz="3200" b="1" dirty="0"/>
              <a:t>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2132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BB9319-FC79-45A5-B2E5-75EC45512982}"/>
              </a:ext>
            </a:extLst>
          </p:cNvPr>
          <p:cNvSpPr txBox="1"/>
          <p:nvPr/>
        </p:nvSpPr>
        <p:spPr>
          <a:xfrm>
            <a:off x="928255" y="1953491"/>
            <a:ext cx="1034934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/>
              <a:t>و </a:t>
            </a:r>
            <a:r>
              <a:rPr lang="en-US" sz="2800" b="1" dirty="0" err="1"/>
              <a:t>لذلك</a:t>
            </a:r>
            <a:r>
              <a:rPr lang="en-US" sz="2800" b="1" dirty="0"/>
              <a:t> </a:t>
            </a:r>
            <a:r>
              <a:rPr lang="en-US" sz="2800" b="1" dirty="0" err="1"/>
              <a:t>رفضه</a:t>
            </a:r>
            <a:r>
              <a:rPr lang="en-US" sz="2800" b="1" dirty="0"/>
              <a:t> </a:t>
            </a:r>
            <a:r>
              <a:rPr lang="en-US" sz="2800" b="1" dirty="0" err="1"/>
              <a:t>الشعب</a:t>
            </a:r>
            <a:r>
              <a:rPr lang="en-US" sz="2800" b="1" dirty="0"/>
              <a:t> </a:t>
            </a:r>
            <a:r>
              <a:rPr lang="en-US" sz="2800" b="1" dirty="0" err="1"/>
              <a:t>المصرى</a:t>
            </a:r>
            <a:r>
              <a:rPr lang="en-US" sz="2800" b="1" dirty="0"/>
              <a:t> ، </a:t>
            </a:r>
            <a:r>
              <a:rPr lang="en-US" sz="2800" b="1" dirty="0" err="1"/>
              <a:t>ولكن</a:t>
            </a:r>
            <a:r>
              <a:rPr lang="en-US" sz="2800" b="1" dirty="0"/>
              <a:t> </a:t>
            </a:r>
            <a:r>
              <a:rPr lang="en-US" sz="2800" b="1" dirty="0" err="1"/>
              <a:t>رغم</a:t>
            </a:r>
            <a:r>
              <a:rPr lang="en-US" sz="2800" b="1" dirty="0"/>
              <a:t> </a:t>
            </a:r>
            <a:r>
              <a:rPr lang="en-US" sz="2800" b="1" dirty="0" err="1"/>
              <a:t>ذلك</a:t>
            </a:r>
            <a:r>
              <a:rPr lang="en-US" sz="2800" b="1" dirty="0"/>
              <a:t> </a:t>
            </a:r>
            <a:r>
              <a:rPr lang="en-US" sz="2800" b="1" dirty="0" err="1"/>
              <a:t>فان</a:t>
            </a:r>
            <a:r>
              <a:rPr lang="en-US" sz="2800" b="1" dirty="0"/>
              <a:t> </a:t>
            </a:r>
            <a:r>
              <a:rPr lang="en-US" sz="2800" b="1" dirty="0" err="1"/>
              <a:t>أهم</a:t>
            </a:r>
            <a:r>
              <a:rPr lang="en-US" sz="2800" b="1" dirty="0"/>
              <a:t> </a:t>
            </a:r>
            <a:r>
              <a:rPr lang="en-US" sz="2800" b="1" dirty="0" err="1"/>
              <a:t>الايجابيات</a:t>
            </a:r>
            <a:r>
              <a:rPr lang="en-US" sz="2800" b="1" dirty="0"/>
              <a:t> </a:t>
            </a:r>
            <a:r>
              <a:rPr lang="en-US" sz="2800" b="1" dirty="0" err="1"/>
              <a:t>هو</a:t>
            </a:r>
            <a:r>
              <a:rPr lang="en-US" sz="2800" b="1" dirty="0"/>
              <a:t> </a:t>
            </a:r>
            <a:r>
              <a:rPr lang="en-US" sz="2800" b="1" dirty="0" err="1"/>
              <a:t>دخول</a:t>
            </a:r>
            <a:r>
              <a:rPr lang="en-US" sz="2800" b="1" dirty="0"/>
              <a:t> </a:t>
            </a:r>
            <a:r>
              <a:rPr lang="en-US" sz="2800" b="1" dirty="0" err="1"/>
              <a:t>مصر</a:t>
            </a:r>
            <a:r>
              <a:rPr lang="en-US" sz="2800" b="1" dirty="0"/>
              <a:t> </a:t>
            </a:r>
            <a:r>
              <a:rPr lang="en-US" sz="2800" b="1" dirty="0" err="1"/>
              <a:t>في</a:t>
            </a:r>
            <a:r>
              <a:rPr lang="en-US" sz="2800" b="1" dirty="0"/>
              <a:t> </a:t>
            </a:r>
            <a:r>
              <a:rPr lang="en-US" sz="2800" b="1" dirty="0" err="1"/>
              <a:t>المرحلة</a:t>
            </a:r>
            <a:r>
              <a:rPr lang="en-US" sz="2800" b="1" dirty="0"/>
              <a:t> </a:t>
            </a:r>
            <a:r>
              <a:rPr lang="en-US" sz="2800" b="1" dirty="0" err="1"/>
              <a:t>الليبرالية</a:t>
            </a:r>
            <a:r>
              <a:rPr lang="en-US" sz="2800" b="1" dirty="0"/>
              <a:t> </a:t>
            </a:r>
            <a:r>
              <a:rPr lang="en-US" sz="2800" b="1" dirty="0" err="1"/>
              <a:t>وتعنى</a:t>
            </a:r>
            <a:r>
              <a:rPr lang="en-US" sz="2800" b="1" dirty="0"/>
              <a:t> </a:t>
            </a:r>
            <a:r>
              <a:rPr lang="en-US" sz="2800" b="1" dirty="0" err="1"/>
              <a:t>ان</a:t>
            </a:r>
            <a:r>
              <a:rPr lang="en-US" sz="2800" b="1" dirty="0"/>
              <a:t> </a:t>
            </a:r>
            <a:r>
              <a:rPr lang="en-US" sz="2800" b="1" dirty="0" err="1"/>
              <a:t>الأمة</a:t>
            </a:r>
            <a:r>
              <a:rPr lang="en-US" sz="2800" b="1" dirty="0"/>
              <a:t> </a:t>
            </a:r>
            <a:r>
              <a:rPr lang="en-US" sz="2800" b="1" dirty="0" err="1"/>
              <a:t>المصرية</a:t>
            </a:r>
            <a:r>
              <a:rPr lang="en-US" sz="2800" b="1" dirty="0"/>
              <a:t> </a:t>
            </a:r>
            <a:r>
              <a:rPr lang="en-US" sz="2800" b="1" dirty="0" err="1"/>
              <a:t>أصبحت</a:t>
            </a:r>
            <a:r>
              <a:rPr lang="en-US" sz="2800" b="1" dirty="0"/>
              <a:t> </a:t>
            </a:r>
            <a:r>
              <a:rPr lang="en-US" sz="2800" b="1" dirty="0" err="1"/>
              <a:t>هي</a:t>
            </a:r>
            <a:r>
              <a:rPr lang="en-US" sz="2800" b="1" dirty="0"/>
              <a:t> </a:t>
            </a:r>
            <a:r>
              <a:rPr lang="en-US" sz="2800" b="1" dirty="0" err="1"/>
              <a:t>مصدر</a:t>
            </a:r>
            <a:r>
              <a:rPr lang="en-US" sz="2800" b="1" dirty="0"/>
              <a:t> </a:t>
            </a:r>
            <a:r>
              <a:rPr lang="en-US" sz="2800" b="1" dirty="0" err="1"/>
              <a:t>السلطات</a:t>
            </a:r>
            <a:r>
              <a:rPr lang="en-US" sz="2800" b="1" dirty="0"/>
              <a:t> ، </a:t>
            </a:r>
            <a:r>
              <a:rPr lang="en-US" sz="2800" b="1" dirty="0" err="1"/>
              <a:t>فلقد</a:t>
            </a:r>
            <a:r>
              <a:rPr lang="en-US" sz="2800" b="1" dirty="0"/>
              <a:t> </a:t>
            </a:r>
            <a:r>
              <a:rPr lang="en-US" sz="2800" b="1" dirty="0" err="1"/>
              <a:t>تألفت</a:t>
            </a:r>
            <a:r>
              <a:rPr lang="en-US" sz="2800" b="1" dirty="0"/>
              <a:t> </a:t>
            </a:r>
            <a:r>
              <a:rPr lang="en-US" sz="2800" b="1" dirty="0" err="1"/>
              <a:t>لجنة</a:t>
            </a:r>
            <a:r>
              <a:rPr lang="en-US" sz="2800" b="1" dirty="0"/>
              <a:t> </a:t>
            </a:r>
            <a:r>
              <a:rPr lang="en-US" sz="2800" b="1" dirty="0" err="1"/>
              <a:t>لوضع</a:t>
            </a:r>
            <a:r>
              <a:rPr lang="en-US" sz="2800" b="1" dirty="0"/>
              <a:t> </a:t>
            </a:r>
            <a:r>
              <a:rPr lang="en-US" sz="2800" b="1" dirty="0" err="1"/>
              <a:t>الدستور</a:t>
            </a:r>
            <a:r>
              <a:rPr lang="en-US" sz="2800" b="1" dirty="0"/>
              <a:t> </a:t>
            </a:r>
            <a:r>
              <a:rPr lang="en-US" sz="2800" b="1" dirty="0" err="1"/>
              <a:t>الجديد</a:t>
            </a:r>
            <a:r>
              <a:rPr lang="en-US" sz="2800" b="1" dirty="0"/>
              <a:t> ( </a:t>
            </a:r>
            <a:r>
              <a:rPr lang="en-US" sz="2800" b="1" dirty="0">
                <a:solidFill>
                  <a:srgbClr val="FF0000"/>
                </a:solidFill>
              </a:rPr>
              <a:t>دستور1923</a:t>
            </a:r>
            <a:r>
              <a:rPr lang="en-US" sz="2800" b="1" dirty="0"/>
              <a:t> )  ، </a:t>
            </a:r>
            <a:r>
              <a:rPr lang="en-US" sz="2800" b="1" dirty="0" err="1"/>
              <a:t>الا</a:t>
            </a:r>
            <a:r>
              <a:rPr lang="en-US" sz="2800" b="1" dirty="0"/>
              <a:t> </a:t>
            </a:r>
            <a:r>
              <a:rPr lang="en-US" sz="2800" b="1" dirty="0" err="1"/>
              <a:t>ان</a:t>
            </a:r>
            <a:r>
              <a:rPr lang="en-US" sz="2800" b="1" dirty="0"/>
              <a:t> </a:t>
            </a:r>
            <a:r>
              <a:rPr lang="en-US" sz="2800" b="1" dirty="0" err="1"/>
              <a:t>الملك</a:t>
            </a:r>
            <a:r>
              <a:rPr lang="en-US" sz="2800" b="1" dirty="0"/>
              <a:t> </a:t>
            </a:r>
            <a:r>
              <a:rPr lang="en-US" sz="2800" b="1" dirty="0" err="1"/>
              <a:t>تدخل</a:t>
            </a:r>
            <a:r>
              <a:rPr lang="en-US" sz="2800" b="1" dirty="0"/>
              <a:t> </a:t>
            </a:r>
            <a:r>
              <a:rPr lang="en-US" sz="2800" b="1" dirty="0" err="1"/>
              <a:t>لإعطاء</a:t>
            </a:r>
            <a:r>
              <a:rPr lang="en-US" sz="2800" b="1" dirty="0"/>
              <a:t> </a:t>
            </a:r>
            <a:r>
              <a:rPr lang="en-US" sz="2800" b="1" dirty="0" err="1"/>
              <a:t>نفسه</a:t>
            </a:r>
            <a:r>
              <a:rPr lang="en-US" sz="2800" b="1" dirty="0"/>
              <a:t> </a:t>
            </a:r>
            <a:r>
              <a:rPr lang="en-US" sz="2800" b="1" dirty="0" err="1"/>
              <a:t>بعض</a:t>
            </a:r>
            <a:r>
              <a:rPr lang="en-US" sz="2800" b="1" dirty="0"/>
              <a:t> </a:t>
            </a:r>
            <a:r>
              <a:rPr lang="en-US" sz="2800" b="1" dirty="0" err="1"/>
              <a:t>الصلاحيات</a:t>
            </a:r>
            <a:r>
              <a:rPr lang="en-US" sz="2800" b="1" dirty="0"/>
              <a:t> </a:t>
            </a:r>
            <a:r>
              <a:rPr lang="en-US" sz="2800" b="1" dirty="0" err="1"/>
              <a:t>في</a:t>
            </a:r>
            <a:r>
              <a:rPr lang="en-US" sz="2800" b="1" dirty="0"/>
              <a:t> </a:t>
            </a:r>
            <a:r>
              <a:rPr lang="en-US" sz="2800" b="1" dirty="0" err="1"/>
              <a:t>الدستور</a:t>
            </a:r>
            <a:r>
              <a:rPr lang="en-US" sz="2800" b="1" dirty="0"/>
              <a:t> </a:t>
            </a:r>
            <a:r>
              <a:rPr lang="en-US" sz="2800" b="1" dirty="0" err="1"/>
              <a:t>للتدخل</a:t>
            </a:r>
            <a:r>
              <a:rPr lang="en-US" sz="2800" b="1" dirty="0"/>
              <a:t> </a:t>
            </a:r>
            <a:r>
              <a:rPr lang="en-US" sz="2800" b="1" dirty="0" err="1"/>
              <a:t>في</a:t>
            </a:r>
            <a:r>
              <a:rPr lang="en-US" sz="2800" b="1" dirty="0"/>
              <a:t> </a:t>
            </a:r>
            <a:r>
              <a:rPr lang="en-US" sz="2800" b="1" dirty="0" err="1"/>
              <a:t>الشئون</a:t>
            </a:r>
            <a:r>
              <a:rPr lang="en-US" sz="2800" b="1" dirty="0"/>
              <a:t> </a:t>
            </a:r>
            <a:r>
              <a:rPr lang="en-US" sz="2800" b="1" dirty="0" err="1"/>
              <a:t>حيث</a:t>
            </a:r>
            <a:r>
              <a:rPr lang="en-US" sz="2800" b="1" dirty="0"/>
              <a:t> </a:t>
            </a:r>
            <a:r>
              <a:rPr lang="en-US" sz="2800" b="1" dirty="0" err="1"/>
              <a:t>أصبح</a:t>
            </a:r>
            <a:r>
              <a:rPr lang="en-US" sz="2800" b="1" dirty="0"/>
              <a:t> </a:t>
            </a:r>
            <a:r>
              <a:rPr lang="en-US" sz="2800" b="1" dirty="0" err="1"/>
              <a:t>من</a:t>
            </a:r>
            <a:r>
              <a:rPr lang="en-US" sz="2800" b="1" dirty="0"/>
              <a:t> </a:t>
            </a:r>
            <a:r>
              <a:rPr lang="en-US" sz="2800" b="1" dirty="0" err="1"/>
              <a:t>حقه</a:t>
            </a:r>
            <a:r>
              <a:rPr lang="en-US" sz="2800" b="1" dirty="0"/>
              <a:t> </a:t>
            </a:r>
            <a:r>
              <a:rPr lang="en-US" sz="2800" b="1" dirty="0" err="1"/>
              <a:t>حل</a:t>
            </a:r>
            <a:r>
              <a:rPr lang="en-US" sz="2800" b="1" dirty="0"/>
              <a:t> </a:t>
            </a:r>
            <a:r>
              <a:rPr lang="en-US" sz="2800" b="1" dirty="0" err="1"/>
              <a:t>البرلمان</a:t>
            </a:r>
            <a:r>
              <a:rPr lang="en-US" sz="2800" b="1" dirty="0"/>
              <a:t> </a:t>
            </a:r>
            <a:r>
              <a:rPr lang="en-US" sz="2800" b="1" dirty="0" err="1"/>
              <a:t>دون</a:t>
            </a:r>
            <a:r>
              <a:rPr lang="en-US" sz="2800" b="1" dirty="0"/>
              <a:t> </a:t>
            </a:r>
            <a:r>
              <a:rPr lang="en-US" sz="2800" b="1" dirty="0" err="1"/>
              <a:t>قيد</a:t>
            </a:r>
            <a:r>
              <a:rPr lang="en-US" sz="2800" b="1" dirty="0"/>
              <a:t> </a:t>
            </a:r>
            <a:r>
              <a:rPr lang="en-US" sz="2800" b="1" dirty="0" err="1"/>
              <a:t>أو</a:t>
            </a:r>
            <a:r>
              <a:rPr lang="en-US" sz="2800" b="1" dirty="0"/>
              <a:t> </a:t>
            </a:r>
            <a:r>
              <a:rPr lang="en-US" sz="2800" b="1" dirty="0" err="1"/>
              <a:t>شرط</a:t>
            </a:r>
            <a:r>
              <a:rPr lang="en-US" sz="2800" b="1" dirty="0"/>
              <a:t> </a:t>
            </a:r>
            <a:r>
              <a:rPr lang="en-US" sz="2800" b="1" dirty="0" err="1"/>
              <a:t>أو</a:t>
            </a:r>
            <a:r>
              <a:rPr lang="en-US" sz="2800" b="1" dirty="0"/>
              <a:t> </a:t>
            </a:r>
            <a:r>
              <a:rPr lang="en-US" sz="2800" b="1" dirty="0" err="1"/>
              <a:t>إقالة</a:t>
            </a:r>
            <a:r>
              <a:rPr lang="en-US" sz="2800" b="1" dirty="0"/>
              <a:t> </a:t>
            </a:r>
            <a:r>
              <a:rPr lang="en-US" sz="2800" b="1" dirty="0" err="1"/>
              <a:t>الوزارة</a:t>
            </a:r>
            <a:r>
              <a:rPr lang="en-US" sz="2800" b="1" dirty="0"/>
              <a:t> </a:t>
            </a:r>
            <a:r>
              <a:rPr lang="en-US" sz="2800" b="1" dirty="0" err="1"/>
              <a:t>مهما</a:t>
            </a:r>
            <a:r>
              <a:rPr lang="en-US" sz="2800" b="1" dirty="0"/>
              <a:t> </a:t>
            </a:r>
            <a:r>
              <a:rPr lang="en-US" sz="2800" b="1" dirty="0" err="1"/>
              <a:t>كانت</a:t>
            </a:r>
            <a:r>
              <a:rPr lang="en-US" sz="2800" b="1" dirty="0"/>
              <a:t> </a:t>
            </a:r>
            <a:r>
              <a:rPr lang="en-US" sz="2800" b="1" dirty="0" err="1"/>
              <a:t>رغبة</a:t>
            </a:r>
            <a:r>
              <a:rPr lang="en-US" sz="2800" b="1" dirty="0"/>
              <a:t> </a:t>
            </a:r>
            <a:r>
              <a:rPr lang="en-US" sz="2800" b="1" dirty="0" err="1"/>
              <a:t>الشعب</a:t>
            </a:r>
            <a:r>
              <a:rPr lang="en-US" sz="2800" b="1" dirty="0"/>
              <a:t> ، </a:t>
            </a:r>
            <a:r>
              <a:rPr lang="en-US" sz="2800" b="1" dirty="0" err="1"/>
              <a:t>ومن</a:t>
            </a:r>
            <a:r>
              <a:rPr lang="en-US" sz="2800" b="1" dirty="0"/>
              <a:t> </a:t>
            </a:r>
            <a:r>
              <a:rPr lang="en-US" sz="2800" b="1" dirty="0" err="1"/>
              <a:t>هنا</a:t>
            </a:r>
            <a:r>
              <a:rPr lang="en-US" sz="2800" b="1" dirty="0"/>
              <a:t> </a:t>
            </a:r>
            <a:r>
              <a:rPr lang="en-US" sz="2800" b="1" dirty="0" err="1"/>
              <a:t>بدأ</a:t>
            </a:r>
            <a:r>
              <a:rPr lang="en-US" sz="2800" b="1" dirty="0"/>
              <a:t> </a:t>
            </a:r>
            <a:r>
              <a:rPr lang="en-US" sz="2800" b="1" dirty="0" err="1"/>
              <a:t>تمرد</a:t>
            </a:r>
            <a:r>
              <a:rPr lang="en-US" sz="2800" b="1" dirty="0"/>
              <a:t> </a:t>
            </a:r>
            <a:r>
              <a:rPr lang="en-US" sz="2800" b="1" dirty="0" err="1"/>
              <a:t>الشعب</a:t>
            </a:r>
            <a:r>
              <a:rPr lang="en-US" sz="2800" b="1" dirty="0"/>
              <a:t> </a:t>
            </a:r>
            <a:r>
              <a:rPr lang="en-US" sz="2800" b="1" dirty="0" err="1"/>
              <a:t>واضح</a:t>
            </a:r>
            <a:r>
              <a:rPr lang="en-US" sz="2800" b="1" dirty="0"/>
              <a:t> </a:t>
            </a:r>
            <a:r>
              <a:rPr lang="en-US" sz="2800" b="1" dirty="0" err="1"/>
              <a:t>من</a:t>
            </a:r>
            <a:r>
              <a:rPr lang="en-US" sz="2800" b="1" dirty="0"/>
              <a:t> </a:t>
            </a:r>
            <a:r>
              <a:rPr lang="en-US" sz="2800" b="1" dirty="0" err="1"/>
              <a:t>خلال</a:t>
            </a:r>
            <a:r>
              <a:rPr lang="en-US" sz="2800" b="1" dirty="0"/>
              <a:t> </a:t>
            </a:r>
            <a:r>
              <a:rPr lang="en-US" sz="2800" b="1" dirty="0" err="1"/>
              <a:t>الثورات</a:t>
            </a:r>
            <a:r>
              <a:rPr lang="en-US" sz="2800" b="1" dirty="0"/>
              <a:t> </a:t>
            </a:r>
            <a:r>
              <a:rPr lang="en-US" sz="2800" b="1" dirty="0" err="1"/>
              <a:t>والجمعيات</a:t>
            </a:r>
            <a:r>
              <a:rPr lang="en-US" sz="2800" b="1" dirty="0"/>
              <a:t> </a:t>
            </a:r>
            <a:r>
              <a:rPr lang="en-US" sz="2800" b="1" dirty="0" err="1"/>
              <a:t>الوطنية</a:t>
            </a:r>
            <a:r>
              <a:rPr lang="en-US" sz="2800" b="1" dirty="0"/>
              <a:t> </a:t>
            </a:r>
            <a:r>
              <a:rPr lang="en-US" sz="2800" b="1" dirty="0" err="1"/>
              <a:t>واغتيال</a:t>
            </a:r>
            <a:r>
              <a:rPr lang="en-US" sz="2800" b="1" dirty="0"/>
              <a:t> </a:t>
            </a:r>
            <a:r>
              <a:rPr lang="en-US" sz="2800" b="1" dirty="0" err="1"/>
              <a:t>الجنود</a:t>
            </a:r>
            <a:r>
              <a:rPr lang="en-US" sz="2800" b="1" dirty="0"/>
              <a:t> </a:t>
            </a:r>
            <a:r>
              <a:rPr lang="en-US" sz="2800" b="1" dirty="0" err="1"/>
              <a:t>الأجانب</a:t>
            </a:r>
            <a:r>
              <a:rPr lang="en-US" sz="2800" b="1" dirty="0"/>
              <a:t> </a:t>
            </a:r>
            <a:r>
              <a:rPr lang="en-US" sz="2800" b="1" dirty="0" err="1"/>
              <a:t>الذي</a:t>
            </a:r>
            <a:r>
              <a:rPr lang="en-US" sz="2800" b="1" dirty="0"/>
              <a:t> </a:t>
            </a:r>
            <a:r>
              <a:rPr lang="en-US" sz="2800" b="1" dirty="0" err="1"/>
              <a:t>أثار</a:t>
            </a:r>
            <a:r>
              <a:rPr lang="en-US" sz="2800" b="1" dirty="0"/>
              <a:t> </a:t>
            </a:r>
            <a:r>
              <a:rPr lang="en-US" sz="2800" b="1" dirty="0" err="1"/>
              <a:t>ذعر</a:t>
            </a:r>
            <a:r>
              <a:rPr lang="en-US" sz="2800" b="1" dirty="0"/>
              <a:t> </a:t>
            </a:r>
            <a:r>
              <a:rPr lang="en-US" sz="2800" b="1" dirty="0" err="1"/>
              <a:t>الجاليات</a:t>
            </a:r>
            <a:r>
              <a:rPr lang="en-US" sz="2800" b="1" dirty="0"/>
              <a:t> </a:t>
            </a:r>
            <a:r>
              <a:rPr lang="en-US" sz="2800" b="1" dirty="0" err="1"/>
              <a:t>الأجنبية</a:t>
            </a:r>
            <a:r>
              <a:rPr lang="en-US" sz="2800" b="1" dirty="0"/>
              <a:t> </a:t>
            </a:r>
            <a:r>
              <a:rPr lang="en-US" sz="2800" b="1" dirty="0" err="1"/>
              <a:t>حيث</a:t>
            </a:r>
            <a:r>
              <a:rPr lang="en-US" sz="2800" b="1" dirty="0"/>
              <a:t> </a:t>
            </a:r>
            <a:r>
              <a:rPr lang="en-US" sz="2800" b="1" dirty="0" err="1"/>
              <a:t>كان</a:t>
            </a:r>
            <a:r>
              <a:rPr lang="en-US" sz="2800" b="1" dirty="0"/>
              <a:t> </a:t>
            </a:r>
            <a:r>
              <a:rPr lang="en-US" sz="2800" b="1" dirty="0" err="1"/>
              <a:t>يتم</a:t>
            </a:r>
            <a:r>
              <a:rPr lang="en-US" sz="2800" b="1" dirty="0"/>
              <a:t> </a:t>
            </a:r>
            <a:r>
              <a:rPr lang="en-US" sz="2800" b="1" dirty="0" err="1"/>
              <a:t>ذلك</a:t>
            </a:r>
            <a:r>
              <a:rPr lang="en-US" sz="2800" b="1" dirty="0"/>
              <a:t> </a:t>
            </a:r>
            <a:r>
              <a:rPr lang="en-US" sz="2800" b="1" dirty="0" err="1"/>
              <a:t>في</a:t>
            </a:r>
            <a:r>
              <a:rPr lang="en-US" sz="2800" b="1" dirty="0"/>
              <a:t> </a:t>
            </a:r>
            <a:r>
              <a:rPr lang="en-US" sz="2800" b="1" dirty="0" err="1"/>
              <a:t>وضح</a:t>
            </a:r>
            <a:r>
              <a:rPr lang="en-US" sz="2800" b="1" dirty="0"/>
              <a:t> </a:t>
            </a:r>
            <a:r>
              <a:rPr lang="en-US" sz="2800" b="1" dirty="0" err="1"/>
              <a:t>النهار</a:t>
            </a:r>
            <a:r>
              <a:rPr lang="en-US" sz="2800" b="1" dirty="0"/>
              <a:t> . 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1273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5DF354-AEE7-4258-A595-55A0401DBA76}"/>
              </a:ext>
            </a:extLst>
          </p:cNvPr>
          <p:cNvSpPr txBox="1"/>
          <p:nvPr/>
        </p:nvSpPr>
        <p:spPr>
          <a:xfrm>
            <a:off x="623455" y="1163782"/>
            <a:ext cx="1054330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600" b="1" dirty="0"/>
              <a:t>وضعت مصر تحت الحماية البريطانية بعد اشتعال  الحرب العالمية الأولي في عام 1914م حتي نهايتها عام 1918م . و قد أجبرت بريطانيا مصر أن تقدم مالديها من طاقة بشرية و سلعية إلي جنود الحرب ز و هذا أفضي إليى أندلاع روح الغضب من شدة الفقر و القسوة من قبيل الإحتلال .و من ثمة قامت بعد الحرب العالمية الأولي اشتعال ثورة 1919م و اندلعت هذه الثورة في أماكن متعددة واقعة تحت سيطرة المستعمر البريطاني مثل   الصين و الهند و بعض أقاليم من أمريكا اللاتينية 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1567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85D530-3E47-45F8-A1D6-8911CFC0BEE9}"/>
              </a:ext>
            </a:extLst>
          </p:cNvPr>
          <p:cNvSpPr txBox="1"/>
          <p:nvPr/>
        </p:nvSpPr>
        <p:spPr>
          <a:xfrm>
            <a:off x="554183" y="1773382"/>
            <a:ext cx="1122218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200" b="1" dirty="0"/>
              <a:t>و قد فكر سعد زغلول في تشكيل وفد مصري للتحدث بأسم مصر . </a:t>
            </a:r>
            <a:r>
              <a:rPr lang="en-US" sz="3200" b="1" dirty="0" err="1"/>
              <a:t>وتم</a:t>
            </a:r>
            <a:r>
              <a:rPr lang="en-US" sz="3200" b="1" dirty="0"/>
              <a:t> </a:t>
            </a:r>
            <a:r>
              <a:rPr lang="en-US" sz="3200" b="1" dirty="0" err="1"/>
              <a:t>تشكل</a:t>
            </a:r>
            <a:r>
              <a:rPr lang="en-US" sz="3200" b="1" dirty="0"/>
              <a:t> </a:t>
            </a:r>
            <a:r>
              <a:rPr lang="en-US" sz="3200" b="1" dirty="0" err="1"/>
              <a:t>الوفد</a:t>
            </a:r>
            <a:r>
              <a:rPr lang="en-US" sz="3200" b="1" dirty="0"/>
              <a:t> </a:t>
            </a:r>
            <a:r>
              <a:rPr lang="en-US" sz="3200" b="1" dirty="0" err="1"/>
              <a:t>المصري</a:t>
            </a:r>
            <a:r>
              <a:rPr lang="en-US" sz="3200" b="1" dirty="0"/>
              <a:t> </a:t>
            </a:r>
            <a:r>
              <a:rPr lang="en-US" sz="3200" b="1" dirty="0" err="1"/>
              <a:t>الذي</a:t>
            </a:r>
            <a:r>
              <a:rPr lang="en-US" sz="3200" b="1" dirty="0"/>
              <a:t> </a:t>
            </a:r>
            <a:r>
              <a:rPr lang="en-US" sz="3200" b="1" dirty="0" err="1"/>
              <a:t>ضم</a:t>
            </a:r>
            <a:r>
              <a:rPr lang="en-US" sz="3200" b="1" dirty="0"/>
              <a:t> </a:t>
            </a:r>
            <a:r>
              <a:rPr lang="en-US" sz="3200" b="1" dirty="0" err="1"/>
              <a:t>سعد</a:t>
            </a:r>
            <a:r>
              <a:rPr lang="en-US" sz="3200" b="1" dirty="0"/>
              <a:t> </a:t>
            </a:r>
            <a:r>
              <a:rPr lang="en-US" sz="3200" b="1" dirty="0" err="1"/>
              <a:t>زغلول</a:t>
            </a:r>
            <a:r>
              <a:rPr lang="en-US" sz="3200" b="1" dirty="0"/>
              <a:t> </a:t>
            </a:r>
            <a:r>
              <a:rPr lang="en-US" sz="3200" b="1" dirty="0" err="1"/>
              <a:t>ومصطفى</a:t>
            </a:r>
            <a:r>
              <a:rPr lang="en-US" sz="3200" b="1" dirty="0"/>
              <a:t> </a:t>
            </a:r>
            <a:r>
              <a:rPr lang="en-US" sz="3200" b="1" dirty="0" err="1"/>
              <a:t>النحاس</a:t>
            </a:r>
            <a:r>
              <a:rPr lang="en-US" sz="3200" b="1" dirty="0"/>
              <a:t> </a:t>
            </a:r>
            <a:r>
              <a:rPr lang="en-US" sz="3200" b="1" dirty="0" err="1"/>
              <a:t>ومكرم</a:t>
            </a:r>
            <a:r>
              <a:rPr lang="en-US" sz="3200" b="1" dirty="0"/>
              <a:t> </a:t>
            </a:r>
            <a:r>
              <a:rPr lang="en-US" sz="3200" b="1" dirty="0" err="1"/>
              <a:t>عبيد</a:t>
            </a:r>
            <a:r>
              <a:rPr lang="en-US" sz="3200" b="1" dirty="0"/>
              <a:t> </a:t>
            </a:r>
            <a:r>
              <a:rPr lang="en-US" sz="3200" b="1" dirty="0" err="1"/>
              <a:t>وعبد</a:t>
            </a:r>
            <a:r>
              <a:rPr lang="en-US" sz="3200" b="1" dirty="0"/>
              <a:t> </a:t>
            </a:r>
            <a:r>
              <a:rPr lang="en-US" sz="3200" b="1" dirty="0" err="1"/>
              <a:t>العزيز</a:t>
            </a:r>
            <a:r>
              <a:rPr lang="en-US" sz="3200" b="1" dirty="0"/>
              <a:t> </a:t>
            </a:r>
            <a:r>
              <a:rPr lang="en-US" sz="3200" b="1" dirty="0" err="1"/>
              <a:t>فهمي</a:t>
            </a:r>
            <a:r>
              <a:rPr lang="en-US" sz="3200" b="1" dirty="0"/>
              <a:t> </a:t>
            </a:r>
            <a:r>
              <a:rPr lang="en-US" sz="3200" b="1" dirty="0" err="1"/>
              <a:t>وعلي</a:t>
            </a:r>
            <a:r>
              <a:rPr lang="en-US" sz="3200" b="1" dirty="0"/>
              <a:t> </a:t>
            </a:r>
            <a:r>
              <a:rPr lang="en-US" sz="3200" b="1" dirty="0" err="1"/>
              <a:t>شعراوي</a:t>
            </a:r>
            <a:r>
              <a:rPr lang="en-US" sz="3200" b="1" dirty="0"/>
              <a:t> </a:t>
            </a:r>
            <a:r>
              <a:rPr lang="en-US" sz="3200" b="1" dirty="0" err="1"/>
              <a:t>وأحمد</a:t>
            </a:r>
            <a:r>
              <a:rPr lang="en-US" sz="3200" b="1" dirty="0"/>
              <a:t> </a:t>
            </a:r>
            <a:r>
              <a:rPr lang="en-US" sz="3200" b="1" dirty="0" err="1"/>
              <a:t>لطفي</a:t>
            </a:r>
            <a:r>
              <a:rPr lang="en-US" sz="3200" b="1" dirty="0"/>
              <a:t> </a:t>
            </a:r>
            <a:r>
              <a:rPr lang="en-US" sz="3200" b="1" dirty="0" err="1"/>
              <a:t>السيد</a:t>
            </a:r>
            <a:r>
              <a:rPr lang="en-US" sz="3200" b="1" dirty="0"/>
              <a:t> </a:t>
            </a:r>
            <a:r>
              <a:rPr lang="en-US" sz="3200" b="1" dirty="0" err="1"/>
              <a:t>وآخرين</a:t>
            </a:r>
            <a:r>
              <a:rPr lang="en-US" sz="3200" b="1" dirty="0"/>
              <a:t> .. </a:t>
            </a:r>
            <a:r>
              <a:rPr lang="en-US" sz="3200" b="1" dirty="0" err="1"/>
              <a:t>وأطلقوا</a:t>
            </a:r>
            <a:r>
              <a:rPr lang="en-US" sz="3200" b="1" dirty="0"/>
              <a:t> </a:t>
            </a:r>
            <a:r>
              <a:rPr lang="en-US" sz="3200" b="1" dirty="0" err="1"/>
              <a:t>على</a:t>
            </a:r>
            <a:r>
              <a:rPr lang="en-US" sz="3200" b="1" dirty="0"/>
              <a:t> </a:t>
            </a:r>
            <a:r>
              <a:rPr lang="en-US" sz="3200" b="1" dirty="0" err="1"/>
              <a:t>أنفسهم</a:t>
            </a:r>
            <a:r>
              <a:rPr lang="en-US" sz="3200" b="1" dirty="0"/>
              <a:t> ( </a:t>
            </a:r>
            <a:r>
              <a:rPr lang="en-US" sz="3200" b="1" dirty="0" err="1"/>
              <a:t>الوفد</a:t>
            </a:r>
            <a:r>
              <a:rPr lang="en-US" sz="3200" b="1" dirty="0"/>
              <a:t> </a:t>
            </a:r>
            <a:r>
              <a:rPr lang="en-US" sz="3200" b="1" dirty="0" err="1"/>
              <a:t>المصري</a:t>
            </a:r>
            <a:r>
              <a:rPr lang="en-US" sz="3200" b="1" dirty="0"/>
              <a:t> ) .  </a:t>
            </a:r>
            <a:r>
              <a:rPr lang="en-US" sz="3200" b="1" dirty="0" err="1"/>
              <a:t>وقام</a:t>
            </a:r>
            <a:r>
              <a:rPr lang="en-US" sz="3200" b="1" dirty="0"/>
              <a:t> </a:t>
            </a:r>
            <a:r>
              <a:rPr lang="en-US" sz="3200" b="1" dirty="0" err="1"/>
              <a:t>الوفد</a:t>
            </a:r>
            <a:r>
              <a:rPr lang="en-US" sz="3200" b="1" dirty="0"/>
              <a:t> </a:t>
            </a:r>
            <a:r>
              <a:rPr lang="en-US" sz="3200" b="1" dirty="0" err="1"/>
              <a:t>بجمع</a:t>
            </a:r>
            <a:r>
              <a:rPr lang="en-US" sz="3200" b="1" dirty="0"/>
              <a:t> </a:t>
            </a:r>
            <a:r>
              <a:rPr lang="en-US" sz="3200" b="1" dirty="0" err="1"/>
              <a:t>توقيعات</a:t>
            </a:r>
            <a:r>
              <a:rPr lang="en-US" sz="3200" b="1" dirty="0"/>
              <a:t> </a:t>
            </a:r>
            <a:r>
              <a:rPr lang="en-US" sz="3200" b="1" dirty="0" err="1"/>
              <a:t>من</a:t>
            </a:r>
            <a:r>
              <a:rPr lang="en-US" sz="3200" b="1" dirty="0"/>
              <a:t> </a:t>
            </a:r>
            <a:r>
              <a:rPr lang="en-US" sz="3200" b="1" dirty="0" err="1"/>
              <a:t>أصحاب</a:t>
            </a:r>
            <a:r>
              <a:rPr lang="en-US" sz="3200" b="1" dirty="0"/>
              <a:t> </a:t>
            </a:r>
            <a:r>
              <a:rPr lang="en-US" sz="3200" b="1" dirty="0" err="1"/>
              <a:t>الشأن</a:t>
            </a:r>
            <a:r>
              <a:rPr lang="en-US" sz="3200" b="1" dirty="0"/>
              <a:t> </a:t>
            </a:r>
            <a:r>
              <a:rPr lang="en-US" sz="3200" b="1" dirty="0" err="1"/>
              <a:t>وذلك</a:t>
            </a:r>
            <a:r>
              <a:rPr lang="en-US" sz="3200" b="1" dirty="0"/>
              <a:t> </a:t>
            </a:r>
            <a:r>
              <a:rPr lang="en-US" sz="3200" b="1" dirty="0" err="1"/>
              <a:t>بقصد</a:t>
            </a:r>
            <a:r>
              <a:rPr lang="en-US" sz="3200" b="1" dirty="0"/>
              <a:t> </a:t>
            </a:r>
            <a:r>
              <a:rPr lang="en-US" sz="3200" b="1" dirty="0" err="1"/>
              <a:t>إثبات</a:t>
            </a:r>
            <a:r>
              <a:rPr lang="en-US" sz="3200" b="1" dirty="0"/>
              <a:t> </a:t>
            </a:r>
            <a:r>
              <a:rPr lang="en-US" sz="3200" b="1" dirty="0" err="1"/>
              <a:t>صفتهم</a:t>
            </a:r>
            <a:r>
              <a:rPr lang="en-US" sz="3200" b="1" dirty="0"/>
              <a:t> </a:t>
            </a:r>
            <a:r>
              <a:rPr lang="en-US" sz="3200" b="1" dirty="0" err="1"/>
              <a:t>التمثيلية</a:t>
            </a:r>
            <a:r>
              <a:rPr lang="en-US" sz="3200" b="1" dirty="0"/>
              <a:t> . و </a:t>
            </a:r>
            <a:r>
              <a:rPr lang="en-US" sz="3200" b="1" dirty="0" err="1"/>
              <a:t>طالب</a:t>
            </a:r>
            <a:r>
              <a:rPr lang="en-US" sz="3200" b="1" dirty="0"/>
              <a:t> </a:t>
            </a:r>
            <a:r>
              <a:rPr lang="en-US" sz="3200" b="1" dirty="0" err="1"/>
              <a:t>الوفد</a:t>
            </a:r>
            <a:r>
              <a:rPr lang="en-US" sz="3200" b="1" dirty="0"/>
              <a:t> </a:t>
            </a:r>
            <a:r>
              <a:rPr lang="en-US" sz="3200" b="1" dirty="0" err="1"/>
              <a:t>المصري</a:t>
            </a:r>
            <a:r>
              <a:rPr lang="en-US" sz="3200" b="1" dirty="0"/>
              <a:t> </a:t>
            </a:r>
            <a:r>
              <a:rPr lang="en-US" sz="3200" b="1" dirty="0" err="1"/>
              <a:t>بالسفر</a:t>
            </a:r>
            <a:r>
              <a:rPr lang="en-US" sz="3200" b="1" dirty="0"/>
              <a:t> </a:t>
            </a:r>
            <a:r>
              <a:rPr lang="en-US" sz="3200" b="1" dirty="0" err="1"/>
              <a:t>إلي</a:t>
            </a:r>
            <a:r>
              <a:rPr lang="en-US" sz="3200" b="1" dirty="0"/>
              <a:t> </a:t>
            </a:r>
            <a:r>
              <a:rPr lang="en-US" sz="3200" b="1" dirty="0" err="1"/>
              <a:t>باريس</a:t>
            </a:r>
            <a:r>
              <a:rPr lang="en-US" sz="3200" b="1" dirty="0"/>
              <a:t> </a:t>
            </a:r>
            <a:r>
              <a:rPr lang="en-US" sz="3200" b="1" dirty="0" err="1"/>
              <a:t>لعرض</a:t>
            </a:r>
            <a:r>
              <a:rPr lang="en-US" sz="3200" b="1" dirty="0"/>
              <a:t> </a:t>
            </a:r>
            <a:r>
              <a:rPr lang="en-US" sz="3200" b="1" dirty="0" err="1"/>
              <a:t>قضيتهم</a:t>
            </a:r>
            <a:r>
              <a:rPr lang="en-US" sz="3200" b="1" dirty="0"/>
              <a:t> </a:t>
            </a:r>
            <a:r>
              <a:rPr lang="en-US" sz="3200" b="1" dirty="0" err="1"/>
              <a:t>في</a:t>
            </a:r>
            <a:r>
              <a:rPr lang="en-US" sz="3200" b="1" dirty="0"/>
              <a:t> </a:t>
            </a:r>
            <a:r>
              <a:rPr lang="en-US" sz="3200" b="1" dirty="0" err="1"/>
              <a:t>مؤتمر</a:t>
            </a:r>
            <a:r>
              <a:rPr lang="en-US" sz="3200" b="1" dirty="0"/>
              <a:t> </a:t>
            </a:r>
            <a:r>
              <a:rPr lang="en-US" sz="3200" b="1" dirty="0" err="1"/>
              <a:t>باريس</a:t>
            </a:r>
            <a:r>
              <a:rPr lang="en-US" sz="3200" b="1" dirty="0"/>
              <a:t> . و </a:t>
            </a:r>
            <a:r>
              <a:rPr lang="en-US" sz="3200" b="1" dirty="0" err="1"/>
              <a:t>رفضت</a:t>
            </a:r>
            <a:r>
              <a:rPr lang="en-US" sz="3200" b="1" dirty="0"/>
              <a:t> </a:t>
            </a:r>
            <a:r>
              <a:rPr lang="en-US" sz="3200" b="1" dirty="0" err="1"/>
              <a:t>السلطات</a:t>
            </a:r>
            <a:r>
              <a:rPr lang="en-US" sz="3200" b="1" dirty="0"/>
              <a:t> </a:t>
            </a:r>
            <a:r>
              <a:rPr lang="en-US" sz="3200" b="1" dirty="0" err="1"/>
              <a:t>البريطانية</a:t>
            </a:r>
            <a:r>
              <a:rPr lang="en-US" sz="3200" b="1" dirty="0"/>
              <a:t> و </a:t>
            </a:r>
            <a:r>
              <a:rPr lang="en-US" sz="3200" b="1" dirty="0" err="1"/>
              <a:t>أمام</a:t>
            </a:r>
            <a:r>
              <a:rPr lang="en-US" sz="3200" b="1" dirty="0"/>
              <a:t> </a:t>
            </a:r>
            <a:r>
              <a:rPr lang="en-US" sz="3200" b="1" dirty="0" err="1"/>
              <a:t>أصرار</a:t>
            </a:r>
            <a:r>
              <a:rPr lang="en-US" sz="3200" b="1" dirty="0"/>
              <a:t> </a:t>
            </a:r>
            <a:r>
              <a:rPr lang="en-US" sz="3200" b="1" dirty="0" err="1"/>
              <a:t>سعد</a:t>
            </a:r>
            <a:r>
              <a:rPr lang="en-US" sz="3200" b="1" dirty="0"/>
              <a:t> </a:t>
            </a:r>
            <a:r>
              <a:rPr lang="en-US" sz="3200" b="1" dirty="0" err="1"/>
              <a:t>زغلول</a:t>
            </a:r>
            <a:r>
              <a:rPr lang="en-US" sz="3200" b="1" dirty="0"/>
              <a:t> و </a:t>
            </a:r>
            <a:r>
              <a:rPr lang="en-US" sz="3200" b="1" dirty="0" err="1"/>
              <a:t>رفاقة</a:t>
            </a:r>
            <a:r>
              <a:rPr lang="en-US" sz="3200" b="1" dirty="0"/>
              <a:t> </a:t>
            </a:r>
            <a:r>
              <a:rPr lang="en-US" sz="3200" b="1" dirty="0" err="1"/>
              <a:t>قامت</a:t>
            </a:r>
            <a:r>
              <a:rPr lang="en-US" sz="3200" b="1" dirty="0"/>
              <a:t> </a:t>
            </a:r>
            <a:r>
              <a:rPr lang="en-US" sz="3200" b="1" dirty="0" err="1"/>
              <a:t>السلطات</a:t>
            </a:r>
            <a:r>
              <a:rPr lang="en-US" sz="3200" b="1" dirty="0"/>
              <a:t> </a:t>
            </a:r>
            <a:r>
              <a:rPr lang="en-US" sz="3200" b="1" dirty="0" err="1"/>
              <a:t>البريطانية</a:t>
            </a:r>
            <a:r>
              <a:rPr lang="en-US" sz="3200" b="1" dirty="0"/>
              <a:t> </a:t>
            </a:r>
            <a:r>
              <a:rPr lang="en-US" sz="3200" b="1" dirty="0" err="1"/>
              <a:t>بأعتقال</a:t>
            </a:r>
            <a:r>
              <a:rPr lang="en-US" sz="3200" b="1" dirty="0"/>
              <a:t> </a:t>
            </a:r>
            <a:r>
              <a:rPr lang="en-US" sz="3200" b="1" dirty="0" err="1"/>
              <a:t>سعد</a:t>
            </a:r>
            <a:r>
              <a:rPr lang="en-US" sz="3200" b="1" dirty="0"/>
              <a:t> </a:t>
            </a:r>
            <a:r>
              <a:rPr lang="en-US" sz="3200" b="1" dirty="0" err="1"/>
              <a:t>زغلول</a:t>
            </a:r>
            <a:r>
              <a:rPr lang="en-US" sz="3200" b="1" dirty="0"/>
              <a:t> و </a:t>
            </a:r>
            <a:r>
              <a:rPr lang="en-US" sz="3200" b="1" dirty="0" err="1"/>
              <a:t>نفيه</a:t>
            </a:r>
            <a:r>
              <a:rPr lang="en-US" sz="3200" b="1" dirty="0"/>
              <a:t> </a:t>
            </a:r>
            <a:r>
              <a:rPr lang="en-US" sz="3200" b="1" dirty="0" err="1"/>
              <a:t>إلي</a:t>
            </a:r>
            <a:r>
              <a:rPr lang="en-US" sz="3200" b="1" dirty="0"/>
              <a:t> </a:t>
            </a:r>
            <a:r>
              <a:rPr lang="en-US" sz="3200" b="1" dirty="0" err="1"/>
              <a:t>جزيرة</a:t>
            </a:r>
            <a:r>
              <a:rPr lang="en-US" sz="3200" b="1" dirty="0"/>
              <a:t>  </a:t>
            </a:r>
            <a:r>
              <a:rPr lang="en-US" sz="3200" b="1" dirty="0" err="1"/>
              <a:t>مالطة</a:t>
            </a:r>
            <a:r>
              <a:rPr lang="en-US" sz="3200" b="1" dirty="0"/>
              <a:t>  . و </a:t>
            </a:r>
            <a:r>
              <a:rPr lang="en-US" sz="3200" b="1" dirty="0" err="1"/>
              <a:t>كان</a:t>
            </a:r>
            <a:r>
              <a:rPr lang="en-US" sz="3200" b="1" dirty="0"/>
              <a:t> </a:t>
            </a:r>
            <a:r>
              <a:rPr lang="en-US" sz="3200" b="1" dirty="0" err="1"/>
              <a:t>هذا</a:t>
            </a:r>
            <a:r>
              <a:rPr lang="en-US" sz="3200" b="1" dirty="0"/>
              <a:t> </a:t>
            </a:r>
            <a:r>
              <a:rPr lang="en-US" sz="3200" b="1" dirty="0" err="1"/>
              <a:t>اذاناً</a:t>
            </a:r>
            <a:r>
              <a:rPr lang="en-US" sz="3200" b="1" dirty="0"/>
              <a:t> </a:t>
            </a:r>
            <a:r>
              <a:rPr lang="en-US" sz="3200" b="1" dirty="0" err="1"/>
              <a:t>لقيام</a:t>
            </a:r>
            <a:r>
              <a:rPr lang="en-US" sz="3200" b="1" dirty="0"/>
              <a:t> </a:t>
            </a:r>
            <a:r>
              <a:rPr lang="en-US" sz="3200" b="1" dirty="0" err="1"/>
              <a:t>ثورة</a:t>
            </a:r>
            <a:r>
              <a:rPr lang="en-US" sz="3200" b="1" dirty="0"/>
              <a:t> 1919م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9317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6E7462-7436-408B-8586-8195AB1DB662}"/>
              </a:ext>
            </a:extLst>
          </p:cNvPr>
          <p:cNvSpPr txBox="1"/>
          <p:nvPr/>
        </p:nvSpPr>
        <p:spPr>
          <a:xfrm>
            <a:off x="2604655" y="3117273"/>
            <a:ext cx="66501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4800" b="1" dirty="0">
                <a:solidFill>
                  <a:srgbClr val="FF0000"/>
                </a:solidFill>
              </a:rPr>
              <a:t>ثورة 1919م وتصريح 28فبراير 1922م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749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EFE42F-D2D2-4790-98E6-3A0BAAC64D70}"/>
              </a:ext>
            </a:extLst>
          </p:cNvPr>
          <p:cNvSpPr txBox="1"/>
          <p:nvPr/>
        </p:nvSpPr>
        <p:spPr>
          <a:xfrm>
            <a:off x="1302327" y="2438400"/>
            <a:ext cx="95873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4000" b="1" dirty="0" err="1"/>
              <a:t>ثورة</a:t>
            </a:r>
            <a:r>
              <a:rPr lang="en-US" sz="4000" b="1" dirty="0"/>
              <a:t> 1919 </a:t>
            </a:r>
            <a:r>
              <a:rPr lang="en-US" sz="4000" b="1" dirty="0" err="1"/>
              <a:t>هي</a:t>
            </a:r>
            <a:r>
              <a:rPr lang="en-US" sz="4000" b="1" dirty="0"/>
              <a:t> </a:t>
            </a:r>
            <a:r>
              <a:rPr lang="en-US" sz="4000" b="1" dirty="0" err="1"/>
              <a:t>ثورة</a:t>
            </a:r>
            <a:r>
              <a:rPr lang="en-US" sz="4000" b="1" dirty="0"/>
              <a:t> </a:t>
            </a:r>
            <a:r>
              <a:rPr lang="en-US" sz="4000" b="1" dirty="0" err="1"/>
              <a:t>حدثت</a:t>
            </a:r>
            <a:r>
              <a:rPr lang="en-US" sz="4000" b="1" dirty="0"/>
              <a:t> </a:t>
            </a:r>
            <a:r>
              <a:rPr lang="en-US" sz="4000" b="1" dirty="0" err="1"/>
              <a:t>في</a:t>
            </a:r>
            <a:r>
              <a:rPr lang="en-US" sz="4000" b="1" dirty="0"/>
              <a:t> </a:t>
            </a:r>
            <a:r>
              <a:rPr lang="en-US" sz="4000" b="1" dirty="0" err="1"/>
              <a:t>مصر</a:t>
            </a:r>
            <a:r>
              <a:rPr lang="en-US" sz="4000" b="1" dirty="0"/>
              <a:t> </a:t>
            </a:r>
            <a:r>
              <a:rPr lang="en-US" sz="4000" b="1" dirty="0" err="1"/>
              <a:t>بسبب</a:t>
            </a:r>
            <a:r>
              <a:rPr lang="en-US" sz="4000" b="1" dirty="0"/>
              <a:t> </a:t>
            </a:r>
            <a:r>
              <a:rPr lang="en-US" sz="4000" b="1" dirty="0" err="1"/>
              <a:t>المعاملة</a:t>
            </a:r>
            <a:r>
              <a:rPr lang="en-US" sz="4000" b="1" dirty="0"/>
              <a:t> </a:t>
            </a:r>
            <a:r>
              <a:rPr lang="en-US" sz="4000" b="1" dirty="0" err="1"/>
              <a:t>القاسية</a:t>
            </a:r>
            <a:r>
              <a:rPr lang="en-US" sz="4000" b="1" dirty="0"/>
              <a:t> </a:t>
            </a:r>
            <a:r>
              <a:rPr lang="en-US" sz="4000" b="1" dirty="0" err="1"/>
              <a:t>التي</a:t>
            </a:r>
            <a:r>
              <a:rPr lang="en-US" sz="4000" b="1" dirty="0"/>
              <a:t> </a:t>
            </a:r>
            <a:r>
              <a:rPr lang="en-US" sz="4000" b="1" dirty="0" err="1"/>
              <a:t>فرضتها</a:t>
            </a:r>
            <a:r>
              <a:rPr lang="en-US" sz="4000" b="1" dirty="0"/>
              <a:t> </a:t>
            </a:r>
            <a:r>
              <a:rPr lang="en-US" sz="4000" b="1" dirty="0" err="1"/>
              <a:t>انجلترا</a:t>
            </a:r>
            <a:r>
              <a:rPr lang="en-US" sz="4000" b="1" dirty="0"/>
              <a:t> </a:t>
            </a:r>
            <a:r>
              <a:rPr lang="en-US" sz="4000" b="1" dirty="0" err="1"/>
              <a:t>علي</a:t>
            </a:r>
            <a:r>
              <a:rPr lang="en-US" sz="4000" b="1" dirty="0"/>
              <a:t> </a:t>
            </a:r>
            <a:r>
              <a:rPr lang="en-US" sz="4000" b="1" dirty="0" err="1"/>
              <a:t>مصر</a:t>
            </a:r>
            <a:r>
              <a:rPr lang="en-US" sz="4000" b="1" dirty="0"/>
              <a:t> ، </a:t>
            </a:r>
            <a:r>
              <a:rPr lang="en-US" sz="4000" b="1" dirty="0" err="1"/>
              <a:t>أيضاً</a:t>
            </a:r>
            <a:r>
              <a:rPr lang="en-US" sz="4000" b="1" dirty="0"/>
              <a:t> </a:t>
            </a:r>
            <a:r>
              <a:rPr lang="en-US" sz="4000" b="1" dirty="0" err="1"/>
              <a:t>بسبب</a:t>
            </a:r>
            <a:r>
              <a:rPr lang="en-US" sz="4000" b="1" dirty="0"/>
              <a:t> </a:t>
            </a:r>
            <a:r>
              <a:rPr lang="en-US" sz="4000" b="1" dirty="0" err="1"/>
              <a:t>الأحكام</a:t>
            </a:r>
            <a:r>
              <a:rPr lang="en-US" sz="4000" b="1" dirty="0"/>
              <a:t> </a:t>
            </a:r>
            <a:r>
              <a:rPr lang="en-US" sz="4000" b="1" dirty="0" err="1"/>
              <a:t>العرفية</a:t>
            </a:r>
            <a:r>
              <a:rPr lang="en-US" sz="4000" b="1" dirty="0"/>
              <a:t> </a:t>
            </a:r>
            <a:r>
              <a:rPr lang="en-US" sz="4000" b="1" dirty="0" err="1"/>
              <a:t>التي</a:t>
            </a:r>
            <a:r>
              <a:rPr lang="en-US" sz="4000" b="1" dirty="0"/>
              <a:t> </a:t>
            </a:r>
            <a:r>
              <a:rPr lang="en-US" sz="4000" b="1" dirty="0" err="1"/>
              <a:t>أصدرتها</a:t>
            </a:r>
            <a:r>
              <a:rPr lang="en-US" sz="4000" b="1" dirty="0"/>
              <a:t> </a:t>
            </a:r>
            <a:r>
              <a:rPr lang="en-US" sz="4000" b="1" dirty="0" err="1"/>
              <a:t>انجلترا</a:t>
            </a:r>
            <a:r>
              <a:rPr lang="en-US" sz="4000" b="1" dirty="0"/>
              <a:t> </a:t>
            </a:r>
            <a:r>
              <a:rPr lang="en-US" sz="4000" b="1" dirty="0" err="1"/>
              <a:t>ضد</a:t>
            </a:r>
            <a:r>
              <a:rPr lang="en-US" sz="4000" b="1" dirty="0"/>
              <a:t> </a:t>
            </a:r>
            <a:r>
              <a:rPr lang="en-US" sz="4000" b="1" dirty="0" err="1"/>
              <a:t>المصريين</a:t>
            </a:r>
            <a:r>
              <a:rPr lang="en-US" sz="4000" b="1" dirty="0"/>
              <a:t>  </a:t>
            </a:r>
            <a:r>
              <a:rPr lang="en-US" sz="4000" b="1" dirty="0" err="1"/>
              <a:t>هذا</a:t>
            </a:r>
            <a:r>
              <a:rPr lang="en-US" sz="4000" b="1" dirty="0"/>
              <a:t>  </a:t>
            </a:r>
            <a:r>
              <a:rPr lang="en-US" sz="4000" b="1" dirty="0" err="1"/>
              <a:t>بالإضافة</a:t>
            </a:r>
            <a:r>
              <a:rPr lang="en-US" sz="4000" b="1" dirty="0"/>
              <a:t> </a:t>
            </a:r>
            <a:r>
              <a:rPr lang="en-US" sz="4000" b="1" dirty="0" err="1"/>
              <a:t>إلى</a:t>
            </a:r>
            <a:r>
              <a:rPr lang="en-US" sz="4000" b="1" dirty="0"/>
              <a:t> </a:t>
            </a:r>
            <a:r>
              <a:rPr lang="en-US" sz="4000" b="1" dirty="0" err="1"/>
              <a:t>هدف</a:t>
            </a:r>
            <a:r>
              <a:rPr lang="en-US" sz="4000" b="1" dirty="0"/>
              <a:t> </a:t>
            </a:r>
            <a:r>
              <a:rPr lang="en-US" sz="4000" b="1" dirty="0" err="1"/>
              <a:t>المصرين</a:t>
            </a:r>
            <a:r>
              <a:rPr lang="en-US" sz="4000" b="1" dirty="0"/>
              <a:t> </a:t>
            </a:r>
            <a:r>
              <a:rPr lang="en-US" sz="4000" b="1" dirty="0" err="1"/>
              <a:t>تحقيق</a:t>
            </a:r>
            <a:r>
              <a:rPr lang="en-US" sz="4000" b="1" dirty="0"/>
              <a:t>  </a:t>
            </a:r>
            <a:r>
              <a:rPr lang="en-US" sz="4000" b="1" dirty="0" err="1"/>
              <a:t>الاستقلال</a:t>
            </a:r>
            <a:r>
              <a:rPr lang="en-US" sz="4000" b="1" dirty="0"/>
              <a:t> </a:t>
            </a:r>
            <a:r>
              <a:rPr lang="en-US" sz="4000" b="1" dirty="0" err="1"/>
              <a:t>التام</a:t>
            </a:r>
            <a:r>
              <a:rPr lang="en-US" sz="4000" b="1" dirty="0"/>
              <a:t> </a:t>
            </a:r>
            <a:r>
              <a:rPr lang="en-US" sz="4000" b="1" dirty="0" err="1"/>
              <a:t>لمصر</a:t>
            </a:r>
            <a:r>
              <a:rPr lang="en-US" sz="4000" b="1" dirty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98617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7EA373-294C-4119-950E-A9C301255335}"/>
              </a:ext>
            </a:extLst>
          </p:cNvPr>
          <p:cNvSpPr txBox="1"/>
          <p:nvPr/>
        </p:nvSpPr>
        <p:spPr>
          <a:xfrm>
            <a:off x="997528" y="1620982"/>
            <a:ext cx="101415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4000" b="1" dirty="0" err="1"/>
              <a:t>جاءت</a:t>
            </a:r>
            <a:r>
              <a:rPr lang="en-US" sz="4000" b="1" dirty="0"/>
              <a:t> </a:t>
            </a:r>
            <a:r>
              <a:rPr lang="en-US" sz="4000" b="1" dirty="0" err="1"/>
              <a:t>هذه</a:t>
            </a:r>
            <a:r>
              <a:rPr lang="en-US" sz="4000" b="1" dirty="0"/>
              <a:t> </a:t>
            </a:r>
            <a:r>
              <a:rPr lang="en-US" sz="4000" b="1" dirty="0" err="1"/>
              <a:t>الثورة</a:t>
            </a:r>
            <a:r>
              <a:rPr lang="en-US" sz="4000" b="1" dirty="0"/>
              <a:t> </a:t>
            </a:r>
            <a:r>
              <a:rPr lang="en-US" sz="4000" b="1" dirty="0" err="1"/>
              <a:t>نتيجة</a:t>
            </a:r>
            <a:r>
              <a:rPr lang="en-US" sz="4000" b="1" dirty="0"/>
              <a:t> </a:t>
            </a:r>
            <a:r>
              <a:rPr lang="en-US" sz="4000" b="1" dirty="0" err="1"/>
              <a:t>مطالبة</a:t>
            </a:r>
            <a:r>
              <a:rPr lang="en-US" sz="4000" b="1" dirty="0"/>
              <a:t> </a:t>
            </a:r>
            <a:r>
              <a:rPr lang="en-US" sz="4000" b="1" dirty="0" err="1"/>
              <a:t>سعد</a:t>
            </a:r>
            <a:r>
              <a:rPr lang="en-US" sz="4000" b="1" dirty="0"/>
              <a:t> </a:t>
            </a:r>
            <a:r>
              <a:rPr lang="en-US" sz="4000" b="1" dirty="0" err="1"/>
              <a:t>زغلول</a:t>
            </a:r>
            <a:r>
              <a:rPr lang="en-US" sz="4000" b="1" dirty="0"/>
              <a:t> </a:t>
            </a:r>
            <a:r>
              <a:rPr lang="en-US" sz="4000" b="1" dirty="0" err="1"/>
              <a:t>بسفر</a:t>
            </a:r>
            <a:r>
              <a:rPr lang="en-US" sz="4000" b="1" dirty="0"/>
              <a:t> </a:t>
            </a:r>
            <a:r>
              <a:rPr lang="en-US" sz="4000" b="1" dirty="0" err="1"/>
              <a:t>الوفد</a:t>
            </a:r>
            <a:r>
              <a:rPr lang="en-US" sz="4000" b="1" dirty="0"/>
              <a:t> </a:t>
            </a:r>
            <a:r>
              <a:rPr lang="en-US" sz="4000" b="1" dirty="0" err="1"/>
              <a:t>المصري</a:t>
            </a:r>
            <a:r>
              <a:rPr lang="en-US" sz="4000" b="1" dirty="0"/>
              <a:t> </a:t>
            </a:r>
            <a:r>
              <a:rPr lang="en-US" sz="4000" b="1" dirty="0" err="1"/>
              <a:t>لعرض</a:t>
            </a:r>
            <a:r>
              <a:rPr lang="en-US" sz="4000" b="1" dirty="0"/>
              <a:t> </a:t>
            </a:r>
            <a:r>
              <a:rPr lang="en-US" sz="4000" b="1" dirty="0" err="1"/>
              <a:t>قضيته</a:t>
            </a:r>
            <a:r>
              <a:rPr lang="en-US" sz="4000" b="1" dirty="0"/>
              <a:t> </a:t>
            </a:r>
            <a:r>
              <a:rPr lang="en-US" sz="4000" b="1" dirty="0" err="1"/>
              <a:t>في</a:t>
            </a:r>
            <a:r>
              <a:rPr lang="en-US" sz="4000" b="1" dirty="0"/>
              <a:t> </a:t>
            </a:r>
            <a:r>
              <a:rPr lang="en-US" sz="4000" b="1" dirty="0" err="1"/>
              <a:t>مؤتمر</a:t>
            </a:r>
            <a:r>
              <a:rPr lang="en-US" sz="4000" b="1" dirty="0"/>
              <a:t> </a:t>
            </a:r>
            <a:r>
              <a:rPr lang="en-US" sz="4000" b="1" dirty="0" err="1"/>
              <a:t>الصلح</a:t>
            </a:r>
            <a:r>
              <a:rPr lang="en-US" sz="4000" b="1" dirty="0"/>
              <a:t> </a:t>
            </a:r>
            <a:r>
              <a:rPr lang="en-US" sz="4000" b="1" dirty="0" err="1"/>
              <a:t>بباريس</a:t>
            </a:r>
            <a:r>
              <a:rPr lang="en-US" sz="4000" b="1" dirty="0"/>
              <a:t> ، </a:t>
            </a:r>
            <a:r>
              <a:rPr lang="en-US" sz="4000" b="1" dirty="0" err="1"/>
              <a:t>وعندما</a:t>
            </a:r>
            <a:r>
              <a:rPr lang="en-US" sz="4000" b="1" dirty="0"/>
              <a:t> </a:t>
            </a:r>
            <a:r>
              <a:rPr lang="en-US" sz="4000" b="1" dirty="0" err="1"/>
              <a:t>رفضت</a:t>
            </a:r>
            <a:r>
              <a:rPr lang="en-US" sz="4000" b="1" dirty="0"/>
              <a:t> </a:t>
            </a:r>
            <a:r>
              <a:rPr lang="en-US" sz="4000" b="1" dirty="0" err="1"/>
              <a:t>بريطانيا</a:t>
            </a:r>
            <a:r>
              <a:rPr lang="en-US" sz="4000" b="1" dirty="0"/>
              <a:t> </a:t>
            </a:r>
            <a:r>
              <a:rPr lang="en-US" sz="4000" b="1" dirty="0" err="1"/>
              <a:t>هذه</a:t>
            </a:r>
            <a:r>
              <a:rPr lang="en-US" sz="4000" b="1" dirty="0"/>
              <a:t> </a:t>
            </a:r>
            <a:r>
              <a:rPr lang="en-US" sz="4000" b="1" dirty="0" err="1"/>
              <a:t>المشاركة</a:t>
            </a:r>
            <a:r>
              <a:rPr lang="en-US" sz="4000" b="1" dirty="0"/>
              <a:t> </a:t>
            </a:r>
            <a:r>
              <a:rPr lang="en-US" sz="4000" b="1" dirty="0" err="1"/>
              <a:t>واصرار</a:t>
            </a:r>
            <a:r>
              <a:rPr lang="en-US" sz="4000" b="1" dirty="0"/>
              <a:t> </a:t>
            </a:r>
            <a:r>
              <a:rPr lang="en-US" sz="4000" b="1" dirty="0" err="1"/>
              <a:t>سعد</a:t>
            </a:r>
            <a:r>
              <a:rPr lang="en-US" sz="4000" b="1" dirty="0"/>
              <a:t> </a:t>
            </a:r>
            <a:r>
              <a:rPr lang="en-US" sz="4000" b="1" dirty="0" err="1"/>
              <a:t>زغلول</a:t>
            </a:r>
            <a:r>
              <a:rPr lang="en-US" sz="4000" b="1" dirty="0"/>
              <a:t> </a:t>
            </a:r>
            <a:r>
              <a:rPr lang="en-US" sz="4000" b="1" dirty="0" err="1"/>
              <a:t>عليها</a:t>
            </a:r>
            <a:r>
              <a:rPr lang="en-US" sz="4000" b="1" dirty="0"/>
              <a:t> </a:t>
            </a:r>
            <a:r>
              <a:rPr lang="en-US" sz="4000" b="1" dirty="0" err="1"/>
              <a:t>اضطرت</a:t>
            </a:r>
            <a:r>
              <a:rPr lang="en-US" sz="4000" b="1" dirty="0"/>
              <a:t> </a:t>
            </a:r>
            <a:r>
              <a:rPr lang="en-US" sz="4000" b="1" dirty="0" err="1"/>
              <a:t>إلى</a:t>
            </a:r>
            <a:r>
              <a:rPr lang="en-US" sz="4000" b="1" dirty="0"/>
              <a:t> </a:t>
            </a:r>
            <a:r>
              <a:rPr lang="en-US" sz="4000" b="1" dirty="0" err="1"/>
              <a:t>نفيه</a:t>
            </a:r>
            <a:r>
              <a:rPr lang="en-US" sz="4000" b="1" dirty="0"/>
              <a:t> </a:t>
            </a:r>
            <a:r>
              <a:rPr lang="en-US" sz="4000" b="1" dirty="0" err="1"/>
              <a:t>هو</a:t>
            </a:r>
            <a:r>
              <a:rPr lang="en-US" sz="4000" b="1" dirty="0"/>
              <a:t> </a:t>
            </a:r>
            <a:r>
              <a:rPr lang="en-US" sz="4000" b="1" dirty="0" err="1"/>
              <a:t>ومحمد</a:t>
            </a:r>
            <a:r>
              <a:rPr lang="en-US" sz="4000" b="1" dirty="0"/>
              <a:t> </a:t>
            </a:r>
            <a:r>
              <a:rPr lang="en-US" sz="4000" b="1" dirty="0" err="1"/>
              <a:t>محمود</a:t>
            </a:r>
            <a:r>
              <a:rPr lang="en-US" sz="4000" b="1" dirty="0"/>
              <a:t> </a:t>
            </a:r>
            <a:r>
              <a:rPr lang="en-US" sz="4000" b="1" dirty="0" err="1"/>
              <a:t>وحمد</a:t>
            </a:r>
            <a:r>
              <a:rPr lang="en-US" sz="4000" b="1" dirty="0"/>
              <a:t> </a:t>
            </a:r>
            <a:r>
              <a:rPr lang="en-US" sz="4000" b="1" dirty="0" err="1"/>
              <a:t>الباسل</a:t>
            </a:r>
            <a:r>
              <a:rPr lang="en-US" sz="4000" b="1" dirty="0"/>
              <a:t> </a:t>
            </a:r>
            <a:r>
              <a:rPr lang="en-US" sz="4000" b="1" dirty="0" err="1"/>
              <a:t>وإسماعيل</a:t>
            </a:r>
            <a:r>
              <a:rPr lang="en-US" sz="4000" b="1" dirty="0"/>
              <a:t> </a:t>
            </a:r>
            <a:r>
              <a:rPr lang="en-US" sz="4000" b="1" dirty="0" err="1"/>
              <a:t>صدقى</a:t>
            </a:r>
            <a:r>
              <a:rPr lang="en-US" sz="4000" b="1" dirty="0"/>
              <a:t> </a:t>
            </a:r>
            <a:r>
              <a:rPr lang="en-US" sz="4000" b="1" dirty="0" err="1"/>
              <a:t>إلى</a:t>
            </a:r>
            <a:r>
              <a:rPr lang="en-US" sz="4000" b="1" dirty="0"/>
              <a:t> </a:t>
            </a:r>
            <a:r>
              <a:rPr lang="en-US" sz="4000" b="1" dirty="0" err="1"/>
              <a:t>مالطة</a:t>
            </a:r>
            <a:r>
              <a:rPr lang="en-US" sz="4000" b="1" dirty="0"/>
              <a:t> ، </a:t>
            </a:r>
            <a:r>
              <a:rPr lang="en-US" sz="4000" b="1" dirty="0" err="1"/>
              <a:t>فانفجرت</a:t>
            </a:r>
            <a:r>
              <a:rPr lang="en-US" sz="4000" b="1" dirty="0"/>
              <a:t> </a:t>
            </a:r>
            <a:r>
              <a:rPr lang="en-US" sz="4000" b="1" dirty="0" err="1"/>
              <a:t>الثوره</a:t>
            </a:r>
            <a:r>
              <a:rPr lang="en-US" sz="4000" b="1" dirty="0"/>
              <a:t> </a:t>
            </a:r>
            <a:r>
              <a:rPr lang="en-US" sz="4000" b="1" dirty="0" err="1"/>
              <a:t>في</a:t>
            </a:r>
            <a:r>
              <a:rPr lang="en-US" sz="4000" b="1" dirty="0"/>
              <a:t> </a:t>
            </a:r>
            <a:r>
              <a:rPr lang="en-US" sz="4000" b="1" dirty="0" err="1"/>
              <a:t>كل</a:t>
            </a:r>
            <a:r>
              <a:rPr lang="en-US" sz="4000" b="1" dirty="0"/>
              <a:t> </a:t>
            </a:r>
            <a:r>
              <a:rPr lang="en-US" sz="4000" b="1" dirty="0" err="1"/>
              <a:t>مكان</a:t>
            </a:r>
            <a:r>
              <a:rPr lang="en-US" sz="4000" b="1" dirty="0"/>
              <a:t> </a:t>
            </a:r>
            <a:r>
              <a:rPr lang="en-US" sz="4000" b="1" dirty="0" err="1"/>
              <a:t>في</a:t>
            </a:r>
            <a:r>
              <a:rPr lang="en-US" sz="4000" b="1" dirty="0"/>
              <a:t> </a:t>
            </a:r>
            <a:r>
              <a:rPr lang="en-US" sz="4000" b="1" dirty="0" err="1"/>
              <a:t>مصر</a:t>
            </a:r>
            <a:r>
              <a:rPr lang="en-US" sz="4000" b="1" dirty="0"/>
              <a:t> </a:t>
            </a:r>
            <a:r>
              <a:rPr lang="en-US" sz="4000" b="1" dirty="0" err="1"/>
              <a:t>واشتركت</a:t>
            </a:r>
            <a:r>
              <a:rPr lang="en-US" sz="4000" b="1" dirty="0"/>
              <a:t> </a:t>
            </a:r>
            <a:r>
              <a:rPr lang="en-US" sz="4000" b="1" dirty="0" err="1"/>
              <a:t>فيها</a:t>
            </a:r>
            <a:r>
              <a:rPr lang="en-US" sz="4000" b="1" dirty="0"/>
              <a:t> </a:t>
            </a:r>
            <a:r>
              <a:rPr lang="en-US" sz="4000" b="1" dirty="0" err="1"/>
              <a:t>عديد</a:t>
            </a:r>
            <a:r>
              <a:rPr lang="en-US" sz="4000" b="1" dirty="0"/>
              <a:t> </a:t>
            </a:r>
            <a:r>
              <a:rPr lang="en-US" sz="4000" b="1" dirty="0" err="1"/>
              <a:t>المصريين</a:t>
            </a:r>
            <a:r>
              <a:rPr lang="en-US" sz="4000" b="1" dirty="0"/>
              <a:t> 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87212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FD8113-87DC-4902-B05D-7E230EDDBFE1}"/>
              </a:ext>
            </a:extLst>
          </p:cNvPr>
          <p:cNvSpPr txBox="1"/>
          <p:nvPr/>
        </p:nvSpPr>
        <p:spPr>
          <a:xfrm>
            <a:off x="1288473" y="1427018"/>
            <a:ext cx="996141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err="1"/>
              <a:t>وكانت</a:t>
            </a:r>
            <a:r>
              <a:rPr lang="en-US" sz="4400" b="1" dirty="0"/>
              <a:t> </a:t>
            </a:r>
            <a:r>
              <a:rPr lang="en-US" sz="4400" b="1" dirty="0" err="1"/>
              <a:t>ثورة</a:t>
            </a:r>
            <a:r>
              <a:rPr lang="en-US" sz="4400" b="1" dirty="0"/>
              <a:t> </a:t>
            </a:r>
            <a:r>
              <a:rPr lang="en-US" sz="4400" b="1" dirty="0" err="1"/>
              <a:t>سنة</a:t>
            </a:r>
            <a:r>
              <a:rPr lang="en-US" sz="4400" b="1" dirty="0"/>
              <a:t> 1919 </a:t>
            </a:r>
            <a:r>
              <a:rPr lang="en-US" sz="4400" b="1" dirty="0" err="1"/>
              <a:t>أول</a:t>
            </a:r>
            <a:r>
              <a:rPr lang="en-US" sz="4400" b="1" dirty="0"/>
              <a:t> </a:t>
            </a:r>
            <a:r>
              <a:rPr lang="en-US" sz="4400" b="1" dirty="0" err="1"/>
              <a:t>ثورة</a:t>
            </a:r>
            <a:r>
              <a:rPr lang="en-US" sz="4400" b="1" dirty="0"/>
              <a:t> </a:t>
            </a:r>
            <a:r>
              <a:rPr lang="en-US" sz="4400" b="1" dirty="0" err="1"/>
              <a:t>تشترك</a:t>
            </a:r>
            <a:r>
              <a:rPr lang="en-US" sz="4400" b="1" dirty="0"/>
              <a:t> </a:t>
            </a:r>
            <a:r>
              <a:rPr lang="en-US" sz="4400" b="1" dirty="0" err="1"/>
              <a:t>فيها</a:t>
            </a:r>
            <a:r>
              <a:rPr lang="en-US" sz="4400" b="1" dirty="0"/>
              <a:t> </a:t>
            </a:r>
            <a:r>
              <a:rPr lang="en-US" sz="4400" b="1" dirty="0" err="1"/>
              <a:t>النساء</a:t>
            </a:r>
            <a:r>
              <a:rPr lang="en-US" sz="4400" b="1" dirty="0"/>
              <a:t> </a:t>
            </a:r>
            <a:r>
              <a:rPr lang="en-US" sz="4400" b="1" dirty="0" err="1"/>
              <a:t>في</a:t>
            </a:r>
            <a:r>
              <a:rPr lang="en-US" sz="4400" b="1" dirty="0"/>
              <a:t> </a:t>
            </a:r>
            <a:r>
              <a:rPr lang="en-US" sz="4400" b="1" dirty="0" err="1"/>
              <a:t>مصر</a:t>
            </a:r>
            <a:r>
              <a:rPr lang="en-US" sz="4400" b="1" dirty="0"/>
              <a:t> ، </a:t>
            </a:r>
            <a:r>
              <a:rPr lang="en-US" sz="4400" b="1" dirty="0" err="1"/>
              <a:t>بقيادة</a:t>
            </a:r>
            <a:r>
              <a:rPr lang="en-US" sz="4400" b="1" dirty="0"/>
              <a:t> </a:t>
            </a:r>
            <a:r>
              <a:rPr lang="en-US" sz="4400" b="1" dirty="0" err="1"/>
              <a:t>صفية</a:t>
            </a:r>
            <a:r>
              <a:rPr lang="en-US" sz="4400" b="1" dirty="0"/>
              <a:t> </a:t>
            </a:r>
            <a:r>
              <a:rPr lang="en-US" sz="4400" b="1" dirty="0" err="1"/>
              <a:t>زغلول</a:t>
            </a:r>
            <a:r>
              <a:rPr lang="en-US" sz="4400" b="1" dirty="0"/>
              <a:t> </a:t>
            </a:r>
            <a:r>
              <a:rPr lang="en-US" sz="4400" b="1" dirty="0" err="1"/>
              <a:t>مطالبين</a:t>
            </a:r>
            <a:r>
              <a:rPr lang="en-US" sz="4400" b="1" dirty="0"/>
              <a:t> </a:t>
            </a:r>
            <a:r>
              <a:rPr lang="en-US" sz="4400" b="1" dirty="0" err="1"/>
              <a:t>بالإفراج</a:t>
            </a:r>
            <a:r>
              <a:rPr lang="en-US" sz="4400" b="1" dirty="0"/>
              <a:t> </a:t>
            </a:r>
            <a:r>
              <a:rPr lang="en-US" sz="4400" b="1" dirty="0" err="1"/>
              <a:t>عن</a:t>
            </a:r>
            <a:r>
              <a:rPr lang="en-US" sz="4400" b="1" dirty="0"/>
              <a:t> </a:t>
            </a:r>
            <a:r>
              <a:rPr lang="en-US" sz="4400" b="1" dirty="0" err="1"/>
              <a:t>سعد</a:t>
            </a:r>
            <a:r>
              <a:rPr lang="en-US" sz="4400" b="1" dirty="0"/>
              <a:t> </a:t>
            </a:r>
            <a:r>
              <a:rPr lang="en-US" sz="4400" b="1" dirty="0" err="1"/>
              <a:t>زغلول</a:t>
            </a:r>
            <a:r>
              <a:rPr lang="en-US" sz="4400" b="1" dirty="0"/>
              <a:t> ، </a:t>
            </a:r>
            <a:r>
              <a:rPr lang="en-US" sz="4400" b="1" dirty="0" err="1"/>
              <a:t>فاضطرت</a:t>
            </a:r>
            <a:r>
              <a:rPr lang="en-US" sz="4400" b="1" dirty="0"/>
              <a:t> </a:t>
            </a:r>
            <a:r>
              <a:rPr lang="en-US" sz="4400" b="1" dirty="0" err="1"/>
              <a:t>السلطات</a:t>
            </a:r>
            <a:r>
              <a:rPr lang="en-US" sz="4400" b="1" dirty="0"/>
              <a:t> </a:t>
            </a:r>
            <a:r>
              <a:rPr lang="en-US" sz="4400" b="1" dirty="0" err="1"/>
              <a:t>البريطانية</a:t>
            </a:r>
            <a:r>
              <a:rPr lang="en-US" sz="4400" b="1" dirty="0"/>
              <a:t> </a:t>
            </a:r>
            <a:r>
              <a:rPr lang="en-US" sz="4400" b="1" dirty="0" err="1"/>
              <a:t>إلى</a:t>
            </a:r>
            <a:r>
              <a:rPr lang="en-US" sz="4400" b="1" dirty="0"/>
              <a:t> </a:t>
            </a:r>
            <a:r>
              <a:rPr lang="en-US" sz="4400" b="1" dirty="0" err="1"/>
              <a:t>الموافقة</a:t>
            </a:r>
            <a:r>
              <a:rPr lang="en-US" sz="4400" b="1" dirty="0"/>
              <a:t> </a:t>
            </a:r>
            <a:r>
              <a:rPr lang="en-US" sz="4400" b="1" dirty="0" err="1"/>
              <a:t>على</a:t>
            </a:r>
            <a:r>
              <a:rPr lang="en-US" sz="4400" b="1" dirty="0"/>
              <a:t> </a:t>
            </a:r>
            <a:r>
              <a:rPr lang="en-US" sz="4400" b="1" dirty="0" err="1"/>
              <a:t>الأفراج</a:t>
            </a:r>
            <a:r>
              <a:rPr lang="en-US" sz="4400" b="1" dirty="0"/>
              <a:t> </a:t>
            </a:r>
            <a:r>
              <a:rPr lang="en-US" sz="4400" b="1" dirty="0" err="1"/>
              <a:t>عن</a:t>
            </a:r>
            <a:r>
              <a:rPr lang="en-US" sz="4400" b="1" dirty="0"/>
              <a:t> </a:t>
            </a:r>
            <a:r>
              <a:rPr lang="en-US" sz="4400" b="1" dirty="0" err="1"/>
              <a:t>سعد</a:t>
            </a:r>
            <a:r>
              <a:rPr lang="en-US" sz="4400" b="1" dirty="0"/>
              <a:t> </a:t>
            </a:r>
            <a:r>
              <a:rPr lang="en-US" sz="4400" b="1" dirty="0" err="1"/>
              <a:t>زغلول</a:t>
            </a:r>
            <a:r>
              <a:rPr lang="en-US" sz="4400" b="1" dirty="0"/>
              <a:t> 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82523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B4E09A-5AED-408A-A841-FEF9582B7910}"/>
              </a:ext>
            </a:extLst>
          </p:cNvPr>
          <p:cNvSpPr txBox="1"/>
          <p:nvPr/>
        </p:nvSpPr>
        <p:spPr>
          <a:xfrm>
            <a:off x="484909" y="2563091"/>
            <a:ext cx="107788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200" dirty="0"/>
              <a:t>الزمت بريطانيا الفلاحين بالمساهمة ببيع الماشية و زراعة محاصيل معينة  تتناسب مع متطلبات الحرب و الجنود البريطانيين . و ايضاً بيع المحاصيل  بسعر أقل من التكلفة . بالإضافة إلي أجبار الفلاحين و أبناءهم التجنيد فى الجيش ( تحت مسمي  فرق العمل المصرية ) التي استخدمت في اعمال المعاونة للإنجليز في سيناء و فلسطين و العراق و غيرها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1372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1245</Words>
  <Application>Microsoft Office PowerPoint</Application>
  <PresentationFormat>Widescreen</PresentationFormat>
  <Paragraphs>48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TECHNOLOGY WORLD</dc:creator>
  <cp:lastModifiedBy>TECHNOLOGY WORLD</cp:lastModifiedBy>
  <cp:revision>8</cp:revision>
  <dcterms:created xsi:type="dcterms:W3CDTF">2020-03-19T15:45:45Z</dcterms:created>
  <dcterms:modified xsi:type="dcterms:W3CDTF">2020-03-19T22:10:40Z</dcterms:modified>
</cp:coreProperties>
</file>