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48B206B2-7D21-4E3F-B732-F7F8B4E3D3FE}" type="datetimeFigureOut">
              <a:rPr lang="ar-EG" smtClean="0"/>
              <a:t>04/08/1441</a:t>
            </a:fld>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52349795-E7A9-4590-A413-E7360731002B}" type="slidenum">
              <a:rPr lang="ar-EG" smtClean="0"/>
              <a:t>‹#›</a:t>
            </a:fld>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38588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248035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428084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93034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403023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103190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797159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1369789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208498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48B206B2-7D21-4E3F-B732-F7F8B4E3D3FE}" type="datetimeFigureOut">
              <a:rPr lang="ar-EG" smtClean="0"/>
              <a:t>04/08/1441</a:t>
            </a:fld>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fld id="{52349795-E7A9-4590-A413-E7360731002B}" type="slidenum">
              <a:rPr lang="ar-EG" smtClean="0"/>
              <a:t>‹#›</a:t>
            </a:fld>
            <a:endParaRPr lang="ar-EG"/>
          </a:p>
        </p:txBody>
      </p:sp>
    </p:spTree>
    <p:extLst>
      <p:ext uri="{BB962C8B-B14F-4D97-AF65-F5344CB8AC3E}">
        <p14:creationId xmlns:p14="http://schemas.microsoft.com/office/powerpoint/2010/main" val="180987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endParaRPr lang="ar-EG" smtClean="0"/>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smtClean="0"/>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48B206B2-7D21-4E3F-B732-F7F8B4E3D3FE}" type="datetimeFigureOut">
              <a:rPr lang="ar-EG" smtClean="0"/>
              <a:t>04/08/1441</a:t>
            </a:fld>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52349795-E7A9-4590-A413-E7360731002B}" type="slidenum">
              <a:rPr lang="ar-EG" smtClean="0"/>
              <a:t>‹#›</a:t>
            </a:fld>
            <a:endParaRPr lang="ar-EG"/>
          </a:p>
        </p:txBody>
      </p:sp>
    </p:spTree>
  </p:cSld>
  <p:clrMap bg1="dk2" tx1="lt1" bg2="dk1"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p:txBody>
          <a:bodyPr/>
          <a:lstStyle/>
          <a:p>
            <a:r>
              <a:rPr lang="ar-EG" dirty="0" smtClean="0">
                <a:latin typeface="Simplified Arabic" pitchFamily="18" charset="-78"/>
                <a:cs typeface="Simplified Arabic" pitchFamily="18" charset="-78"/>
              </a:rPr>
              <a:t>أحزاب الأقلية في مصر في فترة التجربة الحزبية الثانية</a:t>
            </a:r>
            <a:endParaRPr lang="ar-EG" dirty="0">
              <a:latin typeface="Simplified Arabic" pitchFamily="18" charset="-78"/>
              <a:cs typeface="Simplified Arabic" pitchFamily="18" charset="-78"/>
            </a:endParaRPr>
          </a:p>
        </p:txBody>
      </p:sp>
      <p:sp>
        <p:nvSpPr>
          <p:cNvPr id="2" name="Title 1"/>
          <p:cNvSpPr>
            <a:spLocks noGrp="1"/>
          </p:cNvSpPr>
          <p:nvPr>
            <p:ph type="ctrTitle" sz="quarter"/>
          </p:nvPr>
        </p:nvSpPr>
        <p:spPr/>
        <p:txBody>
          <a:bodyPr>
            <a:noAutofit/>
          </a:bodyPr>
          <a:lstStyle/>
          <a:p>
            <a:r>
              <a:rPr lang="ar-EG" sz="3600" dirty="0" smtClean="0">
                <a:latin typeface="Simplified Arabic" pitchFamily="18" charset="-78"/>
                <a:cs typeface="Simplified Arabic" pitchFamily="18" charset="-78"/>
              </a:rPr>
              <a:t>المحاضرة الثالثة</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مادة:تاريخ مصر الحديث والمعاصر</a:t>
            </a:r>
            <a:br>
              <a:rPr lang="ar-EG" sz="3600" dirty="0" smtClean="0">
                <a:latin typeface="Simplified Arabic" pitchFamily="18" charset="-78"/>
                <a:cs typeface="Simplified Arabic" pitchFamily="18" charset="-78"/>
              </a:rPr>
            </a:br>
            <a:r>
              <a:rPr lang="ar-EG" sz="3600" dirty="0" smtClean="0">
                <a:latin typeface="Simplified Arabic" pitchFamily="18" charset="-78"/>
                <a:cs typeface="Simplified Arabic" pitchFamily="18" charset="-78"/>
              </a:rPr>
              <a:t>الفرقة الأولى- قسم الإعلام</a:t>
            </a:r>
            <a:endParaRPr lang="ar-EG"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310818718"/>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20000"/>
          </a:bodyPr>
          <a:lstStyle/>
          <a:p>
            <a:pPr algn="just"/>
            <a:r>
              <a:rPr lang="ar-EG" dirty="0" smtClean="0">
                <a:latin typeface="Simplified Arabic" pitchFamily="18" charset="-78"/>
                <a:cs typeface="Simplified Arabic" pitchFamily="18" charset="-78"/>
              </a:rPr>
              <a:t>يقصد بأحزاب الأقلية في فترة التجربة الحزبية الثانية الأحزاب التي انشقت من الوفد ( الأحرار الدستوريون- الهيئة السعدية- الكتلة الوفدية)، والأحزاب الملكية (حزب الاتحاد- حزب الشعب- حزب الاتحاد الشعبي)، هذا فضلا عن الحزب الوطني.</a:t>
            </a:r>
          </a:p>
          <a:p>
            <a:pPr algn="just"/>
            <a:r>
              <a:rPr lang="ar-EG" dirty="0" smtClean="0">
                <a:latin typeface="Simplified Arabic" pitchFamily="18" charset="-78"/>
                <a:cs typeface="Simplified Arabic" pitchFamily="18" charset="-78"/>
              </a:rPr>
              <a:t>حزب الأحرار الدستوريين:</a:t>
            </a:r>
          </a:p>
          <a:p>
            <a:pPr algn="just"/>
            <a:r>
              <a:rPr lang="ar-EG" dirty="0" smtClean="0">
                <a:latin typeface="Simplified Arabic" pitchFamily="18" charset="-78"/>
                <a:cs typeface="Simplified Arabic" pitchFamily="18" charset="-78"/>
              </a:rPr>
              <a:t>تأسس هذا الحزب من طبقة الأعيان وفريق من المثقفين المتحررين، برئاسة عدلي يكن في أكتوبر 1922، وتتالى بعد عدلي في رئاسته كل من عبد العزيز فهمي، ومحمد محمود، وعبد العزيز فهمي مرة أخرى، وأخيرًا محمد حسين هيكل باشا.</a:t>
            </a:r>
          </a:p>
          <a:p>
            <a:pPr algn="just"/>
            <a:r>
              <a:rPr lang="ar-EG" dirty="0" smtClean="0">
                <a:latin typeface="Simplified Arabic" pitchFamily="18" charset="-78"/>
                <a:cs typeface="Simplified Arabic" pitchFamily="18" charset="-78"/>
              </a:rPr>
              <a:t>وتعود ظروف نشأة الحزب إلى الانشقاق الأول داخل حزب الوفد في إبريل 1921، على إثر الخلاف الشهير بين سعد زغلول وعدلي يكن رئيس الوزراء، فالتف أغلبية أعضاء الوفد في ذلك الوقت حول عدلي، ليكونوا بعد ذلك الحزب.</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408816481"/>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pPr algn="just"/>
            <a:r>
              <a:rPr lang="ar-EG" dirty="0" smtClean="0">
                <a:latin typeface="Simplified Arabic" pitchFamily="18" charset="-78"/>
                <a:cs typeface="Simplified Arabic" pitchFamily="18" charset="-78"/>
              </a:rPr>
              <a:t>وتضمن برنامج الحزب مبادئ عديدة أبرزها إنهاء الاحتلال، والاستمرار في العمل لاستكمال استقلال مصر استقلالا فعليًا، وتأييد النظام الدستوري، والدفاع عن حرية الفرد..إلخ</a:t>
            </a:r>
          </a:p>
          <a:p>
            <a:pPr algn="just"/>
            <a:r>
              <a:rPr lang="ar-EG" dirty="0" smtClean="0">
                <a:latin typeface="Simplified Arabic" pitchFamily="18" charset="-78"/>
                <a:cs typeface="Simplified Arabic" pitchFamily="18" charset="-78"/>
              </a:rPr>
              <a:t>ورغم كل ذلك قوبل الحزي، وكان حزبًا للصفوة، بامتعاض شديد من جانب الجماهير، والحزب نفسه وقع في تناقضات شديدة، فأحيانًا كان يدافع عن الدستور، وكان ذلك حال وجوده في المعارضة، وأحيانًا يعتدي على الدستور، وذلك حينما يكون في الحكم.</a:t>
            </a:r>
          </a:p>
          <a:p>
            <a:pPr algn="just"/>
            <a:r>
              <a:rPr lang="ar-EG" dirty="0" smtClean="0">
                <a:latin typeface="Simplified Arabic" pitchFamily="18" charset="-78"/>
                <a:cs typeface="Simplified Arabic" pitchFamily="18" charset="-78"/>
              </a:rPr>
              <a:t>لم يكن للحزب وجودًا قويًا في السلطة سواء الحكومة أو البرلمان، في عهد الملك فؤاد، وهو ما لم يستمر في عهد فاروق حيث صار الحزب أحد أدوات الملك في صراعه مع الوفد حزب الأغلبية.</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3964317660"/>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عبر الحزب عن سياسته من خلال الصحيفة التي نطقت باسمه، وهي صحيفة (السياسة) التي رأس تحريرها الدكتور محمد حسين هيكل، وتلك الصحيفة كانت أقوى الصحف الحزبية قاطبة خلال فترة التجربة الحزبية الثانية وأطولها عمرًا. وكان لتلك الصحيفة عددًا أسبوعيًا هو (السياسة الأسبوعية)، وكان لهذا العدد معاركه السياسية والأدبية الشهيرة.</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109534265"/>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dirty="0" smtClean="0">
                <a:latin typeface="Simplified Arabic" pitchFamily="18" charset="-78"/>
                <a:cs typeface="Simplified Arabic" pitchFamily="18" charset="-78"/>
              </a:rPr>
              <a:t>الهيئة السعدية</a:t>
            </a:r>
            <a:endParaRPr lang="ar-EG" sz="36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تأسست برئاسة أحمد ماهر باشا في مطلع عام 1938، وكانت نتيجة الخلافات التي حدثت داخل حزب الوفد سنة 1937 والتي اعتبرت صراعا على السلطة داخل قيادة الوفد، وهو الصراع الذي ترتب عليه فصل القطب الوفدي الكبير بقرار من الحزب يوم 13 سبتمبر 1937، وهو ما عارضه القطب الوفدي أحمد ماهر، الأمر الذي أدى إلى صدور قرار بفصله هو الآخر في 3 يناير 1938، ومن ثم كان تشكيله هو والنقراشي ومن أيدهم للهيئة السعدية.</a:t>
            </a:r>
          </a:p>
          <a:p>
            <a:pPr algn="just"/>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671390871"/>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pPr algn="just"/>
            <a:r>
              <a:rPr lang="ar-EG" dirty="0" smtClean="0"/>
              <a:t>كان للهيئة السعدية وجود قوي في السلطة، سواء في الحكومة أو في البرلمان، فقد تولى رئيسها رئاسة خمس وزارات: أحمد ماهر وزارتين، محمود فهمي النقراشي وزارتين، إبراهيم عبد الهادي وزارة واحدى. ولسوء حظ الحزب أنه فقد رئيسيه أثناء توليتهما رئاسة الحكومة، أحمد ماهر الذي تم اغتياله في البرلمان في 24 فبراير 1945، ثم محمود فهمي النقراشي الذي اغتيل في 28 ديسمبر 1948.</a:t>
            </a:r>
          </a:p>
          <a:p>
            <a:pPr algn="just"/>
            <a:r>
              <a:rPr lang="ar-EG" dirty="0" smtClean="0"/>
              <a:t>وبالرغم من الوجود القوي للحزب في السلطة، فقد كان دوره في مجال العمل الوطني وخدمة القضية المصرية محدودًا</a:t>
            </a:r>
          </a:p>
          <a:p>
            <a:pPr algn="just"/>
            <a:r>
              <a:rPr lang="ar-EG" dirty="0" smtClean="0"/>
              <a:t>كان للحزب بعض الصحف التي نطقت باسمه، لكنها اتسمت بالضعف ومنها صحيفة (الأساس) التي صدرت عام 1947</a:t>
            </a:r>
            <a:endParaRPr lang="ar-EG" dirty="0"/>
          </a:p>
        </p:txBody>
      </p:sp>
    </p:spTree>
    <p:extLst>
      <p:ext uri="{BB962C8B-B14F-4D97-AF65-F5344CB8AC3E}">
        <p14:creationId xmlns:p14="http://schemas.microsoft.com/office/powerpoint/2010/main" val="4016530716"/>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600" dirty="0" smtClean="0">
                <a:latin typeface="Simplified Arabic" pitchFamily="18" charset="-78"/>
                <a:cs typeface="Simplified Arabic" pitchFamily="18" charset="-78"/>
              </a:rPr>
              <a:t>حزب الكتلة الوفدية</a:t>
            </a:r>
            <a:endParaRPr lang="ar-EG" sz="36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algn="just"/>
            <a:r>
              <a:rPr lang="ar-EG" dirty="0" smtClean="0"/>
              <a:t>تأسس الحزب برئاسة مكرم عبيد السكرتير العام السابق لحزب الوفد، على إثر الخلاف الذي حدث بين مكرم عبيد والنحاس باشا رئيس الوفد عام 1942، حيث رفض مكرم  وزير المالية في عهد وزارة الوفد- الشهيرة بوزارة 4 فبراير 1942- الاستجابة للطلب الذي كان قد طلبه النحاس بصفته وزيرًا للداخلية بجانب رئاسته لمجلس الوزراء، والخاص بترقية استثنائية لبعض العاملين بوزارة الداخلية، هذا فضلًا عن رفض مكرم لطلبات ترخيص الاستيراد والتصدير التي طالب بها أقارب حرم رئيس الوزراء السيدة زينب الوكيل.</a:t>
            </a:r>
          </a:p>
          <a:p>
            <a:pPr algn="just"/>
            <a:endParaRPr lang="ar-EG" dirty="0"/>
          </a:p>
        </p:txBody>
      </p:sp>
    </p:spTree>
    <p:extLst>
      <p:ext uri="{BB962C8B-B14F-4D97-AF65-F5344CB8AC3E}">
        <p14:creationId xmlns:p14="http://schemas.microsoft.com/office/powerpoint/2010/main" val="1140988262"/>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lgn="just"/>
            <a:r>
              <a:rPr lang="ar-EG" dirty="0" smtClean="0">
                <a:latin typeface="Simplified Arabic" pitchFamily="18" charset="-78"/>
                <a:cs typeface="Simplified Arabic" pitchFamily="18" charset="-78"/>
              </a:rPr>
              <a:t>كانت النتيجة مطالبة النحاس لمكرم بالاستقالة من الوزارة، وهو ما رفضه مكرم، ومن ثم كان تقديم النحاس لاستقالة الحكومة وتشكيل حكومة جديدة لم يستعن فيها بمكرم، وبعد ذلك أمر بفصله من الحزب، ليشكل مكرم على إثر ذلك حزب الكتلة الوفدية، وكانت صحيفة (الكتلة) التي صدرت عام 1944 هي لسان حاله. والحزب بصفة عامة كان حزبًا ضعيفًا.</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563069434"/>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69</TotalTime>
  <Words>649</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Quill design template</vt:lpstr>
      <vt:lpstr>المحاضرة الثالثة مادة:تاريخ مصر الحديث والمعاصر الفرقة الأولى- قسم الإعلام</vt:lpstr>
      <vt:lpstr>PowerPoint Presentation</vt:lpstr>
      <vt:lpstr>PowerPoint Presentation</vt:lpstr>
      <vt:lpstr>PowerPoint Presentation</vt:lpstr>
      <vt:lpstr>الهيئة السعدية</vt:lpstr>
      <vt:lpstr>PowerPoint Presentation</vt:lpstr>
      <vt:lpstr>حزب الكتلة الوفدية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مادة:تاريخ مصر الحديث والمعاصر الفرقة الأولى- قسم الإعلام</dc:title>
  <dc:creator>DrMostafa</dc:creator>
  <cp:lastModifiedBy>DrMohsen</cp:lastModifiedBy>
  <cp:revision>14</cp:revision>
  <dcterms:created xsi:type="dcterms:W3CDTF">2020-03-24T11:05:35Z</dcterms:created>
  <dcterms:modified xsi:type="dcterms:W3CDTF">2020-03-27T22:13:02Z</dcterms:modified>
</cp:coreProperties>
</file>