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803564"/>
            <a:ext cx="7543800" cy="548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مقرر: العلاقات بين الشرق والغرب </a:t>
            </a:r>
          </a:p>
          <a:p>
            <a:pPr algn="ctr"/>
            <a:r>
              <a:rPr lang="ar-SA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أستاذ المقرر: أد/ وديع فتحي عبدالله</a:t>
            </a:r>
          </a:p>
          <a:p>
            <a:pPr algn="ctr"/>
            <a:r>
              <a:rPr lang="ar-SA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الفرقة الثالثة –كلية التربية </a:t>
            </a:r>
          </a:p>
          <a:p>
            <a:pPr algn="ctr"/>
            <a:r>
              <a:rPr lang="ar-SA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قسم التاريخ 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1861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نصوص صلح الرملة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ar-SA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أن تكون المنطقة الداخلية من صور إلى يافا بما فيها قيسارية وحيفا وأرسوف للصليبيين 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أما عسقلان فتكون للمسلمين 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تكون اللد والرملة مناصفة بين المسلمين والصليبين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يكون للمسيحيين حق الحج إلى بيت المقدس.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مدة الصلح ثلاث سنوات وثلاث أشهر </a:t>
            </a:r>
          </a:p>
          <a:p>
            <a:pPr marL="0" indent="0" algn="r" rtl="1">
              <a:buNone/>
            </a:pPr>
            <a:endParaRPr lang="en-US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5932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SA" sz="3200" dirty="0" smtClean="0">
                <a:latin typeface="Simplified Arabic" pitchFamily="18" charset="-78"/>
                <a:cs typeface="Simplified Arabic" pitchFamily="18" charset="-78"/>
              </a:rPr>
              <a:t>نتائج صلح الرملة</a:t>
            </a:r>
            <a:endParaRPr lang="en-US" sz="32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قوبل الصلح بالرضي من الجانبين 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بدأ النشاط التجاري يزداد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توافد الحجاج المسيحيين لبيت المقدس 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8478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838200"/>
            <a:ext cx="7543800" cy="5486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الحملة الصليبية الثالثة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147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0" y="228600"/>
            <a:ext cx="7924800" cy="6248400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dirty="0" smtClean="0">
                <a:latin typeface="Simplified Arabic" pitchFamily="18" charset="-78"/>
                <a:cs typeface="Simplified Arabic" pitchFamily="18" charset="-78"/>
              </a:rPr>
              <a:t>أحدث سقوط بيت المقدس صدى بعيدا وعنيفا في العالم الغربي .</a:t>
            </a:r>
          </a:p>
          <a:p>
            <a:pPr algn="ctr"/>
            <a:r>
              <a:rPr lang="ar-SA" sz="3600" dirty="0" smtClean="0">
                <a:latin typeface="Simplified Arabic" pitchFamily="18" charset="-78"/>
                <a:cs typeface="Simplified Arabic" pitchFamily="18" charset="-78"/>
              </a:rPr>
              <a:t>أرسل حاكم صور يستنج</a:t>
            </a:r>
          </a:p>
          <a:p>
            <a:pPr algn="ctr"/>
            <a:r>
              <a:rPr lang="ar-SA" sz="36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3600" dirty="0" smtClean="0">
                <a:latin typeface="Simplified Arabic" pitchFamily="18" charset="-78"/>
                <a:cs typeface="Simplified Arabic" pitchFamily="18" charset="-78"/>
              </a:rPr>
              <a:t>بالبابوية .</a:t>
            </a:r>
          </a:p>
          <a:p>
            <a:pPr algn="ctr"/>
            <a:r>
              <a:rPr lang="ar-SA" sz="3600" dirty="0" smtClean="0">
                <a:latin typeface="Simplified Arabic" pitchFamily="18" charset="-78"/>
                <a:cs typeface="Simplified Arabic" pitchFamily="18" charset="-78"/>
              </a:rPr>
              <a:t>وأرسل البابا جريجوري الثامن يحث ملوك انجلترا وفرنسا وألمانيا على المشاركة في حملة صليبية</a:t>
            </a:r>
            <a:endParaRPr lang="en-US" sz="36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7660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0" y="228600"/>
            <a:ext cx="7924800" cy="6248400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dirty="0" smtClean="0">
                <a:latin typeface="Simplified Arabic" pitchFamily="18" charset="-78"/>
                <a:cs typeface="Simplified Arabic" pitchFamily="18" charset="-78"/>
              </a:rPr>
              <a:t>وافق كل من ملك فرنسا فيليب اغسطس وهنرى الثاني ملك انجلترا .</a:t>
            </a:r>
          </a:p>
          <a:p>
            <a:pPr algn="ctr" rtl="1"/>
            <a:r>
              <a:rPr lang="ar-SA" sz="3600" dirty="0" smtClean="0">
                <a:latin typeface="Simplified Arabic" pitchFamily="18" charset="-78"/>
                <a:cs typeface="Simplified Arabic" pitchFamily="18" charset="-78"/>
              </a:rPr>
              <a:t>وخرج الإمبراطور الألماني فردريك على رأس جيش قوامه 100 ألف.</a:t>
            </a:r>
            <a:endParaRPr lang="en-US" sz="36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815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0" y="228600"/>
            <a:ext cx="7924800" cy="6248400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أبدى إمبراطور القسطنطينية اسحق انجيلوس غضبا للحملة وراسل صلاح الدين الذي كان على علاقة طيبة معه وأخبره بقدوم الحملة الصليبية .</a:t>
            </a:r>
            <a:endParaRPr lang="en-US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38405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rtl="1"/>
            <a:endParaRPr lang="en-US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>
              <a:buFont typeface="Wingdings" pitchFamily="2" charset="2"/>
              <a:buChar char="Ø"/>
            </a:pP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في نهاية مارس 1191 وص فيليب اغسطس وشرع في الهجوم على عكا .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وصمدت حامية عكا بقيادة بهاء الدين قراقوش .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فشل صلاح الدين في تعزيز عكا بالإمدادات واضطرت حامية عكا للإستسلام للصليبيين .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5541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rtl="1"/>
            <a:r>
              <a:rPr lang="ar-SA" sz="4000" dirty="0" smtClean="0">
                <a:latin typeface="Simplified Arabic" pitchFamily="18" charset="-78"/>
                <a:cs typeface="Simplified Arabic" pitchFamily="18" charset="-78"/>
              </a:rPr>
              <a:t>الحرب في أرسوف </a:t>
            </a:r>
            <a:endParaRPr lang="en-US" sz="4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فتح ريتشارد باب المفاوضات مع صلاح الدين من أجل استرداد بيت المقدس فرفض صلاح الدين فقامت الحرب في ارسوف 1191 .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كاد المسلمون أن ينتصروا لكن ريتشارد حول المعركة لصالحه .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وبعد فترة وصل ريتشارد لبيت المقدس لحصارها .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2190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endParaRPr lang="en-US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حاصر الصليبيون بيت المقدس لفترة ثم انسحبوا 1192 م .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أرسلو لصلاح الدين في طلب الصلح .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اجتمعت رغبة صلاح الدين في إعادة الأمن في الدولة مع رغبة ريتشارد في العودة إلى بلاده للتفاوض ، وانتهى الأمر بتوقيع صلح الرملة .</a:t>
            </a:r>
            <a:endParaRPr lang="ar-SA" dirty="0" smtClean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4931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صلح الرملة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>
              <a:buFontTx/>
              <a:buChar char="-"/>
            </a:pPr>
            <a:r>
              <a:rPr lang="ar-SA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في البداية تمت المفاوضات بين الجانبين على الأسس التالية </a:t>
            </a:r>
          </a:p>
          <a:p>
            <a:pPr algn="r" rtl="1">
              <a:buFontTx/>
              <a:buChar char="-"/>
            </a:pPr>
            <a:r>
              <a:rPr lang="ar-SA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أن تكون بيت المقدس للمسلمين .</a:t>
            </a:r>
          </a:p>
          <a:p>
            <a:pPr algn="r" rtl="1">
              <a:buFontTx/>
              <a:buChar char="-"/>
            </a:pPr>
            <a:r>
              <a:rPr lang="ar-SA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أن يسمح للصليبيين والمسيحيين بزيارة الأماكن المقدسه .</a:t>
            </a:r>
          </a:p>
          <a:p>
            <a:pPr algn="r" rtl="1">
              <a:buFontTx/>
              <a:buChar char="-"/>
            </a:pPr>
            <a:r>
              <a:rPr lang="ar-SA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أن يكون للصليبيين البلاد الساحلية من يافا إلى صور بشرط أن تكون عسقلان وما ورئها خرابا ، وداخل فلسطين يبقى للمسلمين .</a:t>
            </a:r>
          </a:p>
          <a:p>
            <a:pPr algn="r" rtl="1">
              <a:buFontTx/>
              <a:buChar char="-"/>
            </a:pPr>
            <a:endParaRPr lang="ar-SA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A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لكن تعثرت المفاوضات وحاول ريتشارد الاحتفاظ بعسقلان 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031540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111</TotalTime>
  <Words>333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الحرب في أرسوف </vt:lpstr>
      <vt:lpstr>PowerPoint Presentation</vt:lpstr>
      <vt:lpstr>صلح الرملة</vt:lpstr>
      <vt:lpstr>نصوص صلح الرملة</vt:lpstr>
      <vt:lpstr>نتائج صلح الرملة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18</cp:revision>
  <dcterms:created xsi:type="dcterms:W3CDTF">2006-08-16T00:00:00Z</dcterms:created>
  <dcterms:modified xsi:type="dcterms:W3CDTF">2020-03-30T08:45:49Z</dcterms:modified>
</cp:coreProperties>
</file>