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8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8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3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3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6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2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3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8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990600"/>
            <a:ext cx="7315200" cy="5181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200000"/>
              </a:lnSpc>
            </a:pPr>
            <a:r>
              <a:rPr lang="ar-SA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اسم المقرر </a:t>
            </a: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: مدارس التفسير التاريخي</a:t>
            </a:r>
          </a:p>
          <a:p>
            <a:pPr algn="ctr" rtl="1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كود المقرر: </a:t>
            </a:r>
            <a:r>
              <a:rPr lang="en-US" sz="2800" b="1" dirty="0"/>
              <a:t>043301</a:t>
            </a: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algn="ctr" rtl="1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أستاذ المقرر : أد/ وديع فتحي عبدالله </a:t>
            </a:r>
          </a:p>
          <a:p>
            <a:pPr algn="ctr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دراسات عليا – دكتوراه </a:t>
            </a:r>
          </a:p>
          <a:p>
            <a:pPr algn="ctr" rtl="1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قسم : التاريخ </a:t>
            </a:r>
            <a:r>
              <a:rPr lang="ar-SA" sz="2800" b="1" dirty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والآثار- شعبة العصور الوسطى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en-US" sz="28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488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57400"/>
            <a:ext cx="6512511" cy="2362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5400" b="1" u="sng" dirty="0"/>
              <a:t>مـــقــولات فــي فـــلــســفــة الــتـاريــخ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354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6200" y="228600"/>
            <a:ext cx="8763000" cy="64008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000" dirty="0"/>
              <a:t>يمكننا تحديد مقولات فلسفة التاريخ وسماته الرئيسية بما يلي :</a:t>
            </a:r>
            <a:endParaRPr lang="en-US" sz="6000" dirty="0"/>
          </a:p>
          <a:p>
            <a:pPr algn="ctr" rtl="1"/>
            <a:endParaRPr lang="en-US" sz="60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42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457200" y="533400"/>
            <a:ext cx="8153400" cy="6019800"/>
          </a:xfrm>
          <a:prstGeom prst="flowChartPunchedCar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/>
              <a:t>1- مقولة الكلية :</a:t>
            </a:r>
            <a:endParaRPr lang="en-US" sz="3200" dirty="0"/>
          </a:p>
          <a:p>
            <a:pPr algn="ctr"/>
            <a:r>
              <a:rPr lang="ar-SA" sz="3200" dirty="0"/>
              <a:t>وهي التي ترفض النظر إلى وقائع وحوادث التاريخ وكأنها وقائع جزئية معزولة عن بعضها البعض ، أو تراكمات فوضوية تحركها الصدفة ، وبالتالي فهي تنظر إلى التاريخ على أساس أنه يُشكل وحدة واحدة ، وأنه مسيرة متصلة تتجاوز حدود الزمان والمكان ، فالحوادث التاريخية ليست مستقلة عن بعضها البعض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554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-533400" y="-76200"/>
            <a:ext cx="9906000" cy="6629400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وبالتالي فإن نقطة البداية في فلسفة التاريخ هي التكامل بين الأجزاء والترابط بين الوقائع ، حيث تبدو أحداث التاريخ أمام الفيلسوف عبارة عن أشتات لا رابط بينها وأكوام من الحوادث تتراكم بعضها فوق بعض ، وبالتالي يطلب الفيلسوف الترابط والوحدة بين هذه الأجزاء ، حيث أن فلسفة التاريخ لا تقف عند عصر معين ، ولا تكتفي بمجتمع خاص وإنما تضم العالم كله في إطار واحد من الماضي السحيق حتى اللحظة التي يدون فيها الفيلسوف نظريته ، بل قد لا يقتنع الفيلسوف بذلك إنما يمتد تفسيره إلى المستقبل ، وبذلك يشعر فيلسوف التاريخ أنه قد أوجد الوحدة والتكامل بين الأجزاء التاريخية ، ويشعر أيضاً أنه تجاوز الوقائع الجزئية إلى التاريخ العالمي الذي يصبح مادة الفيلسوف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532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6200" y="304800"/>
            <a:ext cx="8686800" cy="63246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800" b="1" dirty="0"/>
              <a:t>2- مقولة العلية : </a:t>
            </a:r>
            <a:endParaRPr lang="en-US" sz="2800" dirty="0"/>
          </a:p>
          <a:p>
            <a:pPr algn="ctr" rtl="1"/>
            <a:r>
              <a:rPr lang="ar-SA" sz="2800" dirty="0"/>
              <a:t>الجدير بالذكر أن موضوع العلية في فلسفة التاريخ تختلف عن البحث التاريخي، فبينما يلجأ المؤرخ للتعرف على أسباب الحوادث التاريخية التي يمر بها واحده واحده ، يلجأ الفيلسوف في فلسفة التاريخ إلى اختصار العلل والأسباب الجزئية للحوادث التاريخية إلى سبب واحد أو سببين على الأكثر ، يفسر في ضوئها التاريخ العالمي ، وهذا بطبيعة الحال يقتضي منه إعادة تشكيل وقائع التاريخ وأحداثه حتى يقدم منها صورة عقلية . وخير مثال على ذلك نظرية المادية التاريخية للفيلسوف الألماني كارل ماركس حيث أرجع الأحداث التاريخية إلى عامل واحد وهو العامل الإقتصادي </a:t>
            </a:r>
            <a:r>
              <a:rPr lang="ar-SA" sz="2800" dirty="0" smtClean="0"/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454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04800" y="381000"/>
            <a:ext cx="8458200" cy="58674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3200" b="1" dirty="0"/>
              <a:t>3- الــغــايـــة :</a:t>
            </a:r>
            <a:endParaRPr lang="en-US" sz="3200" dirty="0"/>
          </a:p>
          <a:p>
            <a:pPr algn="ctr" rtl="1"/>
            <a:r>
              <a:rPr lang="ar-SA" sz="3200" dirty="0"/>
              <a:t>هي المقولة المكملة لمقولة " </a:t>
            </a:r>
            <a:r>
              <a:rPr lang="ar-SA" sz="3200" b="1" dirty="0"/>
              <a:t>العلية</a:t>
            </a:r>
            <a:r>
              <a:rPr lang="ar-SA" sz="3200" dirty="0"/>
              <a:t> " من حيث إعطاء تصور عن مسيرة التاريخ وترابط أبعاده الثلاثة ( </a:t>
            </a:r>
            <a:r>
              <a:rPr lang="ar-SA" sz="3200" b="1" dirty="0"/>
              <a:t>الماضي – الحاضر – المستقبل ) </a:t>
            </a:r>
            <a:r>
              <a:rPr lang="ar-SA" sz="3200" dirty="0"/>
              <a:t>، فالقول بأن ظواهر العالم تحكمها علل معينة ، يعني أن هذه الظواهر إنما هي نتائج لتلك العلل . ففي مقابل فكرة " العلية " فإن علينا أن نضع " الغاية " وأنه من خلالها يجري تأسيس حتمية الظواهر . </a:t>
            </a:r>
            <a:endParaRPr lang="en-US" sz="3200" dirty="0"/>
          </a:p>
          <a:p>
            <a:pPr algn="ctr" rtl="1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795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ard 1"/>
          <p:cNvSpPr/>
          <p:nvPr/>
        </p:nvSpPr>
        <p:spPr>
          <a:xfrm>
            <a:off x="651164" y="914400"/>
            <a:ext cx="7696200" cy="5029200"/>
          </a:xfrm>
          <a:prstGeom prst="flowChartPunchedCar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sz="3200" dirty="0"/>
              <a:t>أما فهم الظواهر عن طريق الغاية والهدف ، فيتم بالبحث عن علتها في النتيجة التي ستتلوها والتي تتجه إليها . وهكذا فإن الغاية تعني المقصد الخفي الذي يتجه صوبه التاريخ والذي يتحقق تدريجياً عبر الزمن التاريخي . وفي هذا نجد الفارق بين المؤرخ وفيلسوف التاريخ ، فالمؤرخ يعني بتسجيل وسرد ما جرى فعلا في الماضي ، أما الفيلسوف فيتسائل عن هدف الأسباب </a:t>
            </a:r>
            <a:r>
              <a:rPr lang="ar-SA" sz="3200" dirty="0" smtClean="0"/>
              <a:t>.</a:t>
            </a:r>
            <a:endParaRPr lang="en-US" sz="32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7631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435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مـــقــولات فــي فـــلــســفــة الــتـاريــخ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9</cp:revision>
  <dcterms:created xsi:type="dcterms:W3CDTF">2006-08-16T00:00:00Z</dcterms:created>
  <dcterms:modified xsi:type="dcterms:W3CDTF">2020-03-23T11:10:59Z</dcterms:modified>
</cp:coreProperties>
</file>