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7" r:id="rId2"/>
    <p:sldId id="258" r:id="rId3"/>
    <p:sldId id="259" r:id="rId4"/>
    <p:sldId id="260" r:id="rId5"/>
  </p:sldIdLst>
  <p:sldSz cx="6858000" cy="9144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50" d="100"/>
          <a:sy n="50" d="100"/>
        </p:scale>
        <p:origin x="-672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16523" y="1828800"/>
            <a:ext cx="6172200" cy="24384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29/07/1441</a:t>
            </a:fld>
            <a:endParaRPr lang="ar-S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028700" y="4442264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29/07/1441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29/07/1441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29/07/1441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0150" y="812800"/>
            <a:ext cx="5314950" cy="24384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0150" y="3343715"/>
            <a:ext cx="5314950" cy="2012949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29/07/1441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43600" y="8555568"/>
            <a:ext cx="571500" cy="486833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29/07/1441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6172200" cy="1524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1001183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3483769" y="2046817"/>
            <a:ext cx="3031331" cy="1001183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42900" y="3149601"/>
            <a:ext cx="3030141" cy="501861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9601"/>
            <a:ext cx="3031331" cy="501861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29/07/1441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29/07/1441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29/07/1441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42900" y="2032001"/>
            <a:ext cx="2256235" cy="6136217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29/07/1441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812800"/>
            <a:ext cx="4114800" cy="696384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71600" y="2442633"/>
            <a:ext cx="4114800" cy="52832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71600" y="1555716"/>
            <a:ext cx="4114800" cy="707136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29/07/1441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42900" y="2133600"/>
            <a:ext cx="6172200" cy="62788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342900" y="8555568"/>
            <a:ext cx="1600200" cy="486833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29/07/1441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343150" y="8555568"/>
            <a:ext cx="2171700" cy="486833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5943600" y="8555568"/>
            <a:ext cx="571500" cy="486833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1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r" rtl="1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r" rtl="1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r" rtl="1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r" rtl="1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r" rtl="1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EG" b="1" smtClean="0"/>
              <a:t>المحاضرة 3/3</a:t>
            </a:r>
            <a:r>
              <a:rPr lang="ar-EG" b="1" dirty="0" smtClean="0"/>
              <a:t/>
            </a:r>
            <a:br>
              <a:rPr lang="ar-EG" b="1" dirty="0" smtClean="0"/>
            </a:br>
            <a:r>
              <a:rPr lang="ar-EG" b="1" dirty="0" smtClean="0"/>
              <a:t>بعنوان الصين والتحول السياسي</a:t>
            </a:r>
            <a:endParaRPr lang="ar-EG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ar-EG" sz="2000" b="1" u="sng" dirty="0" smtClean="0"/>
              <a:t>سياسة العزلة:</a:t>
            </a:r>
          </a:p>
          <a:p>
            <a:pPr>
              <a:buNone/>
            </a:pPr>
            <a:r>
              <a:rPr lang="ar-EG" sz="2000" b="1" dirty="0" smtClean="0"/>
              <a:t>كان يشعر الصينيون بالعظمة إزاء ميراثهم الحضاري الضخم , حيث أحدثوا طفرة في كافة المجالات , و لهذا عاشت الصين في عزلة عن الأخرين تبعا لإرادتها في ذلك من قبل اعتزازها بنفسها و بمكانتها في العالم .</a:t>
            </a:r>
          </a:p>
          <a:p>
            <a:pPr>
              <a:buNone/>
            </a:pPr>
            <a:r>
              <a:rPr lang="ar-EG" sz="2000" b="1" dirty="0" smtClean="0"/>
              <a:t>و قد </a:t>
            </a:r>
            <a:r>
              <a:rPr lang="ar-EG" sz="2000" b="1" dirty="0" err="1" smtClean="0"/>
              <a:t>أستطاعت</a:t>
            </a:r>
            <a:r>
              <a:rPr lang="ar-EG" sz="2000" b="1" dirty="0" smtClean="0"/>
              <a:t> بريطانيا كسر هذه </a:t>
            </a:r>
            <a:r>
              <a:rPr lang="ar-EG" sz="2000" b="1" dirty="0" err="1" smtClean="0"/>
              <a:t>الأرادة</a:t>
            </a:r>
            <a:r>
              <a:rPr lang="ar-EG" sz="2000" b="1" dirty="0" smtClean="0"/>
              <a:t> الصينية عن طريق التدخل في شئونها , ففي عهد شين </a:t>
            </a:r>
            <a:r>
              <a:rPr lang="ar-EG" sz="2000" b="1" dirty="0" err="1" smtClean="0"/>
              <a:t>لونج</a:t>
            </a:r>
            <a:r>
              <a:rPr lang="ar-EG" sz="2000" b="1" dirty="0" smtClean="0"/>
              <a:t>  (1737 – 1796) عقدت بريطانيا معها معاهدة تجارية طالبت بريطانيا فيها تعيين ممثل لهم في الصين , </a:t>
            </a:r>
            <a:r>
              <a:rPr lang="ar-EG" sz="2000" b="1" dirty="0" err="1" smtClean="0"/>
              <a:t>و</a:t>
            </a:r>
            <a:r>
              <a:rPr lang="ar-EG" sz="2000" b="1" dirty="0" smtClean="0"/>
              <a:t> قد لاقي هذا الطلب تعارض شديد من الجانب الحاكم الصيني . </a:t>
            </a:r>
          </a:p>
          <a:p>
            <a:pPr>
              <a:buNone/>
            </a:pPr>
            <a:r>
              <a:rPr lang="ar-EG" sz="2000" b="1" dirty="0" smtClean="0"/>
              <a:t>وقد سارت علي هذا النهج كل من هولندا , و روسيا وذلك  لحصول علي أمتيازات تجارية داخل الصين .</a:t>
            </a:r>
          </a:p>
          <a:p>
            <a:pPr>
              <a:buNone/>
            </a:pPr>
            <a:r>
              <a:rPr lang="ar-EG" sz="2000" b="1" u="sng" dirty="0"/>
              <a:t>تجارة الأفيون :</a:t>
            </a:r>
          </a:p>
          <a:p>
            <a:pPr>
              <a:buNone/>
            </a:pPr>
            <a:r>
              <a:rPr lang="ar-EG" sz="2000" b="1" dirty="0"/>
              <a:t>كان الأفيون يزرع في الهند , و تبنت بريطانيا مسألة الترويج لتجارته و تصديره للصين من أجل كسب الأموال و خصوصآ العملة الفضية .</a:t>
            </a:r>
          </a:p>
          <a:p>
            <a:pPr>
              <a:buNone/>
            </a:pPr>
            <a:r>
              <a:rPr lang="ar-EG" sz="2000" b="1" dirty="0"/>
              <a:t>وقد كانت لها عدة إجراءات في ذلك .</a:t>
            </a:r>
          </a:p>
          <a:p>
            <a:pPr>
              <a:buNone/>
            </a:pPr>
            <a:r>
              <a:rPr lang="ar-EG" sz="2000" b="1" u="sng" dirty="0"/>
              <a:t>حرب الأفيون الأولي ( 1840-1842 )</a:t>
            </a:r>
          </a:p>
          <a:p>
            <a:pPr>
              <a:buNone/>
            </a:pPr>
            <a:r>
              <a:rPr lang="ar-EG" sz="2000" b="1" dirty="0"/>
              <a:t>تكمن أسباب هذه الثورة في :</a:t>
            </a:r>
          </a:p>
          <a:p>
            <a:pPr>
              <a:buFontTx/>
              <a:buChar char="-"/>
            </a:pPr>
            <a:r>
              <a:rPr lang="ar-EG" sz="2000" b="1" dirty="0"/>
              <a:t>قيام نائب الأمبراطور ( تزه شو ) مسئولية القضاء علي تجار الأفيون , عبر عدة إجراءات .</a:t>
            </a:r>
          </a:p>
          <a:p>
            <a:pPr>
              <a:buFontTx/>
              <a:buChar char="-"/>
            </a:pPr>
            <a:r>
              <a:rPr lang="ar-EG" sz="2000" b="1" dirty="0"/>
              <a:t>أتخذتها حكومة الصين خد تجار الأفيون من الأوربيين و ضد بريطانيا .</a:t>
            </a:r>
          </a:p>
          <a:p>
            <a:pPr>
              <a:buFontTx/>
              <a:buChar char="-"/>
            </a:pPr>
            <a:r>
              <a:rPr lang="ar-EG" sz="2000" b="1" u="sng" dirty="0"/>
              <a:t>أحداث الثورة : </a:t>
            </a:r>
          </a:p>
          <a:p>
            <a:pPr>
              <a:buFontTx/>
              <a:buChar char="-"/>
            </a:pPr>
            <a:r>
              <a:rPr lang="ar-EG" sz="2000" b="1" dirty="0"/>
              <a:t>بدأت الحرب إثر قيام أحد البحارة البريطانيين بالتعدي علي </a:t>
            </a:r>
            <a:r>
              <a:rPr lang="ar-EG" sz="2000" b="1" dirty="0" smtClean="0"/>
              <a:t>البحارة </a:t>
            </a:r>
            <a:r>
              <a:rPr lang="ar-EG" sz="2000" b="1" dirty="0"/>
              <a:t>الصينيين , فاستغلت بريطانيا من هذا فرصة للثورة . </a:t>
            </a:r>
          </a:p>
          <a:p>
            <a:pPr>
              <a:buFontTx/>
              <a:buChar char="-"/>
            </a:pPr>
            <a:r>
              <a:rPr lang="ar-EG" sz="2000" b="1" dirty="0"/>
              <a:t>و تبنت عدة مطالب نتيجة تفوقها علي الجيش الصيني .</a:t>
            </a:r>
          </a:p>
          <a:p>
            <a:pPr>
              <a:buNone/>
            </a:pPr>
            <a:endParaRPr lang="ar-EG" sz="2000" b="1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42900" y="428597"/>
            <a:ext cx="6172200" cy="773962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ar-EG" sz="2000" b="1" u="sng" dirty="0"/>
              <a:t>نتائج الثورة :</a:t>
            </a:r>
          </a:p>
          <a:p>
            <a:pPr>
              <a:buNone/>
            </a:pPr>
            <a:r>
              <a:rPr lang="ar-EG" sz="2000" b="1" dirty="0"/>
              <a:t>عقد معاهدة نانكينج بين الصين و بريطانيا في 29 أغسطس </a:t>
            </a:r>
            <a:r>
              <a:rPr lang="ar-EG" sz="2000" b="1" dirty="0" smtClean="0"/>
              <a:t>1842.</a:t>
            </a:r>
            <a:endParaRPr lang="ar-EG" sz="2000" b="1" dirty="0"/>
          </a:p>
          <a:p>
            <a:pPr>
              <a:buNone/>
            </a:pPr>
            <a:r>
              <a:rPr lang="ar-EG" sz="2000" b="1" dirty="0"/>
              <a:t>و قد  كانت هذه المعاهدة التي أضعفت قوي الصين سببا للإقدام بقية الدول الأجنبية (الولايات المتحدة – فرنسا ) علي عقد معاهدات مماثلة لبريطانيا .</a:t>
            </a:r>
          </a:p>
          <a:p>
            <a:pPr>
              <a:buNone/>
            </a:pPr>
            <a:r>
              <a:rPr lang="ar-EG" sz="2000" b="1" u="sng" dirty="0"/>
              <a:t>ثورة التايينج : </a:t>
            </a:r>
          </a:p>
          <a:p>
            <a:pPr>
              <a:buNone/>
            </a:pPr>
            <a:r>
              <a:rPr lang="ar-EG" sz="2000" b="1" dirty="0"/>
              <a:t>ظهرت عام 1850 نظرآ لأمرين , الأمر الأول التخلص من التدخل الأجنبي , أما الأمر الثاني فتمثل في مقاومة حكومة المانشو التي تخاذلت ضد الدفاع عن حقوق الشعب الصيني .</a:t>
            </a:r>
          </a:p>
          <a:p>
            <a:pPr>
              <a:buNone/>
            </a:pPr>
            <a:r>
              <a:rPr lang="ar-EG" sz="2000" b="1" u="sng" dirty="0"/>
              <a:t>أحداث الثورة :</a:t>
            </a:r>
          </a:p>
          <a:p>
            <a:pPr>
              <a:buNone/>
            </a:pPr>
            <a:r>
              <a:rPr lang="ar-EG" sz="2000" b="1" dirty="0"/>
              <a:t>قاد هذه الثورة هسيو شوان , و في 11 يناير 1851 </a:t>
            </a:r>
            <a:r>
              <a:rPr lang="ar-EG" sz="2000" b="1" dirty="0" smtClean="0"/>
              <a:t>اشتعلت </a:t>
            </a:r>
            <a:r>
              <a:rPr lang="ar-EG" sz="2000" b="1" dirty="0"/>
              <a:t>الثورة في مدينة بونجان , و تمكن الثوار من التغلب علي قوات الحكومة الصينية التي جاءت لفض	 هذه الثورة .</a:t>
            </a:r>
          </a:p>
          <a:p>
            <a:pPr>
              <a:buNone/>
            </a:pPr>
            <a:r>
              <a:rPr lang="ar-EG" sz="2000" b="1" dirty="0"/>
              <a:t>و في عام 1953 نجحت حكومة التايبنج في إقامة حكومة خاصة بها بعد إستقرارهم في العاصمة و اتبعت سياسة حماية مصالح الطبقة الفقيرة و كذلك المرأة .</a:t>
            </a:r>
          </a:p>
          <a:p>
            <a:pPr>
              <a:buNone/>
            </a:pPr>
            <a:r>
              <a:rPr lang="ar-EG" sz="2000" b="1" u="sng" dirty="0"/>
              <a:t>نتائج الثورة :</a:t>
            </a:r>
          </a:p>
          <a:p>
            <a:pPr>
              <a:buFontTx/>
              <a:buChar char="-"/>
            </a:pPr>
            <a:r>
              <a:rPr lang="ar-EG" sz="2000" b="1" dirty="0"/>
              <a:t>إنتهت بفشل الثوار في تحقيق أهدافهم نتيجة الأنقسام و الصراع الذي انتاب ثورتهم .</a:t>
            </a:r>
          </a:p>
          <a:p>
            <a:pPr>
              <a:buFontTx/>
              <a:buChar char="-"/>
            </a:pPr>
            <a:r>
              <a:rPr lang="ar-EG" sz="2000" b="1" dirty="0"/>
              <a:t>رسخت لدي الشعب الصيني فكرة المقاومة كما مهدت الطريق للحصول علي الجمهورية .</a:t>
            </a:r>
          </a:p>
          <a:p>
            <a:pPr>
              <a:buNone/>
            </a:pPr>
            <a:endParaRPr lang="ar-EG" sz="2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42900" y="285721"/>
            <a:ext cx="6172200" cy="788249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ar-EG" sz="1800" b="1" u="sng" dirty="0"/>
              <a:t>حرب الأفيون الثانية ( 1856-1860)</a:t>
            </a:r>
          </a:p>
          <a:p>
            <a:pPr>
              <a:buNone/>
            </a:pPr>
            <a:r>
              <a:rPr lang="ar-EG" sz="1800" b="1" u="sng" dirty="0"/>
              <a:t>أسباب الحرب :</a:t>
            </a:r>
          </a:p>
          <a:p>
            <a:pPr>
              <a:buFontTx/>
              <a:buChar char="-"/>
            </a:pPr>
            <a:r>
              <a:rPr lang="ar-EG" sz="1800" b="1" dirty="0"/>
              <a:t>مطالب فرنسا و الولايات المتحدة تعديل نصوص اتفاقية حرب الأفيون الأولي </a:t>
            </a:r>
            <a:r>
              <a:rPr lang="ar-EG" sz="1800" b="1" dirty="0" smtClean="0"/>
              <a:t>و </a:t>
            </a:r>
            <a:r>
              <a:rPr lang="ar-EG" sz="1800" b="1" dirty="0"/>
              <a:t>بعض المطالب الأخري بغرض الحفاظ علي تجارة الأفيون و </a:t>
            </a:r>
            <a:r>
              <a:rPr lang="ar-EG" sz="1800" b="1" dirty="0" smtClean="0"/>
              <a:t>تأكيد</a:t>
            </a:r>
            <a:r>
              <a:rPr lang="ar-EG" sz="1800" b="1" dirty="0"/>
              <a:t> مشروعيتة .</a:t>
            </a:r>
          </a:p>
          <a:p>
            <a:pPr>
              <a:buNone/>
            </a:pPr>
            <a:r>
              <a:rPr lang="ar-EG" sz="1800" b="1" dirty="0"/>
              <a:t>و بعد إنتهاء حرب القدم عام 1856 , انتهزت بريطانيا و فرنسا هذه الفرصة و طالبت الحكومة الصينية بمطالب جديدة , و علي إثر قيام الصين بالاستيلاء علي أحد السفن البريطانية , أعلنت بريطانيا الحرب علي الصين , و كذلك فرنسا , و عليه فقد تم توقيع معاهدة تيانتسن مع بريطانيا و فرنسا , وقد نتج عنها تدخل الدول الأوروبية في </a:t>
            </a:r>
            <a:r>
              <a:rPr lang="ar-EG" sz="1800" b="1" dirty="0" smtClean="0"/>
              <a:t>الصين </a:t>
            </a:r>
            <a:r>
              <a:rPr lang="ar-EG" sz="1800" b="1" dirty="0"/>
              <a:t>عبر أقامة المشروعات الأقتصادية , و احتلال بريطانيا لبورما و أجبرت الصين عن حقوقها في نيبال , و ارغام روسيا الصين علي تأجيرها ميناء بورت أرثر .</a:t>
            </a:r>
          </a:p>
          <a:p>
            <a:pPr>
              <a:buNone/>
            </a:pPr>
            <a:r>
              <a:rPr lang="ar-EG" sz="1800" b="1" dirty="0"/>
              <a:t>و قد حدا ذلك اليابان إلي غزو الصين و توقيع معاهدة شيمونسكس عام 1895 .</a:t>
            </a:r>
          </a:p>
          <a:p>
            <a:pPr>
              <a:buNone/>
            </a:pPr>
            <a:r>
              <a:rPr lang="ar-EG" sz="1800" b="1" u="sng" dirty="0"/>
              <a:t>ثورة الملاكمين :</a:t>
            </a:r>
          </a:p>
          <a:p>
            <a:pPr>
              <a:buNone/>
            </a:pPr>
            <a:r>
              <a:rPr lang="ar-EG" sz="1800" b="1" u="sng" dirty="0"/>
              <a:t>أسباب الثورة :</a:t>
            </a:r>
          </a:p>
          <a:p>
            <a:pPr>
              <a:buFontTx/>
              <a:buChar char="-"/>
            </a:pPr>
            <a:r>
              <a:rPr lang="ar-EG" sz="1800" b="1" dirty="0"/>
              <a:t>ظهور الحركة الثورية مرة أخري في الصين علي يد ( أي هو جوان ) .</a:t>
            </a:r>
          </a:p>
          <a:p>
            <a:pPr>
              <a:buFontTx/>
              <a:buChar char="-"/>
            </a:pPr>
            <a:r>
              <a:rPr lang="ar-EG" sz="1800" b="1" dirty="0"/>
              <a:t>كان هدف  هذه الثورة القضاء علي الأجانب و المبشرين .</a:t>
            </a:r>
          </a:p>
          <a:p>
            <a:pPr>
              <a:buNone/>
            </a:pPr>
            <a:r>
              <a:rPr lang="ar-EG" sz="1800" b="1" u="sng" dirty="0"/>
              <a:t>أحداث الثورة : </a:t>
            </a:r>
          </a:p>
          <a:p>
            <a:pPr>
              <a:buFontTx/>
              <a:buChar char="-"/>
            </a:pPr>
            <a:r>
              <a:rPr lang="ar-EG" sz="1800" b="1" dirty="0"/>
              <a:t>استطاع الثوار احتلال بعض المدن الصينية , كما دخلوا بكين , و القيام  بأعمال السلب و النهب بها .</a:t>
            </a:r>
          </a:p>
          <a:p>
            <a:pPr>
              <a:buFontTx/>
              <a:buChar char="-"/>
            </a:pPr>
            <a:r>
              <a:rPr lang="ar-EG" sz="1800" b="1" dirty="0"/>
              <a:t>تدخلت حكومة المانشو لإيجاد حل سلمي .</a:t>
            </a:r>
          </a:p>
          <a:p>
            <a:pPr>
              <a:buFontTx/>
              <a:buChar char="-"/>
            </a:pPr>
            <a:r>
              <a:rPr lang="ar-EG" sz="1800" b="1" dirty="0"/>
              <a:t>ظهور (صن – بات – صن ) أحد الثوار المسيحيين .</a:t>
            </a:r>
          </a:p>
          <a:p>
            <a:pPr>
              <a:buFontTx/>
              <a:buChar char="-"/>
            </a:pPr>
            <a:r>
              <a:rPr lang="ar-EG" sz="1800" b="1" dirty="0"/>
              <a:t>امتتدت الثورة في عام 1909 في جنوب الصين و كذلك الشمال اثر وفاة إمبراطور الصين , وخلفها الإمبراطور ( بوليس ) .</a:t>
            </a:r>
          </a:p>
          <a:p>
            <a:pPr>
              <a:buNone/>
            </a:pPr>
            <a:endParaRPr lang="ar-EG" sz="18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42900" y="428597"/>
            <a:ext cx="6172200" cy="7739622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ar-EG" sz="2000" b="1" dirty="0"/>
              <a:t>أستسلم هذا الإمبراطور لمطالب الثوار , و اعترف رسميا بأن تكون الحكومة في الصين جمهورية .</a:t>
            </a:r>
          </a:p>
          <a:p>
            <a:pPr>
              <a:buFontTx/>
              <a:buChar char="-"/>
            </a:pPr>
            <a:r>
              <a:rPr lang="ar-EG" sz="2000" b="1" dirty="0"/>
              <a:t>ظهور ( يوان شي كاي ) الذي وقف في مواجهة الثوار مقابل تعيينة رئيسآ للجمهورية عام 1912.</a:t>
            </a:r>
          </a:p>
          <a:p>
            <a:pPr>
              <a:buFontTx/>
              <a:buChar char="-"/>
            </a:pPr>
            <a:r>
              <a:rPr lang="ar-EG" sz="2000" b="1" dirty="0"/>
              <a:t>قام يوان يعده إجراءات تسببت في قيام الخلافات بينه و بين الثوار , و نتج عن ذلك استيلاء المانيا علي إقليم ( جها وجو ) التابع للصيت .</a:t>
            </a:r>
          </a:p>
          <a:p>
            <a:pPr>
              <a:buNone/>
            </a:pPr>
            <a:r>
              <a:rPr lang="ar-EG" sz="2000" b="1" u="sng" dirty="0"/>
              <a:t>نتائج الثورة :</a:t>
            </a:r>
          </a:p>
          <a:p>
            <a:pPr>
              <a:buFontTx/>
              <a:buChar char="-"/>
            </a:pPr>
            <a:r>
              <a:rPr lang="ar-EG" sz="2000" b="1" dirty="0"/>
              <a:t>انتشار الفرقة  و التشتت داخل الصين , و قيام الحروب و الشمال و الجنوب .</a:t>
            </a:r>
          </a:p>
          <a:p>
            <a:pPr>
              <a:buFontTx/>
              <a:buChar char="-"/>
            </a:pPr>
            <a:r>
              <a:rPr lang="ar-EG" sz="2000" b="1" dirty="0"/>
              <a:t>سوء اوضاع الصين خصوصآ بعد أنتهاء الحرب العالمية الأولي عام 1918 .</a:t>
            </a:r>
          </a:p>
          <a:p>
            <a:pPr>
              <a:buFontTx/>
              <a:buChar char="-"/>
            </a:pPr>
            <a:r>
              <a:rPr lang="ar-EG" sz="2000" b="1" dirty="0"/>
              <a:t>استيلاء اليابان علي أقليم  منشوريا , و غزو اليابان للصين إبان نشوب الحرب العالمية الثانية</a:t>
            </a:r>
          </a:p>
          <a:p>
            <a:pPr>
              <a:buNone/>
            </a:pPr>
            <a:r>
              <a:rPr lang="ar-EG" sz="2000" b="1" dirty="0"/>
              <a:t> ( 1939 – 1945)</a:t>
            </a:r>
          </a:p>
          <a:p>
            <a:pPr>
              <a:buNone/>
            </a:pPr>
            <a:endParaRPr lang="ar-EG" sz="2000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65</TotalTime>
  <Words>668</Words>
  <Application>Microsoft Office PowerPoint</Application>
  <PresentationFormat>On-screen Show (4:3)</PresentationFormat>
  <Paragraphs>48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Apex</vt:lpstr>
      <vt:lpstr>المحاضرة 3/3 بعنوان الصين والتحول السياسي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المحاضرة 3/3  بعنوان الصين والتحول السياسي</dc:title>
  <dc:creator>DR-Marwa</dc:creator>
  <cp:lastModifiedBy>Nozom</cp:lastModifiedBy>
  <cp:revision>11</cp:revision>
  <dcterms:created xsi:type="dcterms:W3CDTF">2020-03-22T20:00:47Z</dcterms:created>
  <dcterms:modified xsi:type="dcterms:W3CDTF">2020-03-23T18:40:06Z</dcterms:modified>
</cp:coreProperties>
</file>