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7" r:id="rId2"/>
    <p:sldId id="259" r:id="rId3"/>
    <p:sldId id="260" r:id="rId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4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EG" sz="2400" b="1" dirty="0" smtClean="0"/>
              <a:t>محاضرات في تاريخ اسيا الحديث والمعاصر </a:t>
            </a:r>
            <a:br>
              <a:rPr lang="ar-EG" sz="2400" b="1" dirty="0" smtClean="0"/>
            </a:br>
            <a:r>
              <a:rPr lang="ar-EG" sz="2400" b="1" dirty="0" smtClean="0"/>
              <a:t>الفرقة الثانية (شعبة عامة)</a:t>
            </a:r>
            <a:br>
              <a:rPr lang="ar-EG" sz="2400" b="1" dirty="0" smtClean="0"/>
            </a:br>
            <a:r>
              <a:rPr lang="ar-EG" sz="2400" b="1" dirty="0" smtClean="0"/>
              <a:t>قسم التاريخ و </a:t>
            </a:r>
            <a:r>
              <a:rPr lang="ar-EG" sz="2400" b="1" dirty="0" smtClean="0"/>
              <a:t>الأثار</a:t>
            </a:r>
            <a:br>
              <a:rPr lang="ar-EG" sz="2400" b="1" dirty="0" smtClean="0"/>
            </a:br>
            <a:r>
              <a:rPr lang="ar-EG" sz="2400" dirty="0" smtClean="0"/>
              <a:t>د.مروة علي حسين </a:t>
            </a:r>
            <a:endParaRPr lang="ar-EG" sz="24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ar-EG" sz="2000" b="1" dirty="0" smtClean="0"/>
              <a:t> المحاضرة 1/1 بعنوان </a:t>
            </a:r>
            <a:r>
              <a:rPr lang="ar-EG" sz="2000" b="1" dirty="0" err="1" smtClean="0"/>
              <a:t>الأحتلال</a:t>
            </a:r>
            <a:r>
              <a:rPr lang="ar-EG" sz="2000" b="1" dirty="0" smtClean="0"/>
              <a:t> البريطاني في شبة القارة الهندسية :</a:t>
            </a:r>
          </a:p>
          <a:p>
            <a:pPr>
              <a:buNone/>
            </a:pPr>
            <a:r>
              <a:rPr lang="ar-EG" sz="2000" b="1" dirty="0" smtClean="0"/>
              <a:t>-أحوال الهند قبل </a:t>
            </a:r>
            <a:r>
              <a:rPr lang="ar-EG" sz="2000" b="1" dirty="0" err="1" smtClean="0"/>
              <a:t>الأحتلال</a:t>
            </a:r>
            <a:r>
              <a:rPr lang="ar-EG" sz="2000" b="1" dirty="0" smtClean="0"/>
              <a:t> :</a:t>
            </a:r>
          </a:p>
          <a:p>
            <a:pPr>
              <a:buNone/>
            </a:pPr>
            <a:r>
              <a:rPr lang="ar-EG" sz="2000" b="1" dirty="0" smtClean="0"/>
              <a:t>كان </a:t>
            </a:r>
            <a:r>
              <a:rPr lang="ar-EG" sz="2000" b="1" dirty="0" err="1" smtClean="0"/>
              <a:t>أوزنجزيب</a:t>
            </a:r>
            <a:r>
              <a:rPr lang="ar-EG" sz="2000" b="1" dirty="0" smtClean="0"/>
              <a:t> أول الحكام الضعفاء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</a:t>
            </a:r>
            <a:r>
              <a:rPr lang="ar-EG" sz="2000" b="1" dirty="0" err="1" smtClean="0"/>
              <a:t>لهاذا</a:t>
            </a:r>
            <a:r>
              <a:rPr lang="ar-EG" sz="2000" b="1" dirty="0" smtClean="0"/>
              <a:t> خاف من ثورة أبناؤه عليه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انتزاع </a:t>
            </a:r>
            <a:r>
              <a:rPr lang="ar-EG" sz="2000" b="1" dirty="0" err="1" smtClean="0"/>
              <a:t>السلطه</a:t>
            </a:r>
            <a:r>
              <a:rPr lang="ar-EG" sz="2000" b="1" dirty="0" smtClean="0"/>
              <a:t>  من يده , فاتبع سياسة تفريقهم في كافة </a:t>
            </a:r>
            <a:r>
              <a:rPr lang="ar-EG" sz="2000" b="1" dirty="0" err="1" smtClean="0"/>
              <a:t>اقاليم</a:t>
            </a:r>
            <a:r>
              <a:rPr lang="ar-EG" sz="2000" b="1" dirty="0" smtClean="0"/>
              <a:t> الهند ,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عقب </a:t>
            </a:r>
            <a:r>
              <a:rPr lang="ar-EG" sz="2000" b="1" dirty="0" err="1" smtClean="0"/>
              <a:t>وفاتة</a:t>
            </a:r>
            <a:r>
              <a:rPr lang="ar-EG" sz="2000" b="1" dirty="0" smtClean="0"/>
              <a:t> دارت الحروب بينهم ,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انتهت بتولي ابنه </a:t>
            </a:r>
            <a:r>
              <a:rPr lang="ar-EG" sz="2000" b="1" dirty="0" err="1" smtClean="0"/>
              <a:t>بهادرشاه</a:t>
            </a:r>
            <a:r>
              <a:rPr lang="ar-EG" sz="2000" b="1" dirty="0" smtClean="0"/>
              <a:t> الحكم.</a:t>
            </a:r>
          </a:p>
          <a:p>
            <a:pPr>
              <a:buNone/>
            </a:pPr>
            <a:r>
              <a:rPr lang="ar-EG" sz="2000" b="1" dirty="0" smtClean="0"/>
              <a:t>في هذه </a:t>
            </a:r>
            <a:r>
              <a:rPr lang="ar-EG" sz="2000" b="1" dirty="0" err="1" smtClean="0"/>
              <a:t>الأونة</a:t>
            </a:r>
            <a:r>
              <a:rPr lang="ar-EG" sz="2000" b="1" dirty="0" smtClean="0"/>
              <a:t> تعرضت الهند لغزو </a:t>
            </a:r>
            <a:r>
              <a:rPr lang="ar-EG" sz="2000" b="1" dirty="0" err="1" smtClean="0"/>
              <a:t>نادرشاه</a:t>
            </a:r>
            <a:endParaRPr lang="ar-EG" sz="2000" b="1" dirty="0" smtClean="0"/>
          </a:p>
          <a:p>
            <a:pPr>
              <a:buNone/>
            </a:pPr>
            <a:r>
              <a:rPr lang="ar-EG" sz="2000" b="1" dirty="0" smtClean="0"/>
              <a:t>الصقوي , فاحتل كابل و العاصمة ( هلي ) كما سيطر علي البنجاب و شمال الهند لمدة 12 عام .</a:t>
            </a:r>
          </a:p>
          <a:p>
            <a:pPr>
              <a:buNone/>
            </a:pPr>
            <a:r>
              <a:rPr lang="ar-EG" sz="2000" b="1" u="sng" dirty="0"/>
              <a:t> دول التجار البريطانيين في الهند :</a:t>
            </a:r>
          </a:p>
          <a:p>
            <a:pPr>
              <a:buNone/>
            </a:pPr>
            <a:r>
              <a:rPr lang="ar-EG" sz="2000" b="1" dirty="0"/>
              <a:t>بدأ دورهم في الهند عن طريق شرائهم التوابل و بيعها في اوروبا , وقد نتج عن ذلك رواج التجارة بينهم و بين الهند , و قد دفعهم ذلك إلي تأسيس وكالات تجارية لتجارة المنسوجات في الهند , و عرفت بأسم </a:t>
            </a:r>
            <a:r>
              <a:rPr lang="ar-EG" sz="2000" b="1" dirty="0" smtClean="0"/>
              <a:t>شركة </a:t>
            </a:r>
            <a:r>
              <a:rPr lang="ar-EG" sz="2000" b="1" dirty="0"/>
              <a:t>الهند الشرقية البريطانبة صاحبة الدور الرئيسي في حدوث الأضطرابات داخل الهند .</a:t>
            </a:r>
          </a:p>
          <a:p>
            <a:pPr>
              <a:buNone/>
            </a:pPr>
            <a:endParaRPr lang="ar-EG" sz="20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2900" y="285721"/>
            <a:ext cx="6172200" cy="78824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EG" sz="2000" b="1" u="sng" dirty="0" err="1" smtClean="0"/>
              <a:t>أحتلال</a:t>
            </a:r>
            <a:r>
              <a:rPr lang="ar-EG" sz="2000" b="1" u="sng" dirty="0" smtClean="0"/>
              <a:t> بريطانيا للهند :</a:t>
            </a:r>
          </a:p>
          <a:p>
            <a:pPr>
              <a:buNone/>
            </a:pPr>
            <a:r>
              <a:rPr lang="ar-EG" sz="2000" b="1" dirty="0" smtClean="0"/>
              <a:t>تمكنت بريطانيا من </a:t>
            </a:r>
            <a:r>
              <a:rPr lang="ar-EG" sz="2000" b="1" dirty="0" err="1" smtClean="0"/>
              <a:t>الأستيلاء</a:t>
            </a:r>
            <a:r>
              <a:rPr lang="ar-EG" sz="2000" b="1" dirty="0" smtClean="0"/>
              <a:t> غلي إقليم البهار ,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دخلت في نزاع مع سلطان ولاية ميسور الإسلامية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عقدت هدنة معه عام 1874 </a:t>
            </a:r>
            <a:r>
              <a:rPr lang="ar-EG" sz="2000" b="1" dirty="0" err="1" smtClean="0"/>
              <a:t>م</a:t>
            </a:r>
            <a:r>
              <a:rPr lang="ar-EG" sz="2000" b="1" dirty="0" smtClean="0"/>
              <a:t> ,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تمكنت كذلك من </a:t>
            </a:r>
            <a:r>
              <a:rPr lang="ar-EG" sz="2000" b="1" dirty="0" err="1" smtClean="0"/>
              <a:t>أستمالة</a:t>
            </a:r>
            <a:r>
              <a:rPr lang="ar-EG" sz="2000" b="1" dirty="0" smtClean="0"/>
              <a:t> أعدائه </a:t>
            </a:r>
            <a:r>
              <a:rPr lang="ar-EG" sz="2000" b="1" dirty="0" err="1" smtClean="0"/>
              <a:t>بها</a:t>
            </a:r>
            <a:r>
              <a:rPr lang="ar-EG" sz="2000" b="1" dirty="0" smtClean="0"/>
              <a:t> الأمر الذي جعلها تنتصر عليه ,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انتهي الأمر بوفاته قتيلا علي يديهم ,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في عام 1797 </a:t>
            </a:r>
            <a:r>
              <a:rPr lang="ar-EG" sz="2000" b="1" dirty="0" err="1" smtClean="0"/>
              <a:t>أستولوا</a:t>
            </a:r>
            <a:r>
              <a:rPr lang="ar-EG" sz="2000" b="1" dirty="0" smtClean="0"/>
              <a:t> علي سيلان ,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</a:t>
            </a:r>
            <a:r>
              <a:rPr lang="ar-EG" sz="2000" b="1" dirty="0" err="1" smtClean="0"/>
              <a:t>لهاذا</a:t>
            </a:r>
            <a:r>
              <a:rPr lang="ar-EG" sz="2000" b="1" dirty="0" smtClean="0"/>
              <a:t> تتابعت </a:t>
            </a:r>
            <a:r>
              <a:rPr lang="ar-EG" sz="2000" b="1" dirty="0" err="1" smtClean="0"/>
              <a:t>انتصارتهم</a:t>
            </a:r>
            <a:r>
              <a:rPr lang="ar-EG" sz="2000" b="1" dirty="0" smtClean="0"/>
              <a:t> في الهند ,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</a:t>
            </a:r>
            <a:r>
              <a:rPr lang="ar-EG" sz="2000" b="1" dirty="0" err="1" smtClean="0"/>
              <a:t>اسيتولت</a:t>
            </a:r>
            <a:r>
              <a:rPr lang="ar-EG" sz="2000" b="1" dirty="0" smtClean="0"/>
              <a:t> بريطانيا عليهم إداريا ,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قامت بفرض الضرائب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اضطهاد أهالي الهند .</a:t>
            </a:r>
          </a:p>
          <a:p>
            <a:pPr>
              <a:buNone/>
            </a:pPr>
            <a:r>
              <a:rPr lang="ar-EG" sz="2000" b="1" u="sng" dirty="0" smtClean="0"/>
              <a:t>ثورة 1857 في الهند :</a:t>
            </a:r>
          </a:p>
          <a:p>
            <a:pPr>
              <a:buNone/>
            </a:pPr>
            <a:r>
              <a:rPr lang="ar-EG" sz="2000" b="1" dirty="0" smtClean="0"/>
              <a:t>كانت هذه الثورة نتاج السياسة الأقتصادية لشركة الهند الشرقية , كمنت أسباب هذه الثورة في أستخدام بريطانيا دهون البقر المقدس لدي الهندوس و الخنازير المحرمة لدي المسلمين في تشحيم أسلحة الجيش البريطاني , و لهذا قامت الثورة من جانب أهالي الهند ضد بريطانيا , و انتهت بالفشل الذريع لثوار القارة الهندية .</a:t>
            </a:r>
          </a:p>
          <a:p>
            <a:pPr>
              <a:buNone/>
            </a:pPr>
            <a:r>
              <a:rPr lang="ar-EG" sz="2000" u="sng" dirty="0"/>
              <a:t> </a:t>
            </a:r>
            <a:r>
              <a:rPr lang="ar-EG" sz="2000" b="1" u="sng" dirty="0"/>
              <a:t>الكفاح في الهند :</a:t>
            </a:r>
          </a:p>
          <a:p>
            <a:pPr>
              <a:buNone/>
            </a:pPr>
            <a:r>
              <a:rPr lang="ar-EG" sz="2000" b="1" dirty="0"/>
              <a:t>ظهرت حركة الكفاح في الهند إبان إعلان اللورد ألبنرو حاكم الهند سياسة العداء ضد المسلمين و اضطهادهم , و من ثم اتبعت وسائل لقمع أي حركة جهاد تنادي باستقلال الهند .</a:t>
            </a:r>
          </a:p>
          <a:p>
            <a:pPr>
              <a:buNone/>
            </a:pPr>
            <a:r>
              <a:rPr lang="ar-EG" sz="2000" b="1" dirty="0"/>
              <a:t>تولي أحمد خان زعامة  المسلمين , وتبني دعوة إزالة الخلاف بينهم و بين بريطانيا , و عارض المسلمين دعوته و اعتبره عميل لدولة بريطانيا . </a:t>
            </a:r>
          </a:p>
          <a:p>
            <a:pPr>
              <a:buNone/>
            </a:pPr>
            <a:r>
              <a:rPr lang="ar-EG" sz="2000" b="1" dirty="0"/>
              <a:t>في علم 1911 ظهر المناضل محمد علي جناح إثر قيام كيرزون بتقسيم البنغال إلي منطقة إسلامية و اخري هندوسية و قاد حزب المؤتمر الذي كان له عدة مطالب أقرتها بريطانيا .</a:t>
            </a:r>
          </a:p>
          <a:p>
            <a:pPr>
              <a:buNone/>
            </a:pPr>
            <a:endParaRPr lang="ar-EG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66" y="500034"/>
            <a:ext cx="6172200" cy="77396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EG" sz="2000" b="1" dirty="0"/>
              <a:t>و إبان ذلك  ظهر حزب أخر سمي ” حزب  الرابطة الأسلامية ” و كان مختصا لشئون الطائفة الأسلامية في الهند .</a:t>
            </a:r>
          </a:p>
          <a:p>
            <a:pPr>
              <a:buNone/>
            </a:pPr>
            <a:r>
              <a:rPr lang="ar-EG" sz="2000" b="1" dirty="0"/>
              <a:t>ظهرت حركة غاندي , و قد نادت بأستقلال الهند و ذلك عن طريق الضغط علي بريطانيا و اتبع سياسة في ذلك , و كذلك فقد اتبع النهج ذاته محمد علي </a:t>
            </a:r>
            <a:r>
              <a:rPr lang="ar-EG" sz="2000" b="1" dirty="0" smtClean="0"/>
              <a:t>جناح, </a:t>
            </a:r>
            <a:r>
              <a:rPr lang="ar-EG" sz="2000" b="1" dirty="0"/>
              <a:t>و من هنا اتبعت بريطانيا سياسة عدائية نحو المسلمين في الهند .</a:t>
            </a:r>
          </a:p>
          <a:p>
            <a:pPr>
              <a:buNone/>
            </a:pPr>
            <a:r>
              <a:rPr lang="ar-EG" sz="2000" b="1" u="sng" dirty="0"/>
              <a:t>المؤتمر الأسلامي :</a:t>
            </a:r>
          </a:p>
          <a:p>
            <a:pPr>
              <a:buNone/>
            </a:pPr>
            <a:r>
              <a:rPr lang="ar-EG" sz="2000" b="1" dirty="0"/>
              <a:t>عقد هذا المؤتمر في داهي عام 1928 بغرض بحث وجهات النظر الإسلامية , و كان له عده مبادئ في ذلك .</a:t>
            </a:r>
          </a:p>
          <a:p>
            <a:pPr>
              <a:buNone/>
            </a:pPr>
            <a:r>
              <a:rPr lang="ar-EG" sz="2000" b="1" u="sng" dirty="0"/>
              <a:t>مبادئ محمد علي جناح :</a:t>
            </a:r>
          </a:p>
          <a:p>
            <a:pPr>
              <a:buNone/>
            </a:pPr>
            <a:r>
              <a:rPr lang="ar-EG" sz="2000" b="1" dirty="0"/>
              <a:t>كان معارضآ لغاندي وحزب المؤتمر , و ذلك عبر مبادئه الأربعة عشر .</a:t>
            </a:r>
          </a:p>
          <a:p>
            <a:pPr>
              <a:buNone/>
            </a:pPr>
            <a:r>
              <a:rPr lang="ar-EG" sz="2000" b="1" u="sng" dirty="0"/>
              <a:t>باكستان:</a:t>
            </a:r>
          </a:p>
          <a:p>
            <a:pPr>
              <a:buNone/>
            </a:pPr>
            <a:r>
              <a:rPr lang="ar-EG" sz="2000" b="1" dirty="0"/>
              <a:t>يعد محمد إقبال و هو شاعر إسلامي أول من نادي بقيام دولة إسلامية في الهند , و حيال ذلك انتابت الهند نزاعات الفئات الموجودة </a:t>
            </a:r>
            <a:r>
              <a:rPr lang="ar-EG" sz="2000" b="1" dirty="0" smtClean="0"/>
              <a:t>بها, </a:t>
            </a:r>
            <a:r>
              <a:rPr lang="ar-EG" sz="2000" b="1" dirty="0"/>
              <a:t>و في 5 أغسطس عام 1947 أعلن أستقلال الهند , و قيام دولة باكستان وعين محمد علي جناح أول حاكم لها .</a:t>
            </a:r>
          </a:p>
          <a:p>
            <a:pPr>
              <a:buNone/>
            </a:pPr>
            <a:endParaRPr lang="ar-EG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536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محاضرات في تاريخ اسيا الحديث والمعاصر  الفرقة الثانية (شعبة عامة) قسم التاريخ و الأثار د.مروة علي حسين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Khxjakxahakhaohag  podidyqhxh ooihyuoyuo poujogioqh uoydyyqydqouoiuq iyutq0-90eydtudoyhd 9iytdtidtt 8 tdtuyrrr1yruy jhyyt8 utyitytub 9iyghghghs sisgsssshiyututrioj </dc:title>
  <dc:creator>DR-Marwa</dc:creator>
  <cp:lastModifiedBy>Nozom</cp:lastModifiedBy>
  <cp:revision>13</cp:revision>
  <dcterms:created xsi:type="dcterms:W3CDTF">2020-03-20T13:56:20Z</dcterms:created>
  <dcterms:modified xsi:type="dcterms:W3CDTF">2020-03-23T19:22:19Z</dcterms:modified>
</cp:coreProperties>
</file>