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72"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10/08/1441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10/08/1441</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10/08/1441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10/08/1441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10/08/1441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B8ABB09-4A1D-463E-8065-109CC2B7EFAA}" type="datetimeFigureOut">
              <a:rPr lang="ar-SA" smtClean="0"/>
              <a:t>10/08/1441</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B34F065-1154-456A-91E3-76DE8E75E17B}"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ndex.php?title=%D8%A5%D8%AF%D8%B1%D9%8A%D8%B3_%D8%A2%D9%84%D9%88%D9%85%D8%A7&amp;action=edit&amp;redlink=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ndex.php?title=%D8%B4%D8%B9%D8%A8_%D8%A7%D9%84%D8%B7%D9%88%D8%A7%D8%B1%D9%82&amp;action=edit&amp;redlink=1" TargetMode="External"/><Relationship Id="rId2" Type="http://schemas.openxmlformats.org/officeDocument/2006/relationships/hyperlink" Target="https://ar.wikipedia.org/w/index.php?title=%D8%A5%D8%AF%D8%B1%D9%8A%D8%B3_%D8%A2%D9%84%D9%88%D9%85%D8%A7&amp;action=edit&amp;redlink=1" TargetMode="External"/><Relationship Id="rId1" Type="http://schemas.openxmlformats.org/officeDocument/2006/relationships/slideLayout" Target="../slideLayouts/slideLayout2.xml"/><Relationship Id="rId4" Type="http://schemas.openxmlformats.org/officeDocument/2006/relationships/hyperlink" Target="https://ar.wikipedia.org/wiki/%D8%AA%D8%A8%D9%88"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ki/%D8%A5%D9%85%D8%A8%D8%B1%D8%A7%D8%B7%D9%88%D8%B1%D9%8A%D8%A9_%D8%A8%D8%B1%D9%86%D9%88#&#1580;&#1607;&#1575;&#1583;_&#1575;&#1604;&#1601;&#1608;&#1604;&#1575;&#1606;&#1610;" TargetMode="External"/><Relationship Id="rId3" Type="http://schemas.openxmlformats.org/officeDocument/2006/relationships/hyperlink" Target="https://ar.wikipedia.org/wiki/%D8%A5%D9%85%D8%A8%D8%B1%D8%A7%D8%B7%D9%88%D8%B1%D9%8A%D8%A9_%D8%A8%D8%B1%D9%86%D9%88#&#1601;&#1578;&#1585;&#1575;&#1578;_&#1575;&#1604;&#1581;&#1603;&#1605;_&#1575;&#1604;&#1571;&#1608;&#1604;&#1609;" TargetMode="External"/><Relationship Id="rId7" Type="http://schemas.openxmlformats.org/officeDocument/2006/relationships/hyperlink" Target="https://ar.wikipedia.org/wiki/%D8%A5%D9%85%D8%A8%D8%B1%D8%A7%D8%B7%D9%88%D8%B1%D9%8A%D8%A9_%D8%A8%D8%B1%D9%86%D9%88#&#1575;&#1604;&#1575;&#1606;&#1581;&#1583;&#1575;&#1585;_&#1608;&#1575;&#1604;&#1575;&#1606;&#1607;&#1610;&#1575;&#1585;" TargetMode="External"/><Relationship Id="rId2" Type="http://schemas.openxmlformats.org/officeDocument/2006/relationships/hyperlink" Target="https://ar.wikipedia.org/wiki/%D8%A5%D9%85%D8%A8%D8%B1%D8%A7%D8%B7%D9%88%D8%B1%D9%8A%D8%A9_%D8%A8%D8%B1%D9%86%D9%88#&#1575;&#1604;&#1575;&#1606;&#1601;&#1589;&#1575;&#1604;_&#1593;&#1606;_&#1573;&#1605;&#1576;&#1585;&#1575;&#1591;&#1608;&#1585;&#1610;&#1577;_&#1603;&#1575;&#1606;&#1605;" TargetMode="External"/><Relationship Id="rId1" Type="http://schemas.openxmlformats.org/officeDocument/2006/relationships/slideLayout" Target="../slideLayouts/slideLayout2.xml"/><Relationship Id="rId6" Type="http://schemas.openxmlformats.org/officeDocument/2006/relationships/hyperlink" Target="https://ar.wikipedia.org/wiki/%D8%A5%D9%85%D8%A8%D8%B1%D8%A7%D8%B7%D9%88%D8%B1%D9%8A%D8%A9_%D8%A8%D8%B1%D9%86%D9%88#&#1575;&#1604;&#1582;&#1604;&#1601;&#1575;&#1569;" TargetMode="External"/><Relationship Id="rId5" Type="http://schemas.openxmlformats.org/officeDocument/2006/relationships/hyperlink" Target="https://ar.wikipedia.org/wiki/%D8%A5%D9%85%D8%A8%D8%B1%D8%A7%D8%B7%D9%88%D8%B1%D9%8A%D8%A9_%D8%A8%D8%B1%D9%86%D9%88#&#1573;&#1583;&#1585;&#1610;&#1587;_&#1570;&#1604;&#1608;&#1605;&#1575;" TargetMode="External"/><Relationship Id="rId10" Type="http://schemas.openxmlformats.org/officeDocument/2006/relationships/hyperlink" Target="https://ar.wikipedia.org/wiki/%D8%A5%D9%85%D8%A8%D8%B1%D8%A7%D8%B7%D9%88%D8%B1%D9%8A%D8%A9_%D8%A8%D8%B1%D9%86%D9%88#&#1593;&#1589;&#1585;_&#1605;&#1575;_&#1576;&#1593;&#1583;_&#1587;&#1575;&#1610;&#1601;&#1608;&#1575;" TargetMode="External"/><Relationship Id="rId4" Type="http://schemas.openxmlformats.org/officeDocument/2006/relationships/hyperlink" Target="https://ar.wikipedia.org/wiki/%D8%A5%D9%85%D8%A8%D8%B1%D8%A7%D8%B7%D9%88%D8%B1%D9%8A%D8%A9_%D8%A8%D8%B1%D9%86%D9%88#&#1601;&#1578;&#1585;&#1577;_&#1575;&#1604;&#1575;&#1606;&#1583;&#1605;&#1575;&#1580;_&#1576;&#1610;&#1606;_&#1603;&#1575;&#1606;&#1605;_&#1608;&#1576;&#1585;&#1606;&#1608;" TargetMode="External"/><Relationship Id="rId9" Type="http://schemas.openxmlformats.org/officeDocument/2006/relationships/hyperlink" Target="https://ar.wikipedia.org/wiki/%D8%A5%D9%85%D8%A8%D8%B1%D8%A7%D8%B7%D9%88%D8%B1%D9%8A%D8%A9_%D8%A8%D8%B1%D9%86%D9%88#&#1605;&#1581;&#1605;&#1583;_&#1575;&#1604;&#1603;&#1575;&#1606;&#1605;&#16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1475656" y="5661248"/>
            <a:ext cx="7363544" cy="432048"/>
          </a:xfrm>
        </p:spPr>
        <p:txBody>
          <a:bodyPr>
            <a:noAutofit/>
          </a:bodyPr>
          <a:lstStyle/>
          <a:p>
            <a:pPr algn="r"/>
            <a:endParaRPr lang="ar-EG" sz="2800" dirty="0"/>
          </a:p>
        </p:txBody>
      </p:sp>
      <p:sp>
        <p:nvSpPr>
          <p:cNvPr id="3" name="عنوان فرعي 2"/>
          <p:cNvSpPr>
            <a:spLocks noGrp="1"/>
          </p:cNvSpPr>
          <p:nvPr>
            <p:ph type="subTitle" idx="1"/>
          </p:nvPr>
        </p:nvSpPr>
        <p:spPr>
          <a:xfrm>
            <a:off x="1331640" y="4293096"/>
            <a:ext cx="6400800" cy="1752600"/>
          </a:xfrm>
        </p:spPr>
        <p:txBody>
          <a:bodyPr/>
          <a:lstStyle/>
          <a:p>
            <a:endParaRPr lang="ar-EG" dirty="0"/>
          </a:p>
        </p:txBody>
      </p:sp>
      <p:sp>
        <p:nvSpPr>
          <p:cNvPr id="4" name="مستطيل 3"/>
          <p:cNvSpPr/>
          <p:nvPr/>
        </p:nvSpPr>
        <p:spPr>
          <a:xfrm>
            <a:off x="575556" y="772926"/>
            <a:ext cx="8208912" cy="2808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dirty="0"/>
              <a:t>جامعة بنها </a:t>
            </a:r>
            <a:br>
              <a:rPr lang="ar-EG" dirty="0"/>
            </a:br>
            <a:r>
              <a:rPr lang="ar-EG" dirty="0"/>
              <a:t>كلية الآداب </a:t>
            </a:r>
            <a:br>
              <a:rPr lang="ar-EG" dirty="0"/>
            </a:br>
            <a:r>
              <a:rPr lang="ar-EG" dirty="0"/>
              <a:t>قسم التاريخ </a:t>
            </a:r>
            <a:br>
              <a:rPr lang="ar-EG" dirty="0"/>
            </a:br>
            <a:r>
              <a:rPr lang="ar-EG" dirty="0"/>
              <a:t>شعبة ت إسلامي </a:t>
            </a:r>
          </a:p>
        </p:txBody>
      </p:sp>
      <p:sp>
        <p:nvSpPr>
          <p:cNvPr id="5" name="مستطيل 4"/>
          <p:cNvSpPr/>
          <p:nvPr/>
        </p:nvSpPr>
        <p:spPr>
          <a:xfrm>
            <a:off x="1331640" y="4221088"/>
            <a:ext cx="633670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EG" b="1" dirty="0"/>
              <a:t>مقرر :  موضوع خاص في تاريخ إفريقيا والسودان   دكتوراه </a:t>
            </a:r>
            <a:endParaRPr lang="ar-EG" b="1" dirty="0" smtClean="0"/>
          </a:p>
          <a:p>
            <a:r>
              <a:rPr lang="ar-EG" b="1" dirty="0" smtClean="0"/>
              <a:t> د/ عفيفي محمود</a:t>
            </a:r>
          </a:p>
          <a:p>
            <a:r>
              <a:rPr lang="ar-EG" b="1" u="sng" dirty="0"/>
              <a:t>الموضوع اكتب مقالا موضحا فيه الآتي </a:t>
            </a:r>
            <a:r>
              <a:rPr lang="ar-EG" b="1" dirty="0" err="1" smtClean="0"/>
              <a:t>كانم</a:t>
            </a:r>
            <a:r>
              <a:rPr lang="ar-EG" b="1" dirty="0" smtClean="0"/>
              <a:t> برنو</a:t>
            </a:r>
            <a:endParaRPr lang="en-US" dirty="0"/>
          </a:p>
          <a:p>
            <a:endParaRPr lang="en-US" dirty="0"/>
          </a:p>
        </p:txBody>
      </p:sp>
      <p:pic>
        <p:nvPicPr>
          <p:cNvPr id="6" name="صورة 5" descr="123"/>
          <p:cNvPicPr/>
          <p:nvPr/>
        </p:nvPicPr>
        <p:blipFill>
          <a:blip r:embed="rId2">
            <a:extLst>
              <a:ext uri="{28A0092B-C50C-407E-A947-70E740481C1C}">
                <a14:useLocalDpi xmlns:a14="http://schemas.microsoft.com/office/drawing/2010/main" val="0"/>
              </a:ext>
            </a:extLst>
          </a:blip>
          <a:srcRect/>
          <a:stretch>
            <a:fillRect/>
          </a:stretch>
        </p:blipFill>
        <p:spPr bwMode="auto">
          <a:xfrm>
            <a:off x="5868144" y="772926"/>
            <a:ext cx="1647825" cy="676275"/>
          </a:xfrm>
          <a:prstGeom prst="rect">
            <a:avLst/>
          </a:prstGeom>
          <a:noFill/>
          <a:ln>
            <a:noFill/>
          </a:ln>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9474" y="690215"/>
            <a:ext cx="981075" cy="581025"/>
          </a:xfrm>
          <a:prstGeom prst="rect">
            <a:avLst/>
          </a:prstGeom>
          <a:noFill/>
          <a:extLst>
            <a:ext uri="{909E8E84-426E-40DD-AFC4-6F175D3DCCD1}">
              <a14:hiddenFill xmlns:a14="http://schemas.microsoft.com/office/drawing/2010/main">
                <a:solidFill>
                  <a:srgbClr val="FFFFFF"/>
                </a:solidFill>
              </a14:hiddenFill>
            </a:ext>
          </a:extLst>
        </p:spPr>
      </p:pic>
      <p:pic>
        <p:nvPicPr>
          <p:cNvPr id="8" name="صورة 7" descr="13138750_458620857669267_6623608440908066399_n"/>
          <p:cNvPicPr/>
          <p:nvPr/>
        </p:nvPicPr>
        <p:blipFill>
          <a:blip r:embed="rId4">
            <a:extLst>
              <a:ext uri="{28A0092B-C50C-407E-A947-70E740481C1C}">
                <a14:useLocalDpi xmlns:a14="http://schemas.microsoft.com/office/drawing/2010/main" val="0"/>
              </a:ext>
            </a:extLst>
          </a:blip>
          <a:srcRect/>
          <a:stretch>
            <a:fillRect/>
          </a:stretch>
        </p:blipFill>
        <p:spPr bwMode="auto">
          <a:xfrm>
            <a:off x="1475656" y="772893"/>
            <a:ext cx="1533525" cy="942975"/>
          </a:xfrm>
          <a:prstGeom prst="rect">
            <a:avLst/>
          </a:prstGeom>
          <a:noFill/>
          <a:ln>
            <a:noFill/>
          </a:ln>
        </p:spPr>
      </p:pic>
    </p:spTree>
    <p:extLst>
      <p:ext uri="{BB962C8B-B14F-4D97-AF65-F5344CB8AC3E}">
        <p14:creationId xmlns:p14="http://schemas.microsoft.com/office/powerpoint/2010/main" val="340088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EG" sz="2800" b="1" u="sng" dirty="0" err="1" smtClean="0"/>
              <a:t>كانم</a:t>
            </a:r>
            <a:r>
              <a:rPr lang="ar-EG" sz="2800" b="1" u="sng" dirty="0" smtClean="0"/>
              <a:t> برنو</a:t>
            </a:r>
            <a:endParaRPr lang="en-US" sz="2800" dirty="0"/>
          </a:p>
        </p:txBody>
      </p:sp>
      <p:sp>
        <p:nvSpPr>
          <p:cNvPr id="3" name="عنصر نائب للمحتوى 2"/>
          <p:cNvSpPr>
            <a:spLocks noGrp="1"/>
          </p:cNvSpPr>
          <p:nvPr>
            <p:ph idx="1"/>
          </p:nvPr>
        </p:nvSpPr>
        <p:spPr/>
        <p:txBody>
          <a:bodyPr/>
          <a:lstStyle/>
          <a:p>
            <a:r>
              <a:rPr lang="ar-EG" dirty="0" smtClean="0"/>
              <a:t>فترة </a:t>
            </a:r>
            <a:r>
              <a:rPr lang="ar-EG" dirty="0"/>
              <a:t>الاندماج بين </a:t>
            </a:r>
            <a:r>
              <a:rPr lang="ar-EG" dirty="0" err="1"/>
              <a:t>كانم</a:t>
            </a:r>
            <a:r>
              <a:rPr lang="ar-EG" dirty="0"/>
              <a:t> وبرنو</a:t>
            </a:r>
          </a:p>
          <a:p>
            <a:r>
              <a:rPr lang="ar-EG" dirty="0"/>
              <a:t>من خلال السيطرة على كلتا العاصمتين، أصبحت أسرة سايفوا أكثر قوة من أي وقت آخر. وقد تم دمج الدولتين، إلا أن السلطة السياسية بقيت في برنو. وقد وصلت الإمبراطورية الناشئة عن اندماج مملكتي </a:t>
            </a:r>
            <a:r>
              <a:rPr lang="ar-EG" dirty="0" err="1"/>
              <a:t>كانم</a:t>
            </a:r>
            <a:r>
              <a:rPr lang="ar-EG" dirty="0"/>
              <a:t> وبرنو إلى أوج مجدها أثناء فترة حكم رجل الدولة البارز الماي </a:t>
            </a:r>
            <a:r>
              <a:rPr lang="ar-EG" dirty="0">
                <a:hlinkClick r:id="rId2" tooltip="إدريس آلوما (الصفحة غير موجودة)"/>
              </a:rPr>
              <a:t>إدريس </a:t>
            </a:r>
            <a:r>
              <a:rPr lang="ar-EG" dirty="0" err="1">
                <a:hlinkClick r:id="rId2" tooltip="إدريس آلوما (الصفحة غير موجودة)"/>
              </a:rPr>
              <a:t>آلوما</a:t>
            </a:r>
            <a:r>
              <a:rPr lang="ar-EG" dirty="0"/>
              <a:t> (1571–1603 تقريبًا).</a:t>
            </a:r>
            <a:endParaRPr lang="ar-EG" dirty="0" smtClean="0"/>
          </a:p>
        </p:txBody>
      </p:sp>
    </p:spTree>
    <p:extLst>
      <p:ext uri="{BB962C8B-B14F-4D97-AF65-F5344CB8AC3E}">
        <p14:creationId xmlns:p14="http://schemas.microsoft.com/office/powerpoint/2010/main" val="117434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تابع</a:t>
            </a:r>
            <a:endParaRPr lang="ar-EG" dirty="0"/>
          </a:p>
        </p:txBody>
      </p:sp>
      <p:sp>
        <p:nvSpPr>
          <p:cNvPr id="3" name="عنصر نائب للمحتوى 2"/>
          <p:cNvSpPr>
            <a:spLocks noGrp="1"/>
          </p:cNvSpPr>
          <p:nvPr>
            <p:ph idx="1"/>
          </p:nvPr>
        </p:nvSpPr>
        <p:spPr/>
        <p:txBody>
          <a:bodyPr/>
          <a:lstStyle/>
          <a:p>
            <a:r>
              <a:rPr lang="ar-EG" dirty="0" smtClean="0"/>
              <a:t>ادريس </a:t>
            </a:r>
            <a:r>
              <a:rPr lang="ar-EG" dirty="0" err="1"/>
              <a:t>آلوما</a:t>
            </a:r>
            <a:endParaRPr lang="ar-EG" dirty="0"/>
          </a:p>
          <a:p>
            <a:r>
              <a:rPr lang="ar-EG" dirty="0"/>
              <a:t>اشتهر </a:t>
            </a:r>
            <a:r>
              <a:rPr lang="ar-EG" dirty="0">
                <a:hlinkClick r:id="rId2" tooltip="إدريس آلوما (الصفحة غير موجودة)"/>
              </a:rPr>
              <a:t>إدريس </a:t>
            </a:r>
            <a:r>
              <a:rPr lang="ar-EG" dirty="0" err="1">
                <a:hlinkClick r:id="rId2" tooltip="إدريس آلوما (الصفحة غير موجودة)"/>
              </a:rPr>
              <a:t>آلوما</a:t>
            </a:r>
            <a:r>
              <a:rPr lang="ar-EG" dirty="0"/>
              <a:t> بمهارته العسكرية وإصلاحاته الإدارية وورعه الديني كمسلم. وكان خصومه الرئيسيون هم الهوسا في الغرب </a:t>
            </a:r>
            <a:r>
              <a:rPr lang="ar-EG" dirty="0">
                <a:hlinkClick r:id="rId3" tooltip="شعب الطوارق (الصفحة غير موجودة)"/>
              </a:rPr>
              <a:t>والطوارق</a:t>
            </a:r>
            <a:r>
              <a:rPr lang="ar-EG" dirty="0"/>
              <a:t> </a:t>
            </a:r>
            <a:r>
              <a:rPr lang="ar-EG" dirty="0">
                <a:hlinkClick r:id="rId4" tooltip="تبو"/>
              </a:rPr>
              <a:t>وتوبو</a:t>
            </a:r>
            <a:r>
              <a:rPr lang="ar-EG" dirty="0"/>
              <a:t> إلى الشمال، </a:t>
            </a:r>
            <a:endParaRPr lang="ar-EG" dirty="0"/>
          </a:p>
        </p:txBody>
      </p:sp>
    </p:spTree>
    <p:extLst>
      <p:ext uri="{BB962C8B-B14F-4D97-AF65-F5344CB8AC3E}">
        <p14:creationId xmlns:p14="http://schemas.microsoft.com/office/powerpoint/2010/main" val="261584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تابع</a:t>
            </a:r>
            <a:endParaRPr lang="ar-EG" dirty="0"/>
          </a:p>
        </p:txBody>
      </p:sp>
      <p:sp>
        <p:nvSpPr>
          <p:cNvPr id="3" name="عنصر نائب للمحتوى 2"/>
          <p:cNvSpPr>
            <a:spLocks noGrp="1"/>
          </p:cNvSpPr>
          <p:nvPr>
            <p:ph idx="1"/>
          </p:nvPr>
        </p:nvSpPr>
        <p:spPr/>
        <p:txBody>
          <a:bodyPr/>
          <a:lstStyle/>
          <a:p>
            <a:r>
              <a:rPr lang="ar-EG" dirty="0"/>
              <a:t>محتويات</a:t>
            </a:r>
          </a:p>
          <a:p>
            <a:r>
              <a:rPr lang="ar-EG" dirty="0">
                <a:hlinkClick r:id="rId2"/>
              </a:rPr>
              <a:t>1 الانفصال عن إمبراطورية </a:t>
            </a:r>
            <a:r>
              <a:rPr lang="ar-EG" dirty="0" err="1">
                <a:hlinkClick r:id="rId2"/>
              </a:rPr>
              <a:t>كانم</a:t>
            </a:r>
            <a:endParaRPr lang="ar-EG" dirty="0"/>
          </a:p>
          <a:p>
            <a:r>
              <a:rPr lang="ar-EG" dirty="0">
                <a:hlinkClick r:id="rId3"/>
              </a:rPr>
              <a:t>2 فترات الحكم الأولى</a:t>
            </a:r>
            <a:endParaRPr lang="ar-EG" dirty="0"/>
          </a:p>
          <a:p>
            <a:r>
              <a:rPr lang="ar-EG" dirty="0">
                <a:hlinkClick r:id="rId4"/>
              </a:rPr>
              <a:t>3 فترة الاندماج بين </a:t>
            </a:r>
            <a:r>
              <a:rPr lang="ar-EG" dirty="0" err="1">
                <a:hlinkClick r:id="rId4"/>
              </a:rPr>
              <a:t>كانم</a:t>
            </a:r>
            <a:r>
              <a:rPr lang="ar-EG" dirty="0">
                <a:hlinkClick r:id="rId4"/>
              </a:rPr>
              <a:t> وبرنو</a:t>
            </a:r>
            <a:r>
              <a:rPr lang="ar-EG" dirty="0"/>
              <a:t> </a:t>
            </a:r>
          </a:p>
          <a:p>
            <a:pPr lvl="1"/>
            <a:r>
              <a:rPr lang="ar-EG" dirty="0">
                <a:hlinkClick r:id="rId5"/>
              </a:rPr>
              <a:t>3.1 إدريس </a:t>
            </a:r>
            <a:r>
              <a:rPr lang="ar-EG" dirty="0" err="1">
                <a:hlinkClick r:id="rId5"/>
              </a:rPr>
              <a:t>آلوما</a:t>
            </a:r>
            <a:endParaRPr lang="ar-EG" dirty="0"/>
          </a:p>
          <a:p>
            <a:pPr lvl="1"/>
            <a:r>
              <a:rPr lang="ar-EG" dirty="0">
                <a:hlinkClick r:id="rId6"/>
              </a:rPr>
              <a:t>3.2 الخلفاء</a:t>
            </a:r>
            <a:endParaRPr lang="ar-EG" dirty="0"/>
          </a:p>
          <a:p>
            <a:r>
              <a:rPr lang="ar-EG" dirty="0">
                <a:hlinkClick r:id="rId7"/>
              </a:rPr>
              <a:t>4 الانحدار والانهيار</a:t>
            </a:r>
            <a:r>
              <a:rPr lang="ar-EG" dirty="0"/>
              <a:t> </a:t>
            </a:r>
          </a:p>
          <a:p>
            <a:pPr lvl="1"/>
            <a:r>
              <a:rPr lang="ar-EG" dirty="0">
                <a:hlinkClick r:id="rId8"/>
              </a:rPr>
              <a:t>4.1 جهاد الفولاني</a:t>
            </a:r>
            <a:endParaRPr lang="ar-EG" dirty="0"/>
          </a:p>
          <a:p>
            <a:pPr lvl="1"/>
            <a:r>
              <a:rPr lang="ar-EG" dirty="0">
                <a:hlinkClick r:id="rId9"/>
              </a:rPr>
              <a:t>4.2 محمد </a:t>
            </a:r>
            <a:r>
              <a:rPr lang="ar-EG" dirty="0" err="1">
                <a:hlinkClick r:id="rId9"/>
              </a:rPr>
              <a:t>الكانمي</a:t>
            </a:r>
            <a:endParaRPr lang="ar-EG" dirty="0"/>
          </a:p>
          <a:p>
            <a:pPr lvl="1"/>
            <a:r>
              <a:rPr lang="ar-EG" dirty="0">
                <a:hlinkClick r:id="rId10"/>
              </a:rPr>
              <a:t>4.3 عصر ما بعد سايفوا</a:t>
            </a:r>
            <a:endParaRPr lang="ar-EG" dirty="0"/>
          </a:p>
          <a:p>
            <a:endParaRPr lang="ar-EG" dirty="0"/>
          </a:p>
        </p:txBody>
      </p:sp>
    </p:spTree>
    <p:extLst>
      <p:ext uri="{BB962C8B-B14F-4D97-AF65-F5344CB8AC3E}">
        <p14:creationId xmlns:p14="http://schemas.microsoft.com/office/powerpoint/2010/main" val="3213558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14</TotalTime>
  <Words>148</Words>
  <Application>Microsoft Office PowerPoint</Application>
  <PresentationFormat>عرض على الشاشة (3:4)‏</PresentationFormat>
  <Paragraphs>21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أساسية</vt:lpstr>
      <vt:lpstr>عرض تقديمي في PowerPoint</vt:lpstr>
      <vt:lpstr>كانم برنو</vt:lpstr>
      <vt:lpstr>تابع</vt:lpstr>
      <vt:lpstr>تابع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dr_ayman</dc:creator>
  <cp:lastModifiedBy>dr_ayman</cp:lastModifiedBy>
  <cp:revision>16</cp:revision>
  <dcterms:created xsi:type="dcterms:W3CDTF">2020-03-29T12:27:54Z</dcterms:created>
  <dcterms:modified xsi:type="dcterms:W3CDTF">2020-04-03T12:24:21Z</dcterms:modified>
</cp:coreProperties>
</file>