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5%D9%85%D8%A8%D8%B1%D8%A7%D8%B7%D9%88%D8%B1%D9%8A%D8%A9_%D8%B3%D9%88%D9%86%D8%BA%D8%A7%D9%8A#&#1575;&#1604;&#1587;&#1608;&#1606;&#1594;&#1575;&#1610;_&#1602;&#1576;&#1604;_&#1575;&#1604;&#1575;&#1605;&#1576;&#1585;&#1575;&#1591;&#1608;&#1585;&#1610;&#1577;" TargetMode="External"/><Relationship Id="rId2" Type="http://schemas.openxmlformats.org/officeDocument/2006/relationships/hyperlink" Target="https://ar.wikipedia.org/wiki/%D8%A5%D9%85%D8%A8%D8%B1%D8%A7%D8%B7%D9%88%D8%B1%D9%8A%D8%A9_%D8%B3%D9%88%D9%86%D8%BA%D8%A7%D9%8A#&#1606;&#1592;&#1585;&#1577;_&#1578;&#1575;&#1585;&#1610;&#1582;&#1610;&#1577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8%A5%D9%85%D8%A8%D8%B1%D8%A7%D8%B7%D9%88%D8%B1%D9%8A%D8%A9_%D8%B3%D9%88%D9%86%D8%BA%D8%A7%D9%8A#&#1587;&#1606;&#1610;_&#1593;&#1604;&#1610;" TargetMode="External"/><Relationship Id="rId5" Type="http://schemas.openxmlformats.org/officeDocument/2006/relationships/hyperlink" Target="https://ar.wikipedia.org/wiki/%D8%A5%D9%85%D8%A8%D8%B1%D8%A7%D8%B7%D9%88%D8%B1%D9%8A%D8%A9_%D8%B3%D9%88%D9%86%D8%BA%D8%A7%D9%8A#&#1606;&#1588;&#1571;&#1577;_&#1575;&#1604;&#1573;&#1605;&#1576;&#1585;&#1575;&#1591;&#1608;&#1585;&#1610;&#1577;" TargetMode="External"/><Relationship Id="rId4" Type="http://schemas.openxmlformats.org/officeDocument/2006/relationships/hyperlink" Target="https://ar.wikipedia.org/wiki/%D8%A5%D9%85%D8%A8%D8%B1%D8%A7%D8%B7%D9%88%D8%B1%D9%8A%D8%A9_%D8%B3%D9%88%D9%86%D8%BA%D8%A7%D9%8A#&#1575;&#1604;&#1605;&#1605;&#1604;&#1603;&#1577;_&#1602;&#1576;&#1604;_&#1575;&#1604;&#1575;&#1605;&#1576;&#1585;&#1575;&#1591;&#1608;&#1585;&#1610;&#1577;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5%D9%85%D8%A8%D8%B1%D8%A7%D8%B7%D9%88%D8%B1%D9%8A%D8%A9_%D8%B3%D9%88%D9%86%D8%BA%D8%A7%D9%8A#&#1571;&#1587;&#1603;&#1610;&#1575;_&#1605;&#1581;&#1605;&#1583;" TargetMode="External"/><Relationship Id="rId2" Type="http://schemas.openxmlformats.org/officeDocument/2006/relationships/hyperlink" Target="https://ar.wikipedia.org/wiki/%D8%A5%D9%85%D8%A8%D8%B1%D8%A7%D8%B7%D9%88%D8%B1%D9%8A%D8%A9_%D8%B3%D9%88%D9%86%D8%BA%D8%A7%D9%8A#&#1575;&#1604;&#1587;&#1608;&#1606;&#1594;&#1575;&#1610;_&#1603;&#1573;&#1605;&#1576;&#1585;&#1575;&#1591;&#1608;&#1585;&#1610;&#1577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.wikipedia.org/wiki/%D8%A5%D9%85%D8%A8%D8%B1%D8%A7%D8%B7%D9%88%D8%B1%D9%8A%D8%A9_%D8%B3%D9%88%D9%86%D8%BA%D8%A7%D9%8A#&#1575;&#1604;&#1579;&#1602;&#1575;&#1601;&#1577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flipV="1">
            <a:off x="1475656" y="5661248"/>
            <a:ext cx="7363544" cy="432048"/>
          </a:xfrm>
        </p:spPr>
        <p:txBody>
          <a:bodyPr>
            <a:noAutofit/>
          </a:bodyPr>
          <a:lstStyle/>
          <a:p>
            <a:pPr algn="r"/>
            <a:endParaRPr lang="ar-EG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/>
          <a:lstStyle/>
          <a:p>
            <a:endParaRPr lang="ar-EG" dirty="0"/>
          </a:p>
        </p:txBody>
      </p:sp>
      <p:sp>
        <p:nvSpPr>
          <p:cNvPr id="4" name="مستطيل 3"/>
          <p:cNvSpPr/>
          <p:nvPr/>
        </p:nvSpPr>
        <p:spPr>
          <a:xfrm>
            <a:off x="575556" y="772926"/>
            <a:ext cx="8208912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dirty="0"/>
              <a:t>جامعة بنها </a:t>
            </a:r>
            <a:br>
              <a:rPr lang="ar-EG" dirty="0"/>
            </a:br>
            <a:r>
              <a:rPr lang="ar-EG" dirty="0"/>
              <a:t>كلية الآداب </a:t>
            </a:r>
            <a:br>
              <a:rPr lang="ar-EG" dirty="0"/>
            </a:br>
            <a:r>
              <a:rPr lang="ar-EG" dirty="0"/>
              <a:t>قسم التاريخ </a:t>
            </a:r>
            <a:br>
              <a:rPr lang="ar-EG" dirty="0"/>
            </a:br>
            <a:r>
              <a:rPr lang="ar-EG" dirty="0"/>
              <a:t>شعبة ت إسلامي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331640" y="4221088"/>
            <a:ext cx="633670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b="1" dirty="0"/>
              <a:t>مقرر :  موضوع خاص في تاريخ إفريقيا والسودان   دكتوراه </a:t>
            </a:r>
            <a:endParaRPr lang="ar-EG" b="1" dirty="0" smtClean="0"/>
          </a:p>
          <a:p>
            <a:r>
              <a:rPr lang="ar-EG" b="1" dirty="0" smtClean="0"/>
              <a:t> د/ عفيفي محمود</a:t>
            </a:r>
          </a:p>
          <a:p>
            <a:r>
              <a:rPr lang="ar-EG" b="1" u="sng" dirty="0"/>
              <a:t>الموضوع اكتب مقالا موضحا فيه الآتي </a:t>
            </a:r>
            <a:r>
              <a:rPr lang="ar-EG" dirty="0" smtClean="0"/>
              <a:t>إمبراطورية </a:t>
            </a:r>
            <a:r>
              <a:rPr lang="ar-EG" dirty="0" err="1"/>
              <a:t>سنغاي</a:t>
            </a:r>
            <a:r>
              <a:rPr lang="ar-EG" dirty="0"/>
              <a:t> </a:t>
            </a:r>
            <a:endParaRPr lang="en-US" dirty="0"/>
          </a:p>
        </p:txBody>
      </p:sp>
      <p:pic>
        <p:nvPicPr>
          <p:cNvPr id="6" name="صورة 5" descr="12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772926"/>
            <a:ext cx="1647825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74" y="690215"/>
            <a:ext cx="98107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صورة 7" descr="13138750_458620857669267_6623608440908066399_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72893"/>
            <a:ext cx="1533525" cy="94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088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EG" sz="2800" dirty="0" smtClean="0"/>
              <a:t>إمبراطورية </a:t>
            </a:r>
            <a:r>
              <a:rPr lang="ar-EG" sz="2800" dirty="0" err="1"/>
              <a:t>سنغاي</a:t>
            </a:r>
            <a:r>
              <a:rPr lang="ar-EG" sz="2800" dirty="0"/>
              <a:t> </a:t>
            </a: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العناصر</a:t>
            </a:r>
            <a:endParaRPr lang="ar-EG" dirty="0"/>
          </a:p>
          <a:p>
            <a:r>
              <a:rPr lang="ar-EG" dirty="0">
                <a:hlinkClick r:id="rId2"/>
              </a:rPr>
              <a:t>1 نظرة تاريخية</a:t>
            </a:r>
            <a:r>
              <a:rPr lang="ar-EG" dirty="0"/>
              <a:t> </a:t>
            </a:r>
          </a:p>
          <a:p>
            <a:pPr lvl="1"/>
            <a:r>
              <a:rPr lang="ar-EG" dirty="0" smtClean="0">
                <a:hlinkClick r:id="rId3"/>
              </a:rPr>
              <a:t>1 </a:t>
            </a:r>
            <a:r>
              <a:rPr lang="ar-EG" dirty="0" err="1">
                <a:hlinkClick r:id="rId3"/>
              </a:rPr>
              <a:t>السونغاي</a:t>
            </a:r>
            <a:r>
              <a:rPr lang="ar-EG" dirty="0">
                <a:hlinkClick r:id="rId3"/>
              </a:rPr>
              <a:t> قبل الامبراطورية</a:t>
            </a:r>
            <a:endParaRPr lang="ar-EG" dirty="0"/>
          </a:p>
          <a:p>
            <a:pPr lvl="1"/>
            <a:r>
              <a:rPr lang="ar-EG" dirty="0" smtClean="0">
                <a:hlinkClick r:id="rId4"/>
              </a:rPr>
              <a:t>2 </a:t>
            </a:r>
            <a:r>
              <a:rPr lang="ar-EG" dirty="0">
                <a:hlinkClick r:id="rId4"/>
              </a:rPr>
              <a:t>المملكة قبل الامبراطورية</a:t>
            </a:r>
            <a:endParaRPr lang="ar-EG" dirty="0"/>
          </a:p>
          <a:p>
            <a:pPr lvl="1"/>
            <a:r>
              <a:rPr lang="ar-EG" dirty="0" smtClean="0">
                <a:hlinkClick r:id="rId5"/>
              </a:rPr>
              <a:t>.</a:t>
            </a:r>
            <a:r>
              <a:rPr lang="ar-EG" dirty="0">
                <a:hlinkClick r:id="rId5"/>
              </a:rPr>
              <a:t>3 نشأة الإمبراطورية</a:t>
            </a:r>
            <a:endParaRPr lang="ar-EG" dirty="0"/>
          </a:p>
          <a:p>
            <a:pPr lvl="1"/>
            <a:r>
              <a:rPr lang="ar-EG" dirty="0" smtClean="0">
                <a:hlinkClick r:id="rId6"/>
              </a:rPr>
              <a:t>.</a:t>
            </a:r>
            <a:r>
              <a:rPr lang="ar-EG" dirty="0">
                <a:hlinkClick r:id="rId6"/>
              </a:rPr>
              <a:t>4 سني </a:t>
            </a:r>
            <a:r>
              <a:rPr lang="ar-EG" dirty="0" smtClean="0">
                <a:hlinkClick r:id="rId6"/>
              </a:rPr>
              <a:t>علي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7434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>
                <a:hlinkClick r:id="rId2"/>
              </a:rPr>
              <a:t> </a:t>
            </a:r>
            <a:r>
              <a:rPr lang="ar-EG" dirty="0" err="1" smtClean="0"/>
              <a:t>السنغاي</a:t>
            </a:r>
            <a:r>
              <a:rPr lang="ar-EG" dirty="0" smtClean="0"/>
              <a:t> </a:t>
            </a:r>
            <a:r>
              <a:rPr lang="ar-EG" dirty="0" err="1" smtClean="0"/>
              <a:t>كامبراطورية</a:t>
            </a:r>
            <a:endParaRPr lang="ar-EG" dirty="0"/>
          </a:p>
        </p:txBody>
      </p:sp>
      <p:sp>
        <p:nvSpPr>
          <p:cNvPr id="4" name="مستطيل 3"/>
          <p:cNvSpPr/>
          <p:nvPr/>
        </p:nvSpPr>
        <p:spPr>
          <a:xfrm>
            <a:off x="3747095" y="3244334"/>
            <a:ext cx="1649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ar-EG" dirty="0">
                <a:hlinkClick r:id="rId3"/>
              </a:rPr>
              <a:t>1 </a:t>
            </a:r>
            <a:r>
              <a:rPr lang="ar-EG" dirty="0" err="1">
                <a:hlinkClick r:id="rId3"/>
              </a:rPr>
              <a:t>أسكيا</a:t>
            </a:r>
            <a:r>
              <a:rPr lang="ar-EG" dirty="0">
                <a:hlinkClick r:id="rId3"/>
              </a:rPr>
              <a:t> محمد</a:t>
            </a:r>
            <a:endParaRPr lang="ar-EG" dirty="0"/>
          </a:p>
        </p:txBody>
      </p:sp>
      <p:sp>
        <p:nvSpPr>
          <p:cNvPr id="6" name="مستطيل 5"/>
          <p:cNvSpPr/>
          <p:nvPr/>
        </p:nvSpPr>
        <p:spPr>
          <a:xfrm>
            <a:off x="6228184" y="3789040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>
                <a:hlinkClick r:id="rId4"/>
              </a:rPr>
              <a:t> </a:t>
            </a:r>
            <a:r>
              <a:rPr lang="ar-EG" smtClean="0">
                <a:hlinkClick r:id="rId4"/>
              </a:rPr>
              <a:t>3-الثقافة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10338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</TotalTime>
  <Words>54</Words>
  <Application>Microsoft Office PowerPoint</Application>
  <PresentationFormat>عرض على الشاشة (3:4)‏</PresentationFormat>
  <Paragraphs>14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أساسية</vt:lpstr>
      <vt:lpstr>عرض تقديمي في PowerPoint</vt:lpstr>
      <vt:lpstr>إمبراطورية سنغاي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dr_ayman</dc:creator>
  <cp:lastModifiedBy>dr_ayman</cp:lastModifiedBy>
  <cp:revision>15</cp:revision>
  <dcterms:created xsi:type="dcterms:W3CDTF">2020-03-29T12:27:54Z</dcterms:created>
  <dcterms:modified xsi:type="dcterms:W3CDTF">2020-04-03T12:13:16Z</dcterms:modified>
</cp:coreProperties>
</file>