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8" r:id="rId4"/>
    <p:sldId id="269" r:id="rId5"/>
    <p:sldId id="270" r:id="rId6"/>
    <p:sldId id="259" r:id="rId7"/>
    <p:sldId id="272" r:id="rId8"/>
    <p:sldId id="267" r:id="rId9"/>
    <p:sldId id="274"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31F7417-24B3-4901-8FE4-2C098035F446}" type="datetimeFigureOut">
              <a:rPr lang="ar-EG" smtClean="0"/>
              <a:t>08/08/1441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D6A79518-EE59-4F0D-BB0F-9F0AEA75634B}"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1F7417-24B3-4901-8FE4-2C098035F446}" type="datetimeFigureOut">
              <a:rPr lang="ar-EG" smtClean="0"/>
              <a:t>08/08/1441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D6A79518-EE59-4F0D-BB0F-9F0AEA75634B}"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1F7417-24B3-4901-8FE4-2C098035F446}" type="datetimeFigureOut">
              <a:rPr lang="ar-EG" smtClean="0"/>
              <a:t>08/08/1441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1F7417-24B3-4901-8FE4-2C098035F446}" type="datetimeFigureOut">
              <a:rPr lang="ar-EG" smtClean="0"/>
              <a:t>08/08/1441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F7417-24B3-4901-8FE4-2C098035F446}" type="datetimeFigureOut">
              <a:rPr lang="ar-EG" smtClean="0"/>
              <a:t>08/08/1441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1F7417-24B3-4901-8FE4-2C098035F446}" type="datetimeFigureOut">
              <a:rPr lang="ar-EG" smtClean="0"/>
              <a:t>08/08/1441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D6A79518-EE59-4F0D-BB0F-9F0AEA75634B}"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1F7417-24B3-4901-8FE4-2C098035F446}" type="datetimeFigureOut">
              <a:rPr lang="ar-EG" smtClean="0"/>
              <a:t>08/08/1441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6A79518-EE59-4F0D-BB0F-9F0AEA75634B}"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ar-EG"/>
          </a:p>
        </p:txBody>
      </p:sp>
      <p:pic>
        <p:nvPicPr>
          <p:cNvPr id="1026" name="Picture 2" descr="C:\Users\Dr-saber\Desktop\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2" y="16930"/>
            <a:ext cx="9144000" cy="6841069"/>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ctrTitle"/>
          </p:nvPr>
        </p:nvSpPr>
        <p:spPr>
          <a:xfrm>
            <a:off x="755576" y="3789040"/>
            <a:ext cx="8229600" cy="1828800"/>
          </a:xfrm>
        </p:spPr>
        <p:txBody>
          <a:bodyPr>
            <a:noAutofit/>
          </a:bodyPr>
          <a:lstStyle/>
          <a:p>
            <a:pPr algn="r"/>
            <a:r>
              <a:rPr lang="ar-EG" sz="3200" dirty="0" smtClean="0"/>
              <a:t>إسم المقرر : دراسة ميدانية ( للشعبتين ) </a:t>
            </a:r>
            <a:br>
              <a:rPr lang="ar-EG" sz="3200" dirty="0" smtClean="0"/>
            </a:br>
            <a:r>
              <a:rPr lang="ar-EG" sz="3200" dirty="0" smtClean="0"/>
              <a:t>أستاذ المادة : إ.د. صابر أمين دسوقي </a:t>
            </a:r>
            <a:br>
              <a:rPr lang="ar-EG" sz="3200" dirty="0" smtClean="0"/>
            </a:br>
            <a:r>
              <a:rPr lang="ar-EG" sz="3200" dirty="0" smtClean="0"/>
              <a:t>الفرقة : الرابعة </a:t>
            </a:r>
            <a:br>
              <a:rPr lang="ar-EG" sz="3200" dirty="0" smtClean="0"/>
            </a:br>
            <a:r>
              <a:rPr lang="ar-EG" sz="3200" dirty="0" smtClean="0"/>
              <a:t>قسم : الجغرافيا ونظم المعلومات الجغرافية </a:t>
            </a:r>
            <a:endParaRPr lang="ar-EG" sz="3200" dirty="0"/>
          </a:p>
        </p:txBody>
      </p:sp>
    </p:spTree>
    <p:extLst>
      <p:ext uri="{BB962C8B-B14F-4D97-AF65-F5344CB8AC3E}">
        <p14:creationId xmlns:p14="http://schemas.microsoft.com/office/powerpoint/2010/main" val="1621499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52936"/>
            <a:ext cx="8229600" cy="1143000"/>
          </a:xfrm>
        </p:spPr>
        <p:txBody>
          <a:bodyPr>
            <a:noAutofit/>
          </a:bodyPr>
          <a:lstStyle/>
          <a:p>
            <a:r>
              <a:rPr lang="ar-EG" sz="6000" dirty="0" smtClean="0">
                <a:effectLst/>
              </a:rPr>
              <a:t>تابع العمل </a:t>
            </a:r>
            <a:r>
              <a:rPr lang="ar-EG" sz="6000" dirty="0">
                <a:effectLst/>
              </a:rPr>
              <a:t>الميداني على الأشكال الرملية</a:t>
            </a:r>
            <a:endParaRPr lang="en-US" sz="6000" dirty="0">
              <a:effectLst/>
            </a:endParaRPr>
          </a:p>
        </p:txBody>
      </p:sp>
    </p:spTree>
    <p:extLst>
      <p:ext uri="{BB962C8B-B14F-4D97-AF65-F5344CB8AC3E}">
        <p14:creationId xmlns:p14="http://schemas.microsoft.com/office/powerpoint/2010/main" val="2153240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a:effectLst/>
              </a:rPr>
              <a:t>النباك</a:t>
            </a:r>
            <a:endParaRPr lang="ar-EG" dirty="0"/>
          </a:p>
        </p:txBody>
      </p:sp>
      <p:sp>
        <p:nvSpPr>
          <p:cNvPr id="3" name="Content Placeholder 2"/>
          <p:cNvSpPr>
            <a:spLocks noGrp="1"/>
          </p:cNvSpPr>
          <p:nvPr>
            <p:ph idx="1"/>
          </p:nvPr>
        </p:nvSpPr>
        <p:spPr/>
        <p:txBody>
          <a:bodyPr/>
          <a:lstStyle/>
          <a:p>
            <a:r>
              <a:rPr lang="ar-EG" dirty="0"/>
              <a:t>النباك جمع نبكة، وهي عبارة عن تجمعات من الرمال حول النباتات </a:t>
            </a:r>
            <a:r>
              <a:rPr lang="ar-EG" dirty="0" smtClean="0"/>
              <a:t>الصحراوية . </a:t>
            </a:r>
            <a:endParaRPr lang="ar-EG" dirty="0"/>
          </a:p>
        </p:txBody>
      </p:sp>
    </p:spTree>
    <p:extLst>
      <p:ext uri="{BB962C8B-B14F-4D97-AF65-F5344CB8AC3E}">
        <p14:creationId xmlns:p14="http://schemas.microsoft.com/office/powerpoint/2010/main" val="1804581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 indent="0">
              <a:buNone/>
            </a:pPr>
            <a:r>
              <a:rPr lang="ar-EG" b="1" dirty="0"/>
              <a:t>ويمكن دراسة الجوانب التالية على النباك في الميدان:</a:t>
            </a:r>
            <a:endParaRPr lang="en-US" dirty="0"/>
          </a:p>
          <a:p>
            <a:pPr lvl="0"/>
            <a:r>
              <a:rPr lang="ar-EG" dirty="0"/>
              <a:t>التوزيع الجغرافي للنباك ومدى ارتباطها بالتربة </a:t>
            </a:r>
            <a:r>
              <a:rPr lang="ar-EG" dirty="0" smtClean="0"/>
              <a:t>الرطبة.</a:t>
            </a:r>
            <a:endParaRPr lang="en-US" dirty="0"/>
          </a:p>
          <a:p>
            <a:pPr lvl="0"/>
            <a:r>
              <a:rPr lang="ar-EG" dirty="0"/>
              <a:t> دراسة كثافة النباك داخل كل حقل من حقول </a:t>
            </a:r>
            <a:r>
              <a:rPr lang="ar-EG" dirty="0" smtClean="0"/>
              <a:t>النباك.</a:t>
            </a:r>
            <a:endParaRPr lang="en-US" dirty="0"/>
          </a:p>
          <a:p>
            <a:r>
              <a:rPr lang="ar-EG" dirty="0" smtClean="0"/>
              <a:t>قياس </a:t>
            </a:r>
            <a:r>
              <a:rPr lang="ar-EG" dirty="0"/>
              <a:t>أبعاد النباك ( الطول والعرض والإرتفاع)، وارتفاع النبات.</a:t>
            </a:r>
            <a:endParaRPr lang="en-US" dirty="0"/>
          </a:p>
          <a:p>
            <a:r>
              <a:rPr lang="ar-EG" dirty="0" smtClean="0"/>
              <a:t>قياس </a:t>
            </a:r>
            <a:r>
              <a:rPr lang="ar-EG" dirty="0"/>
              <a:t>زوايا الإنحدار على جوانب النباك.</a:t>
            </a:r>
            <a:endParaRPr lang="en-US" dirty="0"/>
          </a:p>
          <a:p>
            <a:r>
              <a:rPr lang="ar-EG" dirty="0" smtClean="0"/>
              <a:t> </a:t>
            </a:r>
            <a:r>
              <a:rPr lang="ar-EG" dirty="0"/>
              <a:t>تحديد محاور النباك وعلاقاتها باتجاه الرياح السائدة.</a:t>
            </a:r>
            <a:endParaRPr lang="en-US" dirty="0"/>
          </a:p>
          <a:p>
            <a:r>
              <a:rPr lang="ar-EG" dirty="0" smtClean="0"/>
              <a:t>أخذ </a:t>
            </a:r>
            <a:r>
              <a:rPr lang="ar-EG" dirty="0"/>
              <a:t>عينات من رمال النباك بغرض التحليل الحجمي والمعدني والكيميائي. </a:t>
            </a:r>
          </a:p>
        </p:txBody>
      </p:sp>
    </p:spTree>
    <p:extLst>
      <p:ext uri="{BB962C8B-B14F-4D97-AF65-F5344CB8AC3E}">
        <p14:creationId xmlns:p14="http://schemas.microsoft.com/office/powerpoint/2010/main" val="232842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effectLst/>
              </a:rPr>
              <a:t>الكثبان الهلالية والطولية والعرضية</a:t>
            </a:r>
            <a:endParaRPr lang="ar-EG" dirty="0"/>
          </a:p>
        </p:txBody>
      </p:sp>
      <p:sp>
        <p:nvSpPr>
          <p:cNvPr id="3" name="Content Placeholder 2"/>
          <p:cNvSpPr>
            <a:spLocks noGrp="1"/>
          </p:cNvSpPr>
          <p:nvPr>
            <p:ph idx="1"/>
          </p:nvPr>
        </p:nvSpPr>
        <p:spPr/>
        <p:txBody>
          <a:bodyPr/>
          <a:lstStyle/>
          <a:p>
            <a:pPr marL="137160" indent="0">
              <a:buNone/>
            </a:pPr>
            <a:r>
              <a:rPr lang="ar-EG" b="1" dirty="0"/>
              <a:t>بالرغم من أن كل شكل من هذه الأشكال الثلاثة يتطلب طريقة معينة لدراسته في الميدان، إلا أنه هناك بعض الجوانب التي يمكن القيام بها أثناء دراسة كل هذه الأشكال في الميدان ألا وهي:</a:t>
            </a:r>
            <a:endParaRPr lang="en-US" dirty="0"/>
          </a:p>
          <a:p>
            <a:r>
              <a:rPr lang="ar-EG" dirty="0"/>
              <a:t>قياس أبعاد الكثبان ( الطول والعرض والإرتفاع)</a:t>
            </a:r>
          </a:p>
        </p:txBody>
      </p:sp>
    </p:spTree>
    <p:extLst>
      <p:ext uri="{BB962C8B-B14F-4D97-AF65-F5344CB8AC3E}">
        <p14:creationId xmlns:p14="http://schemas.microsoft.com/office/powerpoint/2010/main" val="2547090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268760"/>
            <a:ext cx="8229600" cy="4709160"/>
          </a:xfrm>
        </p:spPr>
        <p:txBody>
          <a:bodyPr>
            <a:normAutofit/>
          </a:bodyPr>
          <a:lstStyle/>
          <a:p>
            <a:pPr marL="137160" indent="0">
              <a:buNone/>
            </a:pPr>
            <a:r>
              <a:rPr lang="ar-EG" sz="4000" dirty="0"/>
              <a:t>جمع عينات من رمال الكثبان بغرض التعرف على الخصائص الطبيعية لحبيبات الرمال مثل الحجم والإستدارة والكروية وملامح سطح الحبيبات، والخصائص المعدنية، والخصائص الكيميائية، ويراعى عند جمع هذه العينات أن تكون موزعة على المنطقة قيد الدراسة، وممثلة لكل أشكال الكثبان وأحجامها</a:t>
            </a:r>
            <a:endParaRPr lang="en-US" sz="4000" dirty="0"/>
          </a:p>
        </p:txBody>
      </p:sp>
    </p:spTree>
    <p:extLst>
      <p:ext uri="{BB962C8B-B14F-4D97-AF65-F5344CB8AC3E}">
        <p14:creationId xmlns:p14="http://schemas.microsoft.com/office/powerpoint/2010/main" val="1702146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37160" indent="0">
              <a:buNone/>
            </a:pPr>
            <a:r>
              <a:rPr lang="ar-EG" dirty="0"/>
              <a:t>قياس قطاعات عرضية على الكثبان الرملية وذلك بناء على الأسس التالية:</a:t>
            </a:r>
            <a:endParaRPr lang="en-US" dirty="0"/>
          </a:p>
          <a:p>
            <a:pPr lvl="0"/>
            <a:r>
              <a:rPr lang="ar-EG" dirty="0"/>
              <a:t>تحديد اتجاه المحور الطولي لكل كثيب بالدرجات.</a:t>
            </a:r>
            <a:endParaRPr lang="en-US" dirty="0"/>
          </a:p>
          <a:p>
            <a:pPr marL="137160" indent="0">
              <a:buNone/>
            </a:pPr>
            <a:endParaRPr lang="en-US" dirty="0"/>
          </a:p>
          <a:p>
            <a:r>
              <a:rPr lang="ar-EG" dirty="0"/>
              <a:t>تحديد بداية ونهاية القياس على كل كثيب </a:t>
            </a:r>
            <a:r>
              <a:rPr lang="ar-EG" dirty="0" smtClean="0"/>
              <a:t>رملي</a:t>
            </a:r>
          </a:p>
          <a:p>
            <a:endParaRPr lang="ar-EG" dirty="0"/>
          </a:p>
          <a:p>
            <a:r>
              <a:rPr lang="ar-EG" dirty="0"/>
              <a:t>تنفيذ عملية القياس</a:t>
            </a:r>
          </a:p>
        </p:txBody>
      </p:sp>
    </p:spTree>
    <p:extLst>
      <p:ext uri="{BB962C8B-B14F-4D97-AF65-F5344CB8AC3E}">
        <p14:creationId xmlns:p14="http://schemas.microsoft.com/office/powerpoint/2010/main" val="3254925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37160" indent="0">
              <a:buNone/>
            </a:pPr>
            <a:r>
              <a:rPr lang="ar-EG" dirty="0"/>
              <a:t>دراسة البنية الداخلية للكثبان وذلك من خلال اتباع الخطوات التالية:</a:t>
            </a:r>
            <a:endParaRPr lang="en-US" dirty="0"/>
          </a:p>
          <a:p>
            <a:pPr lvl="0"/>
            <a:r>
              <a:rPr lang="ar-EG" dirty="0"/>
              <a:t>تحديد المحور الطولي للكثيب والذي سوف يتم على طوله حفر الخنادق التي تكشف نظام البنية </a:t>
            </a:r>
            <a:r>
              <a:rPr lang="ar-EG" dirty="0" smtClean="0"/>
              <a:t>الداخلية</a:t>
            </a:r>
            <a:r>
              <a:rPr lang="ar-EG" dirty="0"/>
              <a:t> </a:t>
            </a:r>
            <a:r>
              <a:rPr lang="ar-EG" dirty="0" smtClean="0"/>
              <a:t>. </a:t>
            </a:r>
            <a:endParaRPr lang="en-US" dirty="0"/>
          </a:p>
          <a:p>
            <a:pPr lvl="0"/>
            <a:r>
              <a:rPr lang="ar-EG" dirty="0"/>
              <a:t>نقل المياه إلى الكثيب قيد الدراسة بواسطة سيارات نقل </a:t>
            </a:r>
            <a:r>
              <a:rPr lang="ar-EG" dirty="0" smtClean="0"/>
              <a:t>المياه.</a:t>
            </a:r>
            <a:endParaRPr lang="en-US" dirty="0"/>
          </a:p>
          <a:p>
            <a:pPr lvl="0"/>
            <a:r>
              <a:rPr lang="ar-EG" dirty="0"/>
              <a:t>حفر مجموعة الخنادق المطلوبة على طول المحور الطولي للكثيب بطول 2 م وعمق نصف متر </a:t>
            </a:r>
            <a:r>
              <a:rPr lang="ar-EG" dirty="0" smtClean="0"/>
              <a:t>تقريبا</a:t>
            </a:r>
            <a:endParaRPr lang="en-US" dirty="0"/>
          </a:p>
        </p:txBody>
      </p:sp>
    </p:spTree>
    <p:extLst>
      <p:ext uri="{BB962C8B-B14F-4D97-AF65-F5344CB8AC3E}">
        <p14:creationId xmlns:p14="http://schemas.microsoft.com/office/powerpoint/2010/main" val="394277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dirty="0"/>
              <a:t>قياس سمك الطبقات الرملية بشريط </a:t>
            </a:r>
            <a:r>
              <a:rPr lang="ar-EG" dirty="0" smtClean="0"/>
              <a:t>قياس</a:t>
            </a:r>
          </a:p>
          <a:p>
            <a:r>
              <a:rPr lang="ar-EG"/>
              <a:t>التسجيل الفوتوغرافي للظاهرات البنيوية المكشوفة على سطوح الكثبان</a:t>
            </a:r>
          </a:p>
        </p:txBody>
      </p:sp>
    </p:spTree>
    <p:extLst>
      <p:ext uri="{BB962C8B-B14F-4D97-AF65-F5344CB8AC3E}">
        <p14:creationId xmlns:p14="http://schemas.microsoft.com/office/powerpoint/2010/main" val="6644436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TotalTime>
  <Words>306</Words>
  <Application>Microsoft Office PowerPoint</Application>
  <PresentationFormat>On-screen Show (4:3)</PresentationFormat>
  <Paragraphs>27</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Book Antiqua</vt:lpstr>
      <vt:lpstr>Lucida Sans</vt:lpstr>
      <vt:lpstr>Tahoma</vt:lpstr>
      <vt:lpstr>Times New Roman</vt:lpstr>
      <vt:lpstr>Wingdings</vt:lpstr>
      <vt:lpstr>Wingdings 2</vt:lpstr>
      <vt:lpstr>Wingdings 3</vt:lpstr>
      <vt:lpstr>Apex</vt:lpstr>
      <vt:lpstr>إسم المقرر : دراسة ميدانية ( للشعبتين )  أستاذ المادة : إ.د. صابر أمين دسوقي  الفرقة : الرابعة  قسم : الجغرافيا ونظم المعلومات الجغرافية </vt:lpstr>
      <vt:lpstr>تابع العمل الميداني على الأشكال الرملية</vt:lpstr>
      <vt:lpstr>النباك</vt:lpstr>
      <vt:lpstr>PowerPoint Presentation</vt:lpstr>
      <vt:lpstr>الكثبان الهلالية والطولية والعرضية</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إسم المقرر : دراسة ميدانية ( للشعبتين )  أستاذ المادة : إ.د. صابر أمين دسوقي  الفرقة : الرابعة  قسم : الجغرافيا ونظم المعلومات الجغرافية </dc:title>
  <dc:creator>Dr-saber</dc:creator>
  <cp:lastModifiedBy>Dr Rana</cp:lastModifiedBy>
  <cp:revision>13</cp:revision>
  <dcterms:created xsi:type="dcterms:W3CDTF">2020-03-18T10:06:57Z</dcterms:created>
  <dcterms:modified xsi:type="dcterms:W3CDTF">2020-04-01T13:19:32Z</dcterms:modified>
</cp:coreProperties>
</file>