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2" y="16930"/>
            <a:ext cx="9144000" cy="684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8229600" cy="1828800"/>
          </a:xfrm>
        </p:spPr>
        <p:txBody>
          <a:bodyPr>
            <a:noAutofit/>
          </a:bodyPr>
          <a:lstStyle/>
          <a:p>
            <a:pPr algn="r"/>
            <a:r>
              <a:rPr lang="ar-EG" sz="3200" dirty="0" smtClean="0"/>
              <a:t>إسم المقرر : دراسة ميدانية ( للشعبتين ) </a:t>
            </a:r>
            <a:br>
              <a:rPr lang="ar-EG" sz="3200" dirty="0" smtClean="0"/>
            </a:br>
            <a:r>
              <a:rPr lang="ar-EG" sz="3200" dirty="0" smtClean="0"/>
              <a:t>أستاذ المادة : إ.د. صابر أمين دسوقي </a:t>
            </a:r>
            <a:br>
              <a:rPr lang="ar-EG" sz="3200" dirty="0" smtClean="0"/>
            </a:br>
            <a:r>
              <a:rPr lang="ar-EG" sz="3200" dirty="0" smtClean="0"/>
              <a:t>الفرقة : الرابعة </a:t>
            </a:r>
            <a:br>
              <a:rPr lang="ar-EG" sz="3200" dirty="0" smtClean="0"/>
            </a:br>
            <a:r>
              <a:rPr lang="ar-EG" sz="3200" dirty="0" smtClean="0"/>
              <a:t>قسم : الجغرافيا ونظم المعلومات الجغرافية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62149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ar-EG" sz="6000" dirty="0">
                <a:effectLst/>
              </a:rPr>
              <a:t>العمل الميداني على الأشكال الرملية</a:t>
            </a:r>
            <a:endParaRPr lang="en-US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324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إتضح من الدراسة الميدانية لمناطق متفرقة من الصحاري أن الأشكال الرملية تختلف فيما بينها اختلافا كبيرا، ومن أبرز جوانب هذا الاختلاف ما يلي:</a:t>
            </a:r>
            <a:endParaRPr lang="en-US" dirty="0"/>
          </a:p>
          <a:p>
            <a:r>
              <a:rPr lang="ar-EG" dirty="0"/>
              <a:t>اختلاف الإنحدارات على سطوح الأشكال </a:t>
            </a:r>
            <a:endParaRPr lang="ar-EG" dirty="0" smtClean="0"/>
          </a:p>
          <a:p>
            <a:r>
              <a:rPr lang="ar-EG" dirty="0"/>
              <a:t>الاختلاف في طريقة تكوين الأشكال </a:t>
            </a:r>
            <a:r>
              <a:rPr lang="ar-EG" dirty="0" smtClean="0"/>
              <a:t>الرملية</a:t>
            </a:r>
          </a:p>
          <a:p>
            <a:r>
              <a:rPr lang="ar-EG" dirty="0"/>
              <a:t>اختلاف أبعاد الأشكال الرملية</a:t>
            </a:r>
          </a:p>
        </p:txBody>
      </p:sp>
    </p:spTree>
    <p:extLst>
      <p:ext uri="{BB962C8B-B14F-4D97-AF65-F5344CB8AC3E}">
        <p14:creationId xmlns:p14="http://schemas.microsoft.com/office/powerpoint/2010/main" val="211487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ar-EG" b="1" dirty="0"/>
              <a:t>يجب تسجيل الملاحظات التالية على التموجات الرملية في الميدان:</a:t>
            </a:r>
            <a:endParaRPr lang="en-US" dirty="0"/>
          </a:p>
          <a:p>
            <a:pPr lvl="0"/>
            <a:r>
              <a:rPr lang="ar-EG" dirty="0"/>
              <a:t>أنواعها، وهل هي بسيطة أم مركبة.</a:t>
            </a:r>
            <a:endParaRPr lang="en-US" dirty="0"/>
          </a:p>
          <a:p>
            <a:r>
              <a:rPr lang="ar-EG" dirty="0" smtClean="0"/>
              <a:t>أبعادها ( الإرتفاع، والطول من القمة للقمة) </a:t>
            </a:r>
          </a:p>
          <a:p>
            <a:r>
              <a:rPr lang="ar-EG" dirty="0"/>
              <a:t>قياس قطاعات عرضية عليها للتعرف على ما إذا كانت متماثلة أم غير متماثلة من حيث الإنحدار أو الأطوال أو الشكل.</a:t>
            </a:r>
            <a:endParaRPr lang="en-US" dirty="0"/>
          </a:p>
          <a:p>
            <a:r>
              <a:rPr lang="ar-EG" dirty="0"/>
              <a:t>د- التعرف على الأجزاء ( العناصر) المكونة لكل موجة </a:t>
            </a:r>
            <a:endParaRPr lang="ar-EG" dirty="0" smtClean="0"/>
          </a:p>
          <a:p>
            <a:r>
              <a:rPr lang="ar-EG" dirty="0"/>
              <a:t>جمع عينات من جوانب التموجات الرملية، وقممها، والأحواض المنخفضة الفاصلة بين كل موجتين متتاليتين.</a:t>
            </a:r>
            <a:endParaRPr lang="en-US" dirty="0"/>
          </a:p>
          <a:p>
            <a:r>
              <a:rPr lang="ar-EG" dirty="0"/>
              <a:t>و- التعرف على البنية الداخلية للتموجات </a:t>
            </a:r>
          </a:p>
        </p:txBody>
      </p:sp>
    </p:spTree>
    <p:extLst>
      <p:ext uri="{BB962C8B-B14F-4D97-AF65-F5344CB8AC3E}">
        <p14:creationId xmlns:p14="http://schemas.microsoft.com/office/powerpoint/2010/main" val="340151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>
                <a:effectLst/>
              </a:rPr>
              <a:t>الغطاءات الرملية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ar-EG" dirty="0"/>
              <a:t>وعند دراستها في الميدان </a:t>
            </a:r>
            <a:r>
              <a:rPr lang="ar-EG" b="1" dirty="0"/>
              <a:t>يمكن التعرف على ما يلي:</a:t>
            </a:r>
            <a:endParaRPr lang="en-US" dirty="0"/>
          </a:p>
          <a:p>
            <a:pPr lvl="0"/>
            <a:r>
              <a:rPr lang="ar-EG" dirty="0"/>
              <a:t>انحدارات سطوح الغطاءات </a:t>
            </a:r>
            <a:r>
              <a:rPr lang="ar-EG" dirty="0" smtClean="0"/>
              <a:t>الرملية</a:t>
            </a:r>
          </a:p>
          <a:p>
            <a:pPr lvl="0"/>
            <a:r>
              <a:rPr lang="ar-EG" dirty="0" smtClean="0"/>
              <a:t>التعرف </a:t>
            </a:r>
            <a:r>
              <a:rPr lang="ar-EG" dirty="0"/>
              <a:t>على البنية الداخلية للغطاءات الرملية </a:t>
            </a:r>
            <a:endParaRPr lang="ar-EG" dirty="0" smtClean="0"/>
          </a:p>
          <a:p>
            <a:r>
              <a:rPr lang="ar-EG" dirty="0" smtClean="0"/>
              <a:t> </a:t>
            </a:r>
            <a:r>
              <a:rPr lang="ar-EG" dirty="0"/>
              <a:t>جمع عينات من الطبقة السطحية والطبقات دون السطحية لتحليلها ميكانيكيا بهدف التعرف على أحجام الرمال، ودلالة ذلك.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42778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196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إسم المقرر : دراسة ميدانية ( للشعبتين )  أستاذ المادة : إ.د. صابر أمين دسوقي  الفرقة : الرابعة  قسم : الجغرافيا ونظم المعلومات الجغرافية </vt:lpstr>
      <vt:lpstr>العمل الميداني على الأشكال الرملية</vt:lpstr>
      <vt:lpstr>PowerPoint Presentation</vt:lpstr>
      <vt:lpstr>PowerPoint Presentation</vt:lpstr>
      <vt:lpstr>الغطاءات الرملية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إسم المقرر : دراسة ميدانية ( للشعبتين )  أستاذ المادة : إ.د. صابر أمين دسوقي  الفرقة : الرابعة  قسم : الجغرافيا ونظم المعلومات الجغرافية </dc:title>
  <dc:creator>Dr-saber</dc:creator>
  <cp:lastModifiedBy>Dr Rana</cp:lastModifiedBy>
  <cp:revision>10</cp:revision>
  <dcterms:created xsi:type="dcterms:W3CDTF">2020-03-18T10:06:57Z</dcterms:created>
  <dcterms:modified xsi:type="dcterms:W3CDTF">2020-04-01T13:17:25Z</dcterms:modified>
</cp:coreProperties>
</file>