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1F7417-24B3-4901-8FE4-2C098035F446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A79518-EE59-4F0D-BB0F-9F0AEA75634B}" type="slidenum">
              <a:rPr lang="ar-EG" smtClean="0"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C:\Users\Dr-saber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92" y="16930"/>
            <a:ext cx="9144000" cy="684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55576" y="3789040"/>
            <a:ext cx="8229600" cy="1828800"/>
          </a:xfrm>
        </p:spPr>
        <p:txBody>
          <a:bodyPr>
            <a:noAutofit/>
          </a:bodyPr>
          <a:lstStyle/>
          <a:p>
            <a:pPr algn="r"/>
            <a:r>
              <a:rPr lang="ar-EG" sz="3200" dirty="0" smtClean="0"/>
              <a:t>إسم المقرر : دراسة ميدانية ( للشعبتين ) </a:t>
            </a:r>
            <a:br>
              <a:rPr lang="ar-EG" sz="3200" dirty="0" smtClean="0"/>
            </a:br>
            <a:r>
              <a:rPr lang="ar-EG" sz="3200" dirty="0" smtClean="0"/>
              <a:t>أستاذ المادة : إ.د. صابر أمين دسوقي </a:t>
            </a:r>
            <a:br>
              <a:rPr lang="ar-EG" sz="3200" dirty="0" smtClean="0"/>
            </a:br>
            <a:r>
              <a:rPr lang="ar-EG" sz="3200" dirty="0" smtClean="0"/>
              <a:t>الفرقة : الرابعة </a:t>
            </a:r>
            <a:br>
              <a:rPr lang="ar-EG" sz="3200" dirty="0" smtClean="0"/>
            </a:br>
            <a:r>
              <a:rPr lang="ar-EG" sz="3200" dirty="0" smtClean="0"/>
              <a:t>قسم : الجغرافيا ونظم المعلومات الجغرافية 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162149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Autofit/>
          </a:bodyPr>
          <a:lstStyle/>
          <a:p>
            <a:r>
              <a:rPr lang="ar-EG" sz="6000" dirty="0">
                <a:effectLst/>
              </a:rPr>
              <a:t>العمل الميداني على السبخات</a:t>
            </a:r>
            <a:r>
              <a:rPr lang="en-US" sz="6000" dirty="0">
                <a:effectLst/>
              </a:rPr>
              <a:t/>
            </a:r>
            <a:br>
              <a:rPr lang="en-US" sz="6000" dirty="0">
                <a:effectLst/>
              </a:rPr>
            </a:br>
            <a:endParaRPr lang="ar-EG" sz="6000" dirty="0"/>
          </a:p>
        </p:txBody>
      </p:sp>
    </p:spTree>
    <p:extLst>
      <p:ext uri="{BB962C8B-B14F-4D97-AF65-F5344CB8AC3E}">
        <p14:creationId xmlns:p14="http://schemas.microsoft.com/office/powerpoint/2010/main" val="215324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السبخات </a:t>
            </a:r>
            <a:r>
              <a:rPr lang="ar-EG" dirty="0"/>
              <a:t>هي عبارة عن الأراضي المنخفضة القريبة من مستوى الماء الأرضي أو مستوى سطح البحر، وتعلوها الملوحة، وقد تحتوي على بعض </a:t>
            </a:r>
            <a:r>
              <a:rPr lang="ar-EG" dirty="0" smtClean="0"/>
              <a:t>البرك</a:t>
            </a:r>
          </a:p>
          <a:p>
            <a:pPr marL="137160" indent="0">
              <a:buNone/>
            </a:pPr>
            <a:r>
              <a:rPr lang="ar-EG" dirty="0" smtClean="0"/>
              <a:t>تنقسم البخات إلي نوعين هما : </a:t>
            </a:r>
          </a:p>
          <a:p>
            <a:r>
              <a:rPr lang="ar-EG" dirty="0" smtClean="0"/>
              <a:t>السبخات الساحلية </a:t>
            </a:r>
          </a:p>
          <a:p>
            <a:r>
              <a:rPr lang="ar-EG" dirty="0" smtClean="0"/>
              <a:t>السبخات الداخلية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14870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ar-EG" b="1" dirty="0"/>
              <a:t>الظاهرات الجيومورفولوجية المرتبطة بسطوح السبخات، ومن هذه الظاهرات ما </a:t>
            </a:r>
            <a:r>
              <a:rPr lang="ar-EG" b="1" dirty="0" smtClean="0"/>
              <a:t>يلي : </a:t>
            </a:r>
          </a:p>
          <a:p>
            <a:r>
              <a:rPr lang="ar-EG" dirty="0" smtClean="0"/>
              <a:t>الظاهرات النمطية : ( المضلعات الملحية – الصحاف الملحية – التنهدات  ) </a:t>
            </a:r>
          </a:p>
          <a:p>
            <a:r>
              <a:rPr lang="ar-EG" dirty="0" smtClean="0"/>
              <a:t>الحفر الكارستية الملحية .</a:t>
            </a:r>
          </a:p>
          <a:p>
            <a:r>
              <a:rPr lang="ar-EG" dirty="0" smtClean="0"/>
              <a:t>الخنادق الطولية </a:t>
            </a:r>
          </a:p>
          <a:p>
            <a:r>
              <a:rPr lang="ar-EG" dirty="0" smtClean="0"/>
              <a:t>النباك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0214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188640"/>
            <a:ext cx="4773216" cy="4709160"/>
          </a:xfrm>
        </p:spPr>
        <p:txBody>
          <a:bodyPr/>
          <a:lstStyle/>
          <a:p>
            <a:r>
              <a:rPr lang="ar-EG" b="1" dirty="0"/>
              <a:t>جمع عينات رواسب السبخات </a:t>
            </a:r>
            <a:r>
              <a:rPr lang="ar-EG" b="1" dirty="0" smtClean="0"/>
              <a:t>والمياه</a:t>
            </a:r>
          </a:p>
          <a:p>
            <a:r>
              <a:rPr lang="ar-EG" dirty="0"/>
              <a:t>يتم جمع عينات من رواسب السبخات والمياه من خلال حفر مجموعة من الحفر داخل كل سبخة على أن يتراوح الحفرة بين عدة سنتيمترات و 150 سم </a:t>
            </a:r>
          </a:p>
        </p:txBody>
      </p:sp>
    </p:spTree>
    <p:extLst>
      <p:ext uri="{BB962C8B-B14F-4D97-AF65-F5344CB8AC3E}">
        <p14:creationId xmlns:p14="http://schemas.microsoft.com/office/powerpoint/2010/main" val="1282934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ar-EG" b="1" dirty="0"/>
              <a:t>التدخلات </a:t>
            </a:r>
            <a:r>
              <a:rPr lang="ar-EG" b="1" dirty="0" smtClean="0"/>
              <a:t>البشرية في مناطق السبخات</a:t>
            </a:r>
          </a:p>
          <a:p>
            <a:pPr marL="137160" indent="0">
              <a:buNone/>
            </a:pPr>
            <a:r>
              <a:rPr lang="ar-EG" b="1" dirty="0"/>
              <a:t>تتمثل التدخلات البشرية في مناطق السبخات فيما يلي:</a:t>
            </a:r>
            <a:endParaRPr lang="en-US" dirty="0"/>
          </a:p>
          <a:p>
            <a:pPr lvl="0"/>
            <a:r>
              <a:rPr lang="ar-EG" b="1" dirty="0"/>
              <a:t>استخدام أسطح السبخات في التوسع العمراني.</a:t>
            </a:r>
            <a:endParaRPr lang="en-US" dirty="0"/>
          </a:p>
          <a:p>
            <a:pPr lvl="0"/>
            <a:r>
              <a:rPr lang="ar-EG" b="1" dirty="0"/>
              <a:t>استخدام السبخات للتوسع الزراعي:</a:t>
            </a:r>
            <a:endParaRPr lang="en-US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08558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155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إسم المقرر : دراسة ميدانية ( للشعبتين )  أستاذ المادة : إ.د. صابر أمين دسوقي  الفرقة : الرابعة  قسم : الجغرافيا ونظم المعلومات الجغرافية </vt:lpstr>
      <vt:lpstr>العمل الميداني على السبخات 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إسم المقرر : دراسة ميدانية ( للشعبتين )  أستاذ المادة : إ.د. صابر أمين دسوقي  الفرقة : الرابعة  قسم : الجغرافيا ونظم المعلومات الجغرافية </dc:title>
  <dc:creator>Dr-saber</dc:creator>
  <cp:lastModifiedBy>Dr Rana</cp:lastModifiedBy>
  <cp:revision>7</cp:revision>
  <dcterms:created xsi:type="dcterms:W3CDTF">2020-03-18T10:06:57Z</dcterms:created>
  <dcterms:modified xsi:type="dcterms:W3CDTF">2020-04-01T13:15:58Z</dcterms:modified>
</cp:coreProperties>
</file>