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2060"/>
                </a:solidFill>
              </a:rPr>
              <a:t>الجغرافيا السياسية </a:t>
            </a:r>
            <a:endParaRPr lang="ar-EG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EG" sz="6000" b="1" i="1" dirty="0" smtClean="0">
                <a:solidFill>
                  <a:srgbClr val="7030A0"/>
                </a:solidFill>
              </a:rPr>
              <a:t>مناخ </a:t>
            </a:r>
            <a:endParaRPr lang="ar-EG" sz="60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387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>
                <a:solidFill>
                  <a:schemeClr val="accent6">
                    <a:lumMod val="50000"/>
                  </a:schemeClr>
                </a:solidFill>
              </a:rPr>
              <a:t> يؤثر المناخ سلبًا أو إيجابًاعلى قوة الدولة </a:t>
            </a:r>
          </a:p>
          <a:p>
            <a:r>
              <a:rPr lang="ar-EG" dirty="0" smtClean="0">
                <a:solidFill>
                  <a:schemeClr val="accent6">
                    <a:lumMod val="50000"/>
                  </a:schemeClr>
                </a:solidFill>
              </a:rPr>
              <a:t>يتألف المناخ من عدة عناصر يؤثر كل عنصر منهم على حدة على مدى قوة الدولة أو ضعفها </a:t>
            </a:r>
          </a:p>
          <a:p>
            <a:r>
              <a:rPr lang="ar-EG" dirty="0" smtClean="0">
                <a:solidFill>
                  <a:schemeClr val="accent6">
                    <a:lumMod val="50000"/>
                  </a:schemeClr>
                </a:solidFill>
              </a:rPr>
              <a:t>أهم عنصرين من عناصر المناخ تأثيرًا على قوة الدولة أو ضعفها هما </a:t>
            </a:r>
          </a:p>
          <a:p>
            <a:pPr marL="0" indent="0">
              <a:buNone/>
            </a:pPr>
            <a:r>
              <a:rPr lang="ar-EG" dirty="0" smtClean="0">
                <a:solidFill>
                  <a:schemeClr val="accent6">
                    <a:lumMod val="50000"/>
                  </a:schemeClr>
                </a:solidFill>
              </a:rPr>
              <a:t>( الحرارة ، و المطر ) </a:t>
            </a:r>
          </a:p>
          <a:p>
            <a:r>
              <a:rPr lang="ar-EG" dirty="0" smtClean="0">
                <a:solidFill>
                  <a:schemeClr val="accent6">
                    <a:lumMod val="50000"/>
                  </a:schemeClr>
                </a:solidFill>
              </a:rPr>
              <a:t>يؤثر ( الحرارة ، و المطر ) على توزيع السكان </a:t>
            </a:r>
            <a:endParaRPr lang="ar-E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i="1" dirty="0" smtClean="0">
                <a:solidFill>
                  <a:srgbClr val="002060"/>
                </a:solidFill>
              </a:rPr>
              <a:t>المناخ </a:t>
            </a:r>
            <a:endParaRPr lang="ar-EG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28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 dirty="0" smtClean="0"/>
          </a:p>
          <a:p>
            <a:r>
              <a:rPr lang="ar-EG" dirty="0" smtClean="0"/>
              <a:t>تؤثر الحرارة و الأمطار على سير العمليات العسكرية </a:t>
            </a:r>
          </a:p>
          <a:p>
            <a:r>
              <a:rPr lang="ar-EG" dirty="0" smtClean="0"/>
              <a:t>يؤثر المناخ على صحة الإنسان </a:t>
            </a:r>
          </a:p>
          <a:p>
            <a:r>
              <a:rPr lang="ar-EG" dirty="0" smtClean="0"/>
              <a:t>يؤثر المناخ على الكفاءة الإنتاجية للعمال</a:t>
            </a:r>
          </a:p>
          <a:p>
            <a:r>
              <a:rPr lang="ar-EG" dirty="0" smtClean="0"/>
              <a:t>يزيد التطرف المناخي من الضغط على ميزلنية الدول</a:t>
            </a:r>
          </a:p>
          <a:p>
            <a:r>
              <a:rPr lang="ar-EG" dirty="0" smtClean="0"/>
              <a:t>ترتبط بالمناخ ظاهرتي ( الصراء ، و الغابات )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000398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</TotalTime>
  <Words>93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Waveform</vt:lpstr>
      <vt:lpstr>الجغرافيا السياسية </vt:lpstr>
      <vt:lpstr>المناخ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الجغرافيا السياسية</dc:title>
  <dc:creator>Windows User</dc:creator>
  <cp:lastModifiedBy>Windows User</cp:lastModifiedBy>
  <cp:revision>2</cp:revision>
  <dcterms:created xsi:type="dcterms:W3CDTF">2020-03-24T00:01:31Z</dcterms:created>
  <dcterms:modified xsi:type="dcterms:W3CDTF">2020-03-24T00:14:34Z</dcterms:modified>
</cp:coreProperties>
</file>