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7" r:id="rId3"/>
    <p:sldId id="271" r:id="rId4"/>
    <p:sldId id="279" r:id="rId5"/>
    <p:sldId id="278" r:id="rId6"/>
    <p:sldId id="258" r:id="rId7"/>
    <p:sldId id="280" r:id="rId8"/>
    <p:sldId id="281" r:id="rId9"/>
    <p:sldId id="272" r:id="rId10"/>
    <p:sldId id="282" r:id="rId11"/>
    <p:sldId id="288" r:id="rId12"/>
    <p:sldId id="283" r:id="rId13"/>
    <p:sldId id="284" r:id="rId14"/>
    <p:sldId id="285" r:id="rId15"/>
    <p:sldId id="286" r:id="rId16"/>
    <p:sldId id="287" r:id="rId17"/>
    <p:sldId id="277" r:id="rId18"/>
    <p:sldId id="289" r:id="rId19"/>
    <p:sldId id="273" r:id="rId20"/>
    <p:sldId id="291" r:id="rId21"/>
    <p:sldId id="290" r:id="rId22"/>
    <p:sldId id="292" r:id="rId23"/>
    <p:sldId id="274" r:id="rId24"/>
    <p:sldId id="293" r:id="rId25"/>
    <p:sldId id="275" r:id="rId26"/>
    <p:sldId id="294" r:id="rId27"/>
    <p:sldId id="276" r:id="rId28"/>
    <p:sldId id="296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6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اللاندسكيب الحضاري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الجمع والالتقاط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4400" b="1" dirty="0" smtClean="0">
              <a:solidFill>
                <a:srgbClr val="C00000"/>
              </a:solidFill>
              <a:cs typeface="PT Bold Heading" pitchFamily="2" charset="-78"/>
            </a:rPr>
            <a:t>الملح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cs typeface="PT Bold Heading" pitchFamily="2" charset="-78"/>
            </a:rPr>
            <a:t>الزراعة المتنقلة</a:t>
          </a:r>
          <a:endParaRPr lang="en-US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الحياة الاقتصادية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4000" b="1" dirty="0" smtClean="0">
              <a:solidFill>
                <a:srgbClr val="002060"/>
              </a:solidFill>
              <a:cs typeface="PT Bold Heading" pitchFamily="2" charset="-78"/>
            </a:rPr>
            <a:t>الصيد</a:t>
          </a:r>
          <a:endParaRPr lang="en-US" sz="2700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615EEE93-52CB-4DC1-9F3E-B6BC74314070}" type="presOf" srcId="{35D9CC4B-5756-44B0-9877-0A445C7D6104}" destId="{8D0FF32E-A609-47DE-A591-58359AE0CBB7}" srcOrd="0" destOrd="0" presId="urn:microsoft.com/office/officeart/2005/8/layout/hierarchy1"/>
    <dgm:cxn modelId="{6DEED6FF-1B22-4C16-B3F5-4D09F35A1536}" type="presOf" srcId="{4EF8D07C-7188-44E5-9E67-0E0E28BB0C4B}" destId="{421FAE10-A3A5-4BD2-BD6F-7EF6362BB8A8}" srcOrd="0" destOrd="0" presId="urn:microsoft.com/office/officeart/2005/8/layout/hierarchy1"/>
    <dgm:cxn modelId="{E608624A-238C-4633-892B-C5BD630E1FF7}" type="presOf" srcId="{E259993F-0423-4BCF-9387-D9C274EFC28C}" destId="{0EC8CF5D-FDFC-4C50-A1AA-6A8B3CDECC2C}" srcOrd="0" destOrd="0" presId="urn:microsoft.com/office/officeart/2005/8/layout/hierarchy1"/>
    <dgm:cxn modelId="{A8662FB7-CB2A-4AB5-BC09-0CAB15A72BE2}" type="presOf" srcId="{24EB1BEF-3B54-4627-B085-1BAEE3143266}" destId="{813E2F95-3270-4235-AFC2-F62991376DD4}" srcOrd="0" destOrd="0" presId="urn:microsoft.com/office/officeart/2005/8/layout/hierarchy1"/>
    <dgm:cxn modelId="{CFB21170-5211-4ACF-8ACF-3082ECDDF1CE}" type="presOf" srcId="{A8917D0C-01F1-4DA6-817A-FDB586DE8FC1}" destId="{E1692F85-7AAA-463A-85FE-729012E7F99A}" srcOrd="0" destOrd="0" presId="urn:microsoft.com/office/officeart/2005/8/layout/hierarchy1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3E1EC3EF-D09D-4F7E-961D-67A48CDCAECF}" type="presOf" srcId="{65190FE3-B869-446B-B741-AB26C34FBCE2}" destId="{43B21715-A3F4-4BF9-ADE0-E1A678D0C1A6}" srcOrd="0" destOrd="0" presId="urn:microsoft.com/office/officeart/2005/8/layout/hierarchy1"/>
    <dgm:cxn modelId="{20F14A15-C299-4DCC-945B-E974B94505C8}" type="presOf" srcId="{364A3CC8-B0C6-4870-98D3-AA868A2D458E}" destId="{23F466E8-86C2-4612-99A4-993C8AF8ACF4}" srcOrd="0" destOrd="0" presId="urn:microsoft.com/office/officeart/2005/8/layout/hierarchy1"/>
    <dgm:cxn modelId="{0BC4D833-52E2-4031-9961-7CEB9FAE7094}" type="presOf" srcId="{ACEA203C-D158-4796-A7DC-87FC80877735}" destId="{157E792D-BD92-4C1F-9BB2-EBD31A63507D}" srcOrd="0" destOrd="0" presId="urn:microsoft.com/office/officeart/2005/8/layout/hierarchy1"/>
    <dgm:cxn modelId="{7F25256D-AB25-4CF8-8857-BDEDC3F92B17}" type="presOf" srcId="{034C1130-D0AF-41F2-93EA-427D48FC9C82}" destId="{0CB2195D-5C9A-46E9-A4B2-A62C9E89768F}" srcOrd="0" destOrd="0" presId="urn:microsoft.com/office/officeart/2005/8/layout/hierarchy1"/>
    <dgm:cxn modelId="{C94CC977-184D-40B3-A78A-4F48C4B02FCD}" type="presOf" srcId="{EDFCEFAD-2E4B-45BE-98B5-C596E89EE94A}" destId="{8D15DCEE-5D12-41ED-874D-E582D61DE7BA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95137E6E-494D-40F0-A70F-447AD5279AB1}" type="presOf" srcId="{B8E8F1B1-411C-46D8-A864-CAFAA5F34AD4}" destId="{310F85DA-6379-459F-B1B0-A774E345C077}" srcOrd="0" destOrd="0" presId="urn:microsoft.com/office/officeart/2005/8/layout/hierarchy1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A52ACE95-3FDC-473E-A6E1-55B1B2D345E2}" type="presOf" srcId="{0AB94C47-8280-469E-B52B-630ECE4AD912}" destId="{67ABF73B-35F9-483D-86C5-5304694F27EF}" srcOrd="0" destOrd="0" presId="urn:microsoft.com/office/officeart/2005/8/layout/hierarchy1"/>
    <dgm:cxn modelId="{0E26E5D7-14C9-49D6-966F-B6AF90899FAD}" type="presParOf" srcId="{8D15DCEE-5D12-41ED-874D-E582D61DE7BA}" destId="{BBC17BBE-19D7-4C8B-A2B8-7F589B85C56E}" srcOrd="0" destOrd="0" presId="urn:microsoft.com/office/officeart/2005/8/layout/hierarchy1"/>
    <dgm:cxn modelId="{E621237B-26D3-455C-B998-E51046769CBF}" type="presParOf" srcId="{BBC17BBE-19D7-4C8B-A2B8-7F589B85C56E}" destId="{F7FEEF46-0560-425C-A4E7-E49A8F1B5DAD}" srcOrd="0" destOrd="0" presId="urn:microsoft.com/office/officeart/2005/8/layout/hierarchy1"/>
    <dgm:cxn modelId="{4338BDB6-D59E-49DF-B4B4-21455BABD76C}" type="presParOf" srcId="{F7FEEF46-0560-425C-A4E7-E49A8F1B5DAD}" destId="{3DFD057A-B3E9-4B31-8CFD-1B2C68DA80B7}" srcOrd="0" destOrd="0" presId="urn:microsoft.com/office/officeart/2005/8/layout/hierarchy1"/>
    <dgm:cxn modelId="{E98A35C3-AD38-4AB3-A504-0AF1CC624ACF}" type="presParOf" srcId="{F7FEEF46-0560-425C-A4E7-E49A8F1B5DAD}" destId="{23F466E8-86C2-4612-99A4-993C8AF8ACF4}" srcOrd="1" destOrd="0" presId="urn:microsoft.com/office/officeart/2005/8/layout/hierarchy1"/>
    <dgm:cxn modelId="{BCF4F39C-B200-46A2-BF0C-F0939A895C2D}" type="presParOf" srcId="{BBC17BBE-19D7-4C8B-A2B8-7F589B85C56E}" destId="{206CD46C-5C82-4D33-BCD8-1ADE83A862BE}" srcOrd="1" destOrd="0" presId="urn:microsoft.com/office/officeart/2005/8/layout/hierarchy1"/>
    <dgm:cxn modelId="{AF143321-9286-41A9-A865-6B7C2A480EED}" type="presParOf" srcId="{206CD46C-5C82-4D33-BCD8-1ADE83A862BE}" destId="{0CB2195D-5C9A-46E9-A4B2-A62C9E89768F}" srcOrd="0" destOrd="0" presId="urn:microsoft.com/office/officeart/2005/8/layout/hierarchy1"/>
    <dgm:cxn modelId="{C9B308A7-325F-448B-92EC-928D3DF20E6C}" type="presParOf" srcId="{206CD46C-5C82-4D33-BCD8-1ADE83A862BE}" destId="{4A75B875-6E7E-4A70-8BEC-6FBD1459122E}" srcOrd="1" destOrd="0" presId="urn:microsoft.com/office/officeart/2005/8/layout/hierarchy1"/>
    <dgm:cxn modelId="{B7555259-37BA-49C7-9A83-CDBA4DDC59CB}" type="presParOf" srcId="{4A75B875-6E7E-4A70-8BEC-6FBD1459122E}" destId="{874817B9-D080-4ABB-8312-3DE28E584663}" srcOrd="0" destOrd="0" presId="urn:microsoft.com/office/officeart/2005/8/layout/hierarchy1"/>
    <dgm:cxn modelId="{E3CDCAB9-39CC-4361-AD4A-BFDF8C61FB47}" type="presParOf" srcId="{874817B9-D080-4ABB-8312-3DE28E584663}" destId="{845EF81B-5A2A-49B4-A200-B91E32BA30DB}" srcOrd="0" destOrd="0" presId="urn:microsoft.com/office/officeart/2005/8/layout/hierarchy1"/>
    <dgm:cxn modelId="{795BA58C-6340-47B9-878E-5149C07A89A7}" type="presParOf" srcId="{874817B9-D080-4ABB-8312-3DE28E584663}" destId="{310F85DA-6379-459F-B1B0-A774E345C077}" srcOrd="1" destOrd="0" presId="urn:microsoft.com/office/officeart/2005/8/layout/hierarchy1"/>
    <dgm:cxn modelId="{0FF6E0B1-DBB9-45D0-8194-C04941F31106}" type="presParOf" srcId="{4A75B875-6E7E-4A70-8BEC-6FBD1459122E}" destId="{6D9FB56A-A6C3-4817-B437-DE5A19943E3E}" srcOrd="1" destOrd="0" presId="urn:microsoft.com/office/officeart/2005/8/layout/hierarchy1"/>
    <dgm:cxn modelId="{58142DC5-0B60-4C9F-9CAB-8D5ADF115817}" type="presParOf" srcId="{6D9FB56A-A6C3-4817-B437-DE5A19943E3E}" destId="{8D0FF32E-A609-47DE-A591-58359AE0CBB7}" srcOrd="0" destOrd="0" presId="urn:microsoft.com/office/officeart/2005/8/layout/hierarchy1"/>
    <dgm:cxn modelId="{60F38509-9FD9-4E2C-8FB2-8328CEAE774E}" type="presParOf" srcId="{6D9FB56A-A6C3-4817-B437-DE5A19943E3E}" destId="{CBD9C009-4D68-4C0C-A9EC-825F0D956053}" srcOrd="1" destOrd="0" presId="urn:microsoft.com/office/officeart/2005/8/layout/hierarchy1"/>
    <dgm:cxn modelId="{1FF63FC7-67B7-49F0-BA05-DFF187B80E8F}" type="presParOf" srcId="{CBD9C009-4D68-4C0C-A9EC-825F0D956053}" destId="{FB47B2E8-50A4-4AA6-A7BF-0D0AD1592B0D}" srcOrd="0" destOrd="0" presId="urn:microsoft.com/office/officeart/2005/8/layout/hierarchy1"/>
    <dgm:cxn modelId="{25616593-81D5-4063-A4AE-811B79099F67}" type="presParOf" srcId="{FB47B2E8-50A4-4AA6-A7BF-0D0AD1592B0D}" destId="{09232880-409E-47F5-A6AB-81DE83AA69DD}" srcOrd="0" destOrd="0" presId="urn:microsoft.com/office/officeart/2005/8/layout/hierarchy1"/>
    <dgm:cxn modelId="{D68EF920-6B61-4803-8FE4-A3F3139088D1}" type="presParOf" srcId="{FB47B2E8-50A4-4AA6-A7BF-0D0AD1592B0D}" destId="{157E792D-BD92-4C1F-9BB2-EBD31A63507D}" srcOrd="1" destOrd="0" presId="urn:microsoft.com/office/officeart/2005/8/layout/hierarchy1"/>
    <dgm:cxn modelId="{8DE5AEC6-C9F8-42BF-AC0A-EA5430FC8363}" type="presParOf" srcId="{CBD9C009-4D68-4C0C-A9EC-825F0D956053}" destId="{3AC2F894-D2BE-4E0D-BF17-874E6320832C}" srcOrd="1" destOrd="0" presId="urn:microsoft.com/office/officeart/2005/8/layout/hierarchy1"/>
    <dgm:cxn modelId="{1FBDA32B-8328-4B00-BB71-DE9A9AA11D43}" type="presParOf" srcId="{6D9FB56A-A6C3-4817-B437-DE5A19943E3E}" destId="{67ABF73B-35F9-483D-86C5-5304694F27EF}" srcOrd="2" destOrd="0" presId="urn:microsoft.com/office/officeart/2005/8/layout/hierarchy1"/>
    <dgm:cxn modelId="{8D28A085-1353-4D94-8D97-55504A9D5535}" type="presParOf" srcId="{6D9FB56A-A6C3-4817-B437-DE5A19943E3E}" destId="{F4101754-1DA4-4C73-B965-FEF5D061B13F}" srcOrd="3" destOrd="0" presId="urn:microsoft.com/office/officeart/2005/8/layout/hierarchy1"/>
    <dgm:cxn modelId="{1ADD279D-F291-433E-B484-EAF6D7E43893}" type="presParOf" srcId="{F4101754-1DA4-4C73-B965-FEF5D061B13F}" destId="{068A77AD-809D-4D2D-8105-A3F5F24402A9}" srcOrd="0" destOrd="0" presId="urn:microsoft.com/office/officeart/2005/8/layout/hierarchy1"/>
    <dgm:cxn modelId="{53F4AD03-D928-4781-A537-5E95540DFCE2}" type="presParOf" srcId="{068A77AD-809D-4D2D-8105-A3F5F24402A9}" destId="{093F1BA3-32C3-4791-809F-E7C59426FDA8}" srcOrd="0" destOrd="0" presId="urn:microsoft.com/office/officeart/2005/8/layout/hierarchy1"/>
    <dgm:cxn modelId="{203B2CBD-B89E-4094-ADE8-4DF0E913CC1B}" type="presParOf" srcId="{068A77AD-809D-4D2D-8105-A3F5F24402A9}" destId="{43B21715-A3F4-4BF9-ADE0-E1A678D0C1A6}" srcOrd="1" destOrd="0" presId="urn:microsoft.com/office/officeart/2005/8/layout/hierarchy1"/>
    <dgm:cxn modelId="{BF00643B-58C1-48C2-ACF1-C7481ECFCB58}" type="presParOf" srcId="{F4101754-1DA4-4C73-B965-FEF5D061B13F}" destId="{3511A9AB-3399-4D74-9DA4-E889124008FE}" srcOrd="1" destOrd="0" presId="urn:microsoft.com/office/officeart/2005/8/layout/hierarchy1"/>
    <dgm:cxn modelId="{3B45AD7A-3355-4F2F-8423-25F0CC6D624C}" type="presParOf" srcId="{206CD46C-5C82-4D33-BCD8-1ADE83A862BE}" destId="{0EC8CF5D-FDFC-4C50-A1AA-6A8B3CDECC2C}" srcOrd="2" destOrd="0" presId="urn:microsoft.com/office/officeart/2005/8/layout/hierarchy1"/>
    <dgm:cxn modelId="{A835B464-0BF5-43B7-BDCF-FD7950A64964}" type="presParOf" srcId="{206CD46C-5C82-4D33-BCD8-1ADE83A862BE}" destId="{CD120645-6F4C-4928-8220-E8C84A2C8573}" srcOrd="3" destOrd="0" presId="urn:microsoft.com/office/officeart/2005/8/layout/hierarchy1"/>
    <dgm:cxn modelId="{4B27A4CA-3C2B-4299-9B73-AE54365BC7E2}" type="presParOf" srcId="{CD120645-6F4C-4928-8220-E8C84A2C8573}" destId="{42B69068-175F-469D-9BF7-E4B2C99FA89E}" srcOrd="0" destOrd="0" presId="urn:microsoft.com/office/officeart/2005/8/layout/hierarchy1"/>
    <dgm:cxn modelId="{59ACD904-7CF2-4380-8693-68F6131E8611}" type="presParOf" srcId="{42B69068-175F-469D-9BF7-E4B2C99FA89E}" destId="{83BA3D18-561A-4474-8965-A051B573F79E}" srcOrd="0" destOrd="0" presId="urn:microsoft.com/office/officeart/2005/8/layout/hierarchy1"/>
    <dgm:cxn modelId="{7CA5695B-2791-40B0-9D82-CE224AFE60DC}" type="presParOf" srcId="{42B69068-175F-469D-9BF7-E4B2C99FA89E}" destId="{E1692F85-7AAA-463A-85FE-729012E7F99A}" srcOrd="1" destOrd="0" presId="urn:microsoft.com/office/officeart/2005/8/layout/hierarchy1"/>
    <dgm:cxn modelId="{7E5CBD3C-2AF5-48BE-B5E8-5E7E8E0220AF}" type="presParOf" srcId="{CD120645-6F4C-4928-8220-E8C84A2C8573}" destId="{68444AD6-9507-47A9-A2E8-328CFC5B406B}" srcOrd="1" destOrd="0" presId="urn:microsoft.com/office/officeart/2005/8/layout/hierarchy1"/>
    <dgm:cxn modelId="{27A53336-4371-4A75-86BC-FB23EBBFDE62}" type="presParOf" srcId="{68444AD6-9507-47A9-A2E8-328CFC5B406B}" destId="{421FAE10-A3A5-4BD2-BD6F-7EF6362BB8A8}" srcOrd="0" destOrd="0" presId="urn:microsoft.com/office/officeart/2005/8/layout/hierarchy1"/>
    <dgm:cxn modelId="{A1EB5106-3862-47C9-BBBB-393F99D28CDC}" type="presParOf" srcId="{68444AD6-9507-47A9-A2E8-328CFC5B406B}" destId="{01F02334-75A2-4ED8-8360-A94F9348465E}" srcOrd="1" destOrd="0" presId="urn:microsoft.com/office/officeart/2005/8/layout/hierarchy1"/>
    <dgm:cxn modelId="{52DA505E-EF73-4305-8CF2-EC7AB76F492C}" type="presParOf" srcId="{01F02334-75A2-4ED8-8360-A94F9348465E}" destId="{7D5F5095-4FF0-4DC4-B54A-585CB823E64F}" srcOrd="0" destOrd="0" presId="urn:microsoft.com/office/officeart/2005/8/layout/hierarchy1"/>
    <dgm:cxn modelId="{373F6FEF-DA0A-4BE7-893C-30594041E4D1}" type="presParOf" srcId="{7D5F5095-4FF0-4DC4-B54A-585CB823E64F}" destId="{4DEFAB8F-2FDE-44AC-85C4-2E9AE0131F9E}" srcOrd="0" destOrd="0" presId="urn:microsoft.com/office/officeart/2005/8/layout/hierarchy1"/>
    <dgm:cxn modelId="{3D377F32-9672-4A20-BF86-021AD61A58BD}" type="presParOf" srcId="{7D5F5095-4FF0-4DC4-B54A-585CB823E64F}" destId="{813E2F95-3270-4235-AFC2-F62991376DD4}" srcOrd="1" destOrd="0" presId="urn:microsoft.com/office/officeart/2005/8/layout/hierarchy1"/>
    <dgm:cxn modelId="{FE03F52D-8957-44DD-A2D9-3D2EA62E33F7}" type="presParOf" srcId="{01F02334-75A2-4ED8-8360-A94F9348465E}" destId="{6214E3C5-86C1-408C-951C-FFEB78686842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اللاندسكيب الاجتماعي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الغطاء البشري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ar-EG" sz="3600" b="1" dirty="0" smtClean="0">
              <a:solidFill>
                <a:srgbClr val="C00000"/>
              </a:solidFill>
              <a:cs typeface="PT Bold Heading" pitchFamily="2" charset="-78"/>
            </a:rPr>
            <a:t>الملكية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ar-EG" b="1" dirty="0" smtClean="0">
              <a:ln>
                <a:solidFill>
                  <a:schemeClr val="tx1"/>
                </a:solidFill>
              </a:ln>
              <a:cs typeface="PT Bold Heading" pitchFamily="2" charset="-78"/>
            </a:rPr>
            <a:t>توزيع العمل</a:t>
          </a:r>
          <a:endParaRPr lang="en-US" b="1" dirty="0">
            <a:ln>
              <a:solidFill>
                <a:schemeClr val="tx1"/>
              </a:solidFill>
            </a:ln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وحدة المجتمع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ar-EG" b="1" dirty="0" smtClean="0">
              <a:solidFill>
                <a:srgbClr val="002060"/>
              </a:solidFill>
              <a:cs typeface="PT Bold Heading" pitchFamily="2" charset="-78"/>
            </a:rPr>
            <a:t>الخصائص النفسية</a:t>
          </a:r>
          <a:endParaRPr lang="en-US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242B985E-341A-4D0F-BFD4-0A43E8E5346F}" type="presOf" srcId="{ACEA203C-D158-4796-A7DC-87FC80877735}" destId="{157E792D-BD92-4C1F-9BB2-EBD31A63507D}" srcOrd="0" destOrd="0" presId="urn:microsoft.com/office/officeart/2005/8/layout/hierarchy1"/>
    <dgm:cxn modelId="{51207B8C-6C01-4C1C-8666-0AEA810031A3}" type="presOf" srcId="{B8E8F1B1-411C-46D8-A864-CAFAA5F34AD4}" destId="{310F85DA-6379-459F-B1B0-A774E345C077}" srcOrd="0" destOrd="0" presId="urn:microsoft.com/office/officeart/2005/8/layout/hierarchy1"/>
    <dgm:cxn modelId="{AA72C085-412C-46F2-B977-2D1E67783EA5}" type="presOf" srcId="{A8917D0C-01F1-4DA6-817A-FDB586DE8FC1}" destId="{E1692F85-7AAA-463A-85FE-729012E7F99A}" srcOrd="0" destOrd="0" presId="urn:microsoft.com/office/officeart/2005/8/layout/hierarchy1"/>
    <dgm:cxn modelId="{54270E84-155B-4098-927B-0BD8BDA87CB1}" type="presOf" srcId="{4EF8D07C-7188-44E5-9E67-0E0E28BB0C4B}" destId="{421FAE10-A3A5-4BD2-BD6F-7EF6362BB8A8}" srcOrd="0" destOrd="0" presId="urn:microsoft.com/office/officeart/2005/8/layout/hierarchy1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26241050-C391-4381-A377-53F1BF1DD3C3}" type="presOf" srcId="{65190FE3-B869-446B-B741-AB26C34FBCE2}" destId="{43B21715-A3F4-4BF9-ADE0-E1A678D0C1A6}" srcOrd="0" destOrd="0" presId="urn:microsoft.com/office/officeart/2005/8/layout/hierarchy1"/>
    <dgm:cxn modelId="{C57A253B-0039-4FE3-902A-860D0C94415E}" type="presOf" srcId="{364A3CC8-B0C6-4870-98D3-AA868A2D458E}" destId="{23F466E8-86C2-4612-99A4-993C8AF8ACF4}" srcOrd="0" destOrd="0" presId="urn:microsoft.com/office/officeart/2005/8/layout/hierarchy1"/>
    <dgm:cxn modelId="{59AC4003-E19B-4FC3-8DCD-2B3E873689C1}" type="presOf" srcId="{034C1130-D0AF-41F2-93EA-427D48FC9C82}" destId="{0CB2195D-5C9A-46E9-A4B2-A62C9E89768F}" srcOrd="0" destOrd="0" presId="urn:microsoft.com/office/officeart/2005/8/layout/hierarchy1"/>
    <dgm:cxn modelId="{952E54E9-9358-4007-9999-B2703B69051B}" type="presOf" srcId="{0AB94C47-8280-469E-B52B-630ECE4AD912}" destId="{67ABF73B-35F9-483D-86C5-5304694F27EF}" srcOrd="0" destOrd="0" presId="urn:microsoft.com/office/officeart/2005/8/layout/hierarchy1"/>
    <dgm:cxn modelId="{14C72330-13FF-4CDF-8767-B7BF5AC06BD9}" type="presOf" srcId="{EDFCEFAD-2E4B-45BE-98B5-C596E89EE94A}" destId="{8D15DCEE-5D12-41ED-874D-E582D61DE7BA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706F6299-C0DF-4076-9700-9AF4F3AD0CB3}" type="presOf" srcId="{35D9CC4B-5756-44B0-9877-0A445C7D6104}" destId="{8D0FF32E-A609-47DE-A591-58359AE0CBB7}" srcOrd="0" destOrd="0" presId="urn:microsoft.com/office/officeart/2005/8/layout/hierarchy1"/>
    <dgm:cxn modelId="{271F7A43-6B9C-4297-B687-2446F283E055}" type="presOf" srcId="{24EB1BEF-3B54-4627-B085-1BAEE3143266}" destId="{813E2F95-3270-4235-AFC2-F62991376DD4}" srcOrd="0" destOrd="0" presId="urn:microsoft.com/office/officeart/2005/8/layout/hierarchy1"/>
    <dgm:cxn modelId="{5505A386-9B29-4626-A3A6-A69C7305B27D}" type="presOf" srcId="{E259993F-0423-4BCF-9387-D9C274EFC28C}" destId="{0EC8CF5D-FDFC-4C50-A1AA-6A8B3CDECC2C}" srcOrd="0" destOrd="0" presId="urn:microsoft.com/office/officeart/2005/8/layout/hierarchy1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DCC09575-8D3D-4B0E-87EC-0E70A9EA885A}" type="presParOf" srcId="{8D15DCEE-5D12-41ED-874D-E582D61DE7BA}" destId="{BBC17BBE-19D7-4C8B-A2B8-7F589B85C56E}" srcOrd="0" destOrd="0" presId="urn:microsoft.com/office/officeart/2005/8/layout/hierarchy1"/>
    <dgm:cxn modelId="{CD5FF0FD-5D41-4EA4-94AA-D97C6C6A0896}" type="presParOf" srcId="{BBC17BBE-19D7-4C8B-A2B8-7F589B85C56E}" destId="{F7FEEF46-0560-425C-A4E7-E49A8F1B5DAD}" srcOrd="0" destOrd="0" presId="urn:microsoft.com/office/officeart/2005/8/layout/hierarchy1"/>
    <dgm:cxn modelId="{9D90E1DF-B6BD-4837-974F-6D4DB076A0A8}" type="presParOf" srcId="{F7FEEF46-0560-425C-A4E7-E49A8F1B5DAD}" destId="{3DFD057A-B3E9-4B31-8CFD-1B2C68DA80B7}" srcOrd="0" destOrd="0" presId="urn:microsoft.com/office/officeart/2005/8/layout/hierarchy1"/>
    <dgm:cxn modelId="{1AE5D902-7803-45C6-917B-27F9EC7451CC}" type="presParOf" srcId="{F7FEEF46-0560-425C-A4E7-E49A8F1B5DAD}" destId="{23F466E8-86C2-4612-99A4-993C8AF8ACF4}" srcOrd="1" destOrd="0" presId="urn:microsoft.com/office/officeart/2005/8/layout/hierarchy1"/>
    <dgm:cxn modelId="{E8F67413-A440-4FC7-B30D-41D0252A2731}" type="presParOf" srcId="{BBC17BBE-19D7-4C8B-A2B8-7F589B85C56E}" destId="{206CD46C-5C82-4D33-BCD8-1ADE83A862BE}" srcOrd="1" destOrd="0" presId="urn:microsoft.com/office/officeart/2005/8/layout/hierarchy1"/>
    <dgm:cxn modelId="{025AE224-773C-48D2-BFFD-1EC7590D28F6}" type="presParOf" srcId="{206CD46C-5C82-4D33-BCD8-1ADE83A862BE}" destId="{0CB2195D-5C9A-46E9-A4B2-A62C9E89768F}" srcOrd="0" destOrd="0" presId="urn:microsoft.com/office/officeart/2005/8/layout/hierarchy1"/>
    <dgm:cxn modelId="{96DCA64E-8397-4B38-8A47-143613C4D972}" type="presParOf" srcId="{206CD46C-5C82-4D33-BCD8-1ADE83A862BE}" destId="{4A75B875-6E7E-4A70-8BEC-6FBD1459122E}" srcOrd="1" destOrd="0" presId="urn:microsoft.com/office/officeart/2005/8/layout/hierarchy1"/>
    <dgm:cxn modelId="{E8077A7D-A411-45B3-8AA8-787CADAFA1F6}" type="presParOf" srcId="{4A75B875-6E7E-4A70-8BEC-6FBD1459122E}" destId="{874817B9-D080-4ABB-8312-3DE28E584663}" srcOrd="0" destOrd="0" presId="urn:microsoft.com/office/officeart/2005/8/layout/hierarchy1"/>
    <dgm:cxn modelId="{D45591FD-45FC-4F9A-8E0F-20E9EAFFEAAD}" type="presParOf" srcId="{874817B9-D080-4ABB-8312-3DE28E584663}" destId="{845EF81B-5A2A-49B4-A200-B91E32BA30DB}" srcOrd="0" destOrd="0" presId="urn:microsoft.com/office/officeart/2005/8/layout/hierarchy1"/>
    <dgm:cxn modelId="{86022D9A-E3C5-4CEA-880C-01DB9F225B68}" type="presParOf" srcId="{874817B9-D080-4ABB-8312-3DE28E584663}" destId="{310F85DA-6379-459F-B1B0-A774E345C077}" srcOrd="1" destOrd="0" presId="urn:microsoft.com/office/officeart/2005/8/layout/hierarchy1"/>
    <dgm:cxn modelId="{8B82A1FC-AEAE-43A5-ADEE-23F0E29271E8}" type="presParOf" srcId="{4A75B875-6E7E-4A70-8BEC-6FBD1459122E}" destId="{6D9FB56A-A6C3-4817-B437-DE5A19943E3E}" srcOrd="1" destOrd="0" presId="urn:microsoft.com/office/officeart/2005/8/layout/hierarchy1"/>
    <dgm:cxn modelId="{D09376E0-CF74-4784-B33E-BCC2E732C0CA}" type="presParOf" srcId="{6D9FB56A-A6C3-4817-B437-DE5A19943E3E}" destId="{8D0FF32E-A609-47DE-A591-58359AE0CBB7}" srcOrd="0" destOrd="0" presId="urn:microsoft.com/office/officeart/2005/8/layout/hierarchy1"/>
    <dgm:cxn modelId="{54822115-6A38-411B-AFEE-2345ACD9B9CD}" type="presParOf" srcId="{6D9FB56A-A6C3-4817-B437-DE5A19943E3E}" destId="{CBD9C009-4D68-4C0C-A9EC-825F0D956053}" srcOrd="1" destOrd="0" presId="urn:microsoft.com/office/officeart/2005/8/layout/hierarchy1"/>
    <dgm:cxn modelId="{8097752C-73F0-4186-85C2-6103C6C20DC7}" type="presParOf" srcId="{CBD9C009-4D68-4C0C-A9EC-825F0D956053}" destId="{FB47B2E8-50A4-4AA6-A7BF-0D0AD1592B0D}" srcOrd="0" destOrd="0" presId="urn:microsoft.com/office/officeart/2005/8/layout/hierarchy1"/>
    <dgm:cxn modelId="{6C38C8C2-2503-4BB5-8CFF-96D3FF00E398}" type="presParOf" srcId="{FB47B2E8-50A4-4AA6-A7BF-0D0AD1592B0D}" destId="{09232880-409E-47F5-A6AB-81DE83AA69DD}" srcOrd="0" destOrd="0" presId="urn:microsoft.com/office/officeart/2005/8/layout/hierarchy1"/>
    <dgm:cxn modelId="{CBDE9C37-F08A-4231-AB93-9B0CB7D4ABBC}" type="presParOf" srcId="{FB47B2E8-50A4-4AA6-A7BF-0D0AD1592B0D}" destId="{157E792D-BD92-4C1F-9BB2-EBD31A63507D}" srcOrd="1" destOrd="0" presId="urn:microsoft.com/office/officeart/2005/8/layout/hierarchy1"/>
    <dgm:cxn modelId="{5DC36D3A-CBE7-40AD-AB9D-6822B7638C33}" type="presParOf" srcId="{CBD9C009-4D68-4C0C-A9EC-825F0D956053}" destId="{3AC2F894-D2BE-4E0D-BF17-874E6320832C}" srcOrd="1" destOrd="0" presId="urn:microsoft.com/office/officeart/2005/8/layout/hierarchy1"/>
    <dgm:cxn modelId="{2FCCA402-3799-4BCA-A2B3-44A691C3360F}" type="presParOf" srcId="{6D9FB56A-A6C3-4817-B437-DE5A19943E3E}" destId="{67ABF73B-35F9-483D-86C5-5304694F27EF}" srcOrd="2" destOrd="0" presId="urn:microsoft.com/office/officeart/2005/8/layout/hierarchy1"/>
    <dgm:cxn modelId="{68D5688A-0026-4B5A-A387-8FE57C912A3D}" type="presParOf" srcId="{6D9FB56A-A6C3-4817-B437-DE5A19943E3E}" destId="{F4101754-1DA4-4C73-B965-FEF5D061B13F}" srcOrd="3" destOrd="0" presId="urn:microsoft.com/office/officeart/2005/8/layout/hierarchy1"/>
    <dgm:cxn modelId="{A069769C-8328-4776-8B2B-82D819951CE4}" type="presParOf" srcId="{F4101754-1DA4-4C73-B965-FEF5D061B13F}" destId="{068A77AD-809D-4D2D-8105-A3F5F24402A9}" srcOrd="0" destOrd="0" presId="urn:microsoft.com/office/officeart/2005/8/layout/hierarchy1"/>
    <dgm:cxn modelId="{90F46FC6-6BFC-4A49-83E0-585A9B8821B4}" type="presParOf" srcId="{068A77AD-809D-4D2D-8105-A3F5F24402A9}" destId="{093F1BA3-32C3-4791-809F-E7C59426FDA8}" srcOrd="0" destOrd="0" presId="urn:microsoft.com/office/officeart/2005/8/layout/hierarchy1"/>
    <dgm:cxn modelId="{719E188E-45AD-4CA9-BC8B-33A43616DF56}" type="presParOf" srcId="{068A77AD-809D-4D2D-8105-A3F5F24402A9}" destId="{43B21715-A3F4-4BF9-ADE0-E1A678D0C1A6}" srcOrd="1" destOrd="0" presId="urn:microsoft.com/office/officeart/2005/8/layout/hierarchy1"/>
    <dgm:cxn modelId="{B8673EF5-2651-4768-BD34-22A1668E0E51}" type="presParOf" srcId="{F4101754-1DA4-4C73-B965-FEF5D061B13F}" destId="{3511A9AB-3399-4D74-9DA4-E889124008FE}" srcOrd="1" destOrd="0" presId="urn:microsoft.com/office/officeart/2005/8/layout/hierarchy1"/>
    <dgm:cxn modelId="{815FCB41-E859-4F40-9C3B-2A3D14F1B09F}" type="presParOf" srcId="{206CD46C-5C82-4D33-BCD8-1ADE83A862BE}" destId="{0EC8CF5D-FDFC-4C50-A1AA-6A8B3CDECC2C}" srcOrd="2" destOrd="0" presId="urn:microsoft.com/office/officeart/2005/8/layout/hierarchy1"/>
    <dgm:cxn modelId="{E3F963F4-7502-490D-AB0A-041D593583F5}" type="presParOf" srcId="{206CD46C-5C82-4D33-BCD8-1ADE83A862BE}" destId="{CD120645-6F4C-4928-8220-E8C84A2C8573}" srcOrd="3" destOrd="0" presId="urn:microsoft.com/office/officeart/2005/8/layout/hierarchy1"/>
    <dgm:cxn modelId="{D132B9DA-C5E7-4E54-935B-AE850AC89F14}" type="presParOf" srcId="{CD120645-6F4C-4928-8220-E8C84A2C8573}" destId="{42B69068-175F-469D-9BF7-E4B2C99FA89E}" srcOrd="0" destOrd="0" presId="urn:microsoft.com/office/officeart/2005/8/layout/hierarchy1"/>
    <dgm:cxn modelId="{ED5A89BB-2C11-4547-9CD2-F1B6503224B1}" type="presParOf" srcId="{42B69068-175F-469D-9BF7-E4B2C99FA89E}" destId="{83BA3D18-561A-4474-8965-A051B573F79E}" srcOrd="0" destOrd="0" presId="urn:microsoft.com/office/officeart/2005/8/layout/hierarchy1"/>
    <dgm:cxn modelId="{B294376D-64C2-4CEF-B7D1-C650B1DD1E07}" type="presParOf" srcId="{42B69068-175F-469D-9BF7-E4B2C99FA89E}" destId="{E1692F85-7AAA-463A-85FE-729012E7F99A}" srcOrd="1" destOrd="0" presId="urn:microsoft.com/office/officeart/2005/8/layout/hierarchy1"/>
    <dgm:cxn modelId="{0A125D04-47ED-49DB-B1E6-474C9367943C}" type="presParOf" srcId="{CD120645-6F4C-4928-8220-E8C84A2C8573}" destId="{68444AD6-9507-47A9-A2E8-328CFC5B406B}" srcOrd="1" destOrd="0" presId="urn:microsoft.com/office/officeart/2005/8/layout/hierarchy1"/>
    <dgm:cxn modelId="{DB1AE060-075C-47B2-AE4A-34F25F3EB488}" type="presParOf" srcId="{68444AD6-9507-47A9-A2E8-328CFC5B406B}" destId="{421FAE10-A3A5-4BD2-BD6F-7EF6362BB8A8}" srcOrd="0" destOrd="0" presId="urn:microsoft.com/office/officeart/2005/8/layout/hierarchy1"/>
    <dgm:cxn modelId="{55FCB16F-C6D5-45BF-8C23-CC33767F954E}" type="presParOf" srcId="{68444AD6-9507-47A9-A2E8-328CFC5B406B}" destId="{01F02334-75A2-4ED8-8360-A94F9348465E}" srcOrd="1" destOrd="0" presId="urn:microsoft.com/office/officeart/2005/8/layout/hierarchy1"/>
    <dgm:cxn modelId="{F154525E-6117-49BA-B599-7FEEBA2AFB1E}" type="presParOf" srcId="{01F02334-75A2-4ED8-8360-A94F9348465E}" destId="{7D5F5095-4FF0-4DC4-B54A-585CB823E64F}" srcOrd="0" destOrd="0" presId="urn:microsoft.com/office/officeart/2005/8/layout/hierarchy1"/>
    <dgm:cxn modelId="{83E1F380-2C60-4723-A5AA-FB2CB4EE995D}" type="presParOf" srcId="{7D5F5095-4FF0-4DC4-B54A-585CB823E64F}" destId="{4DEFAB8F-2FDE-44AC-85C4-2E9AE0131F9E}" srcOrd="0" destOrd="0" presId="urn:microsoft.com/office/officeart/2005/8/layout/hierarchy1"/>
    <dgm:cxn modelId="{B7A6C4D9-B82A-420C-BA3A-8B4705BC5578}" type="presParOf" srcId="{7D5F5095-4FF0-4DC4-B54A-585CB823E64F}" destId="{813E2F95-3270-4235-AFC2-F62991376DD4}" srcOrd="1" destOrd="0" presId="urn:microsoft.com/office/officeart/2005/8/layout/hierarchy1"/>
    <dgm:cxn modelId="{E2BA6874-AB78-4B1A-9BB7-07A98A60C531}" type="presParOf" srcId="{01F02334-75A2-4ED8-8360-A94F9348465E}" destId="{6214E3C5-86C1-408C-951C-FFEB78686842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err="1" smtClean="0">
              <a:solidFill>
                <a:srgbClr val="FF0000"/>
              </a:solidFill>
              <a:cs typeface="PT Bold Heading" pitchFamily="2" charset="-78"/>
            </a:rPr>
            <a:t>التكنولوجيا</a:t>
          </a:r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 والحضارة المادية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200" b="1" dirty="0" smtClean="0">
              <a:solidFill>
                <a:srgbClr val="C00000"/>
              </a:solidFill>
              <a:cs typeface="PT Bold Heading" pitchFamily="2" charset="-78"/>
            </a:rPr>
            <a:t>النافخة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الأدوات المنزلية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200" b="1" dirty="0" smtClean="0">
              <a:cs typeface="PT Bold Heading" pitchFamily="2" charset="-78"/>
            </a:rPr>
            <a:t>الخطاف</a:t>
          </a:r>
          <a:endParaRPr lang="en-US" sz="2700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القوس والسهم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600" b="1" dirty="0" smtClean="0">
              <a:solidFill>
                <a:srgbClr val="002060"/>
              </a:solidFill>
              <a:cs typeface="PT Bold Heading" pitchFamily="2" charset="-78"/>
            </a:rPr>
            <a:t>الحربة</a:t>
          </a:r>
          <a:endParaRPr lang="en-US" sz="2700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E9FC20DA-5DD4-4A1A-831C-C3C64F93D2C5}" type="presOf" srcId="{EDFCEFAD-2E4B-45BE-98B5-C596E89EE94A}" destId="{8D15DCEE-5D12-41ED-874D-E582D61DE7BA}" srcOrd="0" destOrd="0" presId="urn:microsoft.com/office/officeart/2005/8/layout/hierarchy1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FA9A1E30-C72C-4AC8-BCD4-52152B205A47}" type="presOf" srcId="{0AB94C47-8280-469E-B52B-630ECE4AD912}" destId="{67ABF73B-35F9-483D-86C5-5304694F27EF}" srcOrd="0" destOrd="0" presId="urn:microsoft.com/office/officeart/2005/8/layout/hierarchy1"/>
    <dgm:cxn modelId="{1DB61C9F-BB93-4572-BB39-9191FAF5B99A}" type="presOf" srcId="{A8917D0C-01F1-4DA6-817A-FDB586DE8FC1}" destId="{E1692F85-7AAA-463A-85FE-729012E7F99A}" srcOrd="0" destOrd="0" presId="urn:microsoft.com/office/officeart/2005/8/layout/hierarchy1"/>
    <dgm:cxn modelId="{9D1D4AAB-E7DA-444F-A140-FC4023635071}" type="presOf" srcId="{E259993F-0423-4BCF-9387-D9C274EFC28C}" destId="{0EC8CF5D-FDFC-4C50-A1AA-6A8B3CDECC2C}" srcOrd="0" destOrd="0" presId="urn:microsoft.com/office/officeart/2005/8/layout/hierarchy1"/>
    <dgm:cxn modelId="{FE827640-7EE3-4BDF-BB0C-2B4B02820636}" type="presOf" srcId="{B8E8F1B1-411C-46D8-A864-CAFAA5F34AD4}" destId="{310F85DA-6379-459F-B1B0-A774E345C077}" srcOrd="0" destOrd="0" presId="urn:microsoft.com/office/officeart/2005/8/layout/hierarchy1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B048FEF1-6793-4C3B-9DA6-985E8B6D1E05}" type="presOf" srcId="{4EF8D07C-7188-44E5-9E67-0E0E28BB0C4B}" destId="{421FAE10-A3A5-4BD2-BD6F-7EF6362BB8A8}" srcOrd="0" destOrd="0" presId="urn:microsoft.com/office/officeart/2005/8/layout/hierarchy1"/>
    <dgm:cxn modelId="{3055EBF4-3724-4640-BCC3-B0E02A0BE2D0}" type="presOf" srcId="{24EB1BEF-3B54-4627-B085-1BAEE3143266}" destId="{813E2F95-3270-4235-AFC2-F62991376DD4}" srcOrd="0" destOrd="0" presId="urn:microsoft.com/office/officeart/2005/8/layout/hierarchy1"/>
    <dgm:cxn modelId="{1DC054CF-7B43-4930-904D-734062862C50}" type="presOf" srcId="{034C1130-D0AF-41F2-93EA-427D48FC9C82}" destId="{0CB2195D-5C9A-46E9-A4B2-A62C9E89768F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BBA03E5C-7329-4E39-BE28-64BCBC24460B}" type="presOf" srcId="{364A3CC8-B0C6-4870-98D3-AA868A2D458E}" destId="{23F466E8-86C2-4612-99A4-993C8AF8ACF4}" srcOrd="0" destOrd="0" presId="urn:microsoft.com/office/officeart/2005/8/layout/hierarchy1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96B8C876-CD87-48F1-9F71-CAA26AEBA980}" type="presOf" srcId="{ACEA203C-D158-4796-A7DC-87FC80877735}" destId="{157E792D-BD92-4C1F-9BB2-EBD31A63507D}" srcOrd="0" destOrd="0" presId="urn:microsoft.com/office/officeart/2005/8/layout/hierarchy1"/>
    <dgm:cxn modelId="{609F4B15-5899-4984-A9B1-8A0FE61710FC}" type="presOf" srcId="{65190FE3-B869-446B-B741-AB26C34FBCE2}" destId="{43B21715-A3F4-4BF9-ADE0-E1A678D0C1A6}" srcOrd="0" destOrd="0" presId="urn:microsoft.com/office/officeart/2005/8/layout/hierarchy1"/>
    <dgm:cxn modelId="{18BCD462-F8D2-4DD5-91B4-B2082D4B3539}" type="presOf" srcId="{35D9CC4B-5756-44B0-9877-0A445C7D6104}" destId="{8D0FF32E-A609-47DE-A591-58359AE0CBB7}" srcOrd="0" destOrd="0" presId="urn:microsoft.com/office/officeart/2005/8/layout/hierarchy1"/>
    <dgm:cxn modelId="{490E7341-AC3C-4295-BC48-410E7C0A6576}" type="presParOf" srcId="{8D15DCEE-5D12-41ED-874D-E582D61DE7BA}" destId="{BBC17BBE-19D7-4C8B-A2B8-7F589B85C56E}" srcOrd="0" destOrd="0" presId="urn:microsoft.com/office/officeart/2005/8/layout/hierarchy1"/>
    <dgm:cxn modelId="{683D4153-2712-4486-A397-0AF9711BD4B1}" type="presParOf" srcId="{BBC17BBE-19D7-4C8B-A2B8-7F589B85C56E}" destId="{F7FEEF46-0560-425C-A4E7-E49A8F1B5DAD}" srcOrd="0" destOrd="0" presId="urn:microsoft.com/office/officeart/2005/8/layout/hierarchy1"/>
    <dgm:cxn modelId="{5A9D8F23-61EF-4EB2-8769-318EDDA6E1E2}" type="presParOf" srcId="{F7FEEF46-0560-425C-A4E7-E49A8F1B5DAD}" destId="{3DFD057A-B3E9-4B31-8CFD-1B2C68DA80B7}" srcOrd="0" destOrd="0" presId="urn:microsoft.com/office/officeart/2005/8/layout/hierarchy1"/>
    <dgm:cxn modelId="{B19DB157-DFDD-4131-91E1-2F54B4AC6BDF}" type="presParOf" srcId="{F7FEEF46-0560-425C-A4E7-E49A8F1B5DAD}" destId="{23F466E8-86C2-4612-99A4-993C8AF8ACF4}" srcOrd="1" destOrd="0" presId="urn:microsoft.com/office/officeart/2005/8/layout/hierarchy1"/>
    <dgm:cxn modelId="{594731A8-FCEC-4B2A-9573-D70E4C4B3627}" type="presParOf" srcId="{BBC17BBE-19D7-4C8B-A2B8-7F589B85C56E}" destId="{206CD46C-5C82-4D33-BCD8-1ADE83A862BE}" srcOrd="1" destOrd="0" presId="urn:microsoft.com/office/officeart/2005/8/layout/hierarchy1"/>
    <dgm:cxn modelId="{91724CA7-ECBD-41D2-BFAF-6870DA7EA2A5}" type="presParOf" srcId="{206CD46C-5C82-4D33-BCD8-1ADE83A862BE}" destId="{0CB2195D-5C9A-46E9-A4B2-A62C9E89768F}" srcOrd="0" destOrd="0" presId="urn:microsoft.com/office/officeart/2005/8/layout/hierarchy1"/>
    <dgm:cxn modelId="{6F7F7E0C-EFF6-4CBF-B742-74394459CB33}" type="presParOf" srcId="{206CD46C-5C82-4D33-BCD8-1ADE83A862BE}" destId="{4A75B875-6E7E-4A70-8BEC-6FBD1459122E}" srcOrd="1" destOrd="0" presId="urn:microsoft.com/office/officeart/2005/8/layout/hierarchy1"/>
    <dgm:cxn modelId="{60F6F932-13AB-4098-BAC7-09B574895BD8}" type="presParOf" srcId="{4A75B875-6E7E-4A70-8BEC-6FBD1459122E}" destId="{874817B9-D080-4ABB-8312-3DE28E584663}" srcOrd="0" destOrd="0" presId="urn:microsoft.com/office/officeart/2005/8/layout/hierarchy1"/>
    <dgm:cxn modelId="{9F06FF72-11A5-4D94-B4BF-35D4B323AB91}" type="presParOf" srcId="{874817B9-D080-4ABB-8312-3DE28E584663}" destId="{845EF81B-5A2A-49B4-A200-B91E32BA30DB}" srcOrd="0" destOrd="0" presId="urn:microsoft.com/office/officeart/2005/8/layout/hierarchy1"/>
    <dgm:cxn modelId="{F5174AFB-5D46-46CB-92F1-0CC060697815}" type="presParOf" srcId="{874817B9-D080-4ABB-8312-3DE28E584663}" destId="{310F85DA-6379-459F-B1B0-A774E345C077}" srcOrd="1" destOrd="0" presId="urn:microsoft.com/office/officeart/2005/8/layout/hierarchy1"/>
    <dgm:cxn modelId="{2AD2BE6F-5662-49C0-ABFC-943ABE744A5A}" type="presParOf" srcId="{4A75B875-6E7E-4A70-8BEC-6FBD1459122E}" destId="{6D9FB56A-A6C3-4817-B437-DE5A19943E3E}" srcOrd="1" destOrd="0" presId="urn:microsoft.com/office/officeart/2005/8/layout/hierarchy1"/>
    <dgm:cxn modelId="{1D58856C-44E0-47D1-93EC-B2BF087FC8E8}" type="presParOf" srcId="{6D9FB56A-A6C3-4817-B437-DE5A19943E3E}" destId="{8D0FF32E-A609-47DE-A591-58359AE0CBB7}" srcOrd="0" destOrd="0" presId="urn:microsoft.com/office/officeart/2005/8/layout/hierarchy1"/>
    <dgm:cxn modelId="{2B67332B-5C3A-46B8-9007-04036E5F9766}" type="presParOf" srcId="{6D9FB56A-A6C3-4817-B437-DE5A19943E3E}" destId="{CBD9C009-4D68-4C0C-A9EC-825F0D956053}" srcOrd="1" destOrd="0" presId="urn:microsoft.com/office/officeart/2005/8/layout/hierarchy1"/>
    <dgm:cxn modelId="{D248671D-2CD8-45E5-96A4-1EAD16EB0872}" type="presParOf" srcId="{CBD9C009-4D68-4C0C-A9EC-825F0D956053}" destId="{FB47B2E8-50A4-4AA6-A7BF-0D0AD1592B0D}" srcOrd="0" destOrd="0" presId="urn:microsoft.com/office/officeart/2005/8/layout/hierarchy1"/>
    <dgm:cxn modelId="{63B4AF7C-96A5-489A-907D-6F129684D4C7}" type="presParOf" srcId="{FB47B2E8-50A4-4AA6-A7BF-0D0AD1592B0D}" destId="{09232880-409E-47F5-A6AB-81DE83AA69DD}" srcOrd="0" destOrd="0" presId="urn:microsoft.com/office/officeart/2005/8/layout/hierarchy1"/>
    <dgm:cxn modelId="{969CA5DB-CF07-414D-B5AF-9958C6F620AE}" type="presParOf" srcId="{FB47B2E8-50A4-4AA6-A7BF-0D0AD1592B0D}" destId="{157E792D-BD92-4C1F-9BB2-EBD31A63507D}" srcOrd="1" destOrd="0" presId="urn:microsoft.com/office/officeart/2005/8/layout/hierarchy1"/>
    <dgm:cxn modelId="{66A1039E-9F0B-494F-BE8E-8A8248753663}" type="presParOf" srcId="{CBD9C009-4D68-4C0C-A9EC-825F0D956053}" destId="{3AC2F894-D2BE-4E0D-BF17-874E6320832C}" srcOrd="1" destOrd="0" presId="urn:microsoft.com/office/officeart/2005/8/layout/hierarchy1"/>
    <dgm:cxn modelId="{5CA2E895-28F1-46B4-AC40-FC530505F9A6}" type="presParOf" srcId="{6D9FB56A-A6C3-4817-B437-DE5A19943E3E}" destId="{67ABF73B-35F9-483D-86C5-5304694F27EF}" srcOrd="2" destOrd="0" presId="urn:microsoft.com/office/officeart/2005/8/layout/hierarchy1"/>
    <dgm:cxn modelId="{07BC1AAF-3B5D-4614-B486-82FEDC5EA23F}" type="presParOf" srcId="{6D9FB56A-A6C3-4817-B437-DE5A19943E3E}" destId="{F4101754-1DA4-4C73-B965-FEF5D061B13F}" srcOrd="3" destOrd="0" presId="urn:microsoft.com/office/officeart/2005/8/layout/hierarchy1"/>
    <dgm:cxn modelId="{09AF56F2-DBF1-4954-B2BF-59ECF3C74666}" type="presParOf" srcId="{F4101754-1DA4-4C73-B965-FEF5D061B13F}" destId="{068A77AD-809D-4D2D-8105-A3F5F24402A9}" srcOrd="0" destOrd="0" presId="urn:microsoft.com/office/officeart/2005/8/layout/hierarchy1"/>
    <dgm:cxn modelId="{E0C4C94A-0339-4091-B26A-8F3289E45FF7}" type="presParOf" srcId="{068A77AD-809D-4D2D-8105-A3F5F24402A9}" destId="{093F1BA3-32C3-4791-809F-E7C59426FDA8}" srcOrd="0" destOrd="0" presId="urn:microsoft.com/office/officeart/2005/8/layout/hierarchy1"/>
    <dgm:cxn modelId="{FEB921DF-524F-4703-954C-EE4B6F22C688}" type="presParOf" srcId="{068A77AD-809D-4D2D-8105-A3F5F24402A9}" destId="{43B21715-A3F4-4BF9-ADE0-E1A678D0C1A6}" srcOrd="1" destOrd="0" presId="urn:microsoft.com/office/officeart/2005/8/layout/hierarchy1"/>
    <dgm:cxn modelId="{001AF4C5-0F40-47A2-8D72-363EC9D9EC7A}" type="presParOf" srcId="{F4101754-1DA4-4C73-B965-FEF5D061B13F}" destId="{3511A9AB-3399-4D74-9DA4-E889124008FE}" srcOrd="1" destOrd="0" presId="urn:microsoft.com/office/officeart/2005/8/layout/hierarchy1"/>
    <dgm:cxn modelId="{030260C0-2B7E-45B9-91E2-0617B3626758}" type="presParOf" srcId="{206CD46C-5C82-4D33-BCD8-1ADE83A862BE}" destId="{0EC8CF5D-FDFC-4C50-A1AA-6A8B3CDECC2C}" srcOrd="2" destOrd="0" presId="urn:microsoft.com/office/officeart/2005/8/layout/hierarchy1"/>
    <dgm:cxn modelId="{8E6C7FA4-453C-40DC-BB20-DC305E127420}" type="presParOf" srcId="{206CD46C-5C82-4D33-BCD8-1ADE83A862BE}" destId="{CD120645-6F4C-4928-8220-E8C84A2C8573}" srcOrd="3" destOrd="0" presId="urn:microsoft.com/office/officeart/2005/8/layout/hierarchy1"/>
    <dgm:cxn modelId="{AFCFAD1B-595B-4799-B374-69D0176FDED9}" type="presParOf" srcId="{CD120645-6F4C-4928-8220-E8C84A2C8573}" destId="{42B69068-175F-469D-9BF7-E4B2C99FA89E}" srcOrd="0" destOrd="0" presId="urn:microsoft.com/office/officeart/2005/8/layout/hierarchy1"/>
    <dgm:cxn modelId="{E52921FC-F997-40C5-9418-1952720FA0E0}" type="presParOf" srcId="{42B69068-175F-469D-9BF7-E4B2C99FA89E}" destId="{83BA3D18-561A-4474-8965-A051B573F79E}" srcOrd="0" destOrd="0" presId="urn:microsoft.com/office/officeart/2005/8/layout/hierarchy1"/>
    <dgm:cxn modelId="{78ED0676-FC35-4B4A-A8C8-D81C5369F072}" type="presParOf" srcId="{42B69068-175F-469D-9BF7-E4B2C99FA89E}" destId="{E1692F85-7AAA-463A-85FE-729012E7F99A}" srcOrd="1" destOrd="0" presId="urn:microsoft.com/office/officeart/2005/8/layout/hierarchy1"/>
    <dgm:cxn modelId="{C050F793-5410-4A5D-9D5D-88E9AA70F7DF}" type="presParOf" srcId="{CD120645-6F4C-4928-8220-E8C84A2C8573}" destId="{68444AD6-9507-47A9-A2E8-328CFC5B406B}" srcOrd="1" destOrd="0" presId="urn:microsoft.com/office/officeart/2005/8/layout/hierarchy1"/>
    <dgm:cxn modelId="{69122EF9-82FF-47E0-AA20-29768F9A67A9}" type="presParOf" srcId="{68444AD6-9507-47A9-A2E8-328CFC5B406B}" destId="{421FAE10-A3A5-4BD2-BD6F-7EF6362BB8A8}" srcOrd="0" destOrd="0" presId="urn:microsoft.com/office/officeart/2005/8/layout/hierarchy1"/>
    <dgm:cxn modelId="{43C35D94-562A-4932-B0DD-9DF22D8EF18E}" type="presParOf" srcId="{68444AD6-9507-47A9-A2E8-328CFC5B406B}" destId="{01F02334-75A2-4ED8-8360-A94F9348465E}" srcOrd="1" destOrd="0" presId="urn:microsoft.com/office/officeart/2005/8/layout/hierarchy1"/>
    <dgm:cxn modelId="{B27978AA-12E7-4AD0-99EB-59775961660D}" type="presParOf" srcId="{01F02334-75A2-4ED8-8360-A94F9348465E}" destId="{7D5F5095-4FF0-4DC4-B54A-585CB823E64F}" srcOrd="0" destOrd="0" presId="urn:microsoft.com/office/officeart/2005/8/layout/hierarchy1"/>
    <dgm:cxn modelId="{F564750C-8837-41BB-97E7-A2C9788BE5B9}" type="presParOf" srcId="{7D5F5095-4FF0-4DC4-B54A-585CB823E64F}" destId="{4DEFAB8F-2FDE-44AC-85C4-2E9AE0131F9E}" srcOrd="0" destOrd="0" presId="urn:microsoft.com/office/officeart/2005/8/layout/hierarchy1"/>
    <dgm:cxn modelId="{D12147DF-79B4-4B6C-9536-853B13CDCECD}" type="presParOf" srcId="{7D5F5095-4FF0-4DC4-B54A-585CB823E64F}" destId="{813E2F95-3270-4235-AFC2-F62991376DD4}" srcOrd="1" destOrd="0" presId="urn:microsoft.com/office/officeart/2005/8/layout/hierarchy1"/>
    <dgm:cxn modelId="{A39A5F26-CF38-41AE-B647-D6F2166C47E9}" type="presParOf" srcId="{01F02334-75A2-4ED8-8360-A94F9348465E}" destId="{6214E3C5-86C1-408C-951C-FFEB78686842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/>
      <dgm:t>
        <a:bodyPr/>
        <a:lstStyle/>
        <a:p>
          <a:pPr algn="ctr" rtl="1"/>
          <a:r>
            <a:rPr lang="ar-EG" b="1" dirty="0" err="1" smtClean="0">
              <a:solidFill>
                <a:srgbClr val="FF0000"/>
              </a:solidFill>
              <a:cs typeface="PT Bold Heading" pitchFamily="2" charset="-78"/>
            </a:rPr>
            <a:t>البجاوي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زوارق جذوع الأشجار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زوارق الفخار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</dgm:ptLst>
  <dgm:cxnLst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D06D6F81-422E-4677-B0C0-A919C6E39F96}" type="presOf" srcId="{E259993F-0423-4BCF-9387-D9C274EFC28C}" destId="{0EC8CF5D-FDFC-4C50-A1AA-6A8B3CDECC2C}" srcOrd="0" destOrd="0" presId="urn:microsoft.com/office/officeart/2005/8/layout/hierarchy1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B3F9952A-4AC0-49E3-8811-65391661E203}" type="presOf" srcId="{EDFCEFAD-2E4B-45BE-98B5-C596E89EE94A}" destId="{8D15DCEE-5D12-41ED-874D-E582D61DE7BA}" srcOrd="0" destOrd="0" presId="urn:microsoft.com/office/officeart/2005/8/layout/hierarchy1"/>
    <dgm:cxn modelId="{9926348E-88B7-4092-8440-F92CA6A27B60}" type="presOf" srcId="{B8E8F1B1-411C-46D8-A864-CAFAA5F34AD4}" destId="{310F85DA-6379-459F-B1B0-A774E345C077}" srcOrd="0" destOrd="0" presId="urn:microsoft.com/office/officeart/2005/8/layout/hierarchy1"/>
    <dgm:cxn modelId="{0A992F54-B759-4273-AD58-F303BAFFD81F}" type="presOf" srcId="{364A3CC8-B0C6-4870-98D3-AA868A2D458E}" destId="{23F466E8-86C2-4612-99A4-993C8AF8ACF4}" srcOrd="0" destOrd="0" presId="urn:microsoft.com/office/officeart/2005/8/layout/hierarchy1"/>
    <dgm:cxn modelId="{8C64057A-F64E-42E6-A168-C91394B18C8F}" type="presOf" srcId="{A8917D0C-01F1-4DA6-817A-FDB586DE8FC1}" destId="{E1692F85-7AAA-463A-85FE-729012E7F99A}" srcOrd="0" destOrd="0" presId="urn:microsoft.com/office/officeart/2005/8/layout/hierarchy1"/>
    <dgm:cxn modelId="{4100729B-EB96-4FE3-A884-E3717F240EE6}" type="presOf" srcId="{034C1130-D0AF-41F2-93EA-427D48FC9C82}" destId="{0CB2195D-5C9A-46E9-A4B2-A62C9E89768F}" srcOrd="0" destOrd="0" presId="urn:microsoft.com/office/officeart/2005/8/layout/hierarchy1"/>
    <dgm:cxn modelId="{138BE472-E2CE-4D6A-887E-A3CCE16C7157}" type="presParOf" srcId="{8D15DCEE-5D12-41ED-874D-E582D61DE7BA}" destId="{BBC17BBE-19D7-4C8B-A2B8-7F589B85C56E}" srcOrd="0" destOrd="0" presId="urn:microsoft.com/office/officeart/2005/8/layout/hierarchy1"/>
    <dgm:cxn modelId="{5A842B77-8E14-43A0-9726-93BBAEB16947}" type="presParOf" srcId="{BBC17BBE-19D7-4C8B-A2B8-7F589B85C56E}" destId="{F7FEEF46-0560-425C-A4E7-E49A8F1B5DAD}" srcOrd="0" destOrd="0" presId="urn:microsoft.com/office/officeart/2005/8/layout/hierarchy1"/>
    <dgm:cxn modelId="{20730C77-FBA2-43ED-A801-91919B81345C}" type="presParOf" srcId="{F7FEEF46-0560-425C-A4E7-E49A8F1B5DAD}" destId="{3DFD057A-B3E9-4B31-8CFD-1B2C68DA80B7}" srcOrd="0" destOrd="0" presId="urn:microsoft.com/office/officeart/2005/8/layout/hierarchy1"/>
    <dgm:cxn modelId="{72A726B7-20E7-4724-9844-FE0696066DCB}" type="presParOf" srcId="{F7FEEF46-0560-425C-A4E7-E49A8F1B5DAD}" destId="{23F466E8-86C2-4612-99A4-993C8AF8ACF4}" srcOrd="1" destOrd="0" presId="urn:microsoft.com/office/officeart/2005/8/layout/hierarchy1"/>
    <dgm:cxn modelId="{8E3F4A3E-4BF2-4427-984D-545AEC3BFEF0}" type="presParOf" srcId="{BBC17BBE-19D7-4C8B-A2B8-7F589B85C56E}" destId="{206CD46C-5C82-4D33-BCD8-1ADE83A862BE}" srcOrd="1" destOrd="0" presId="urn:microsoft.com/office/officeart/2005/8/layout/hierarchy1"/>
    <dgm:cxn modelId="{86D04E36-FBE3-4F19-A1D0-0821D1E9F75F}" type="presParOf" srcId="{206CD46C-5C82-4D33-BCD8-1ADE83A862BE}" destId="{0CB2195D-5C9A-46E9-A4B2-A62C9E89768F}" srcOrd="0" destOrd="0" presId="urn:microsoft.com/office/officeart/2005/8/layout/hierarchy1"/>
    <dgm:cxn modelId="{CB83DBFF-4B56-4D72-9871-FFBE4B8C008F}" type="presParOf" srcId="{206CD46C-5C82-4D33-BCD8-1ADE83A862BE}" destId="{4A75B875-6E7E-4A70-8BEC-6FBD1459122E}" srcOrd="1" destOrd="0" presId="urn:microsoft.com/office/officeart/2005/8/layout/hierarchy1"/>
    <dgm:cxn modelId="{CC729882-FCA4-4115-9203-2A6C0581033F}" type="presParOf" srcId="{4A75B875-6E7E-4A70-8BEC-6FBD1459122E}" destId="{874817B9-D080-4ABB-8312-3DE28E584663}" srcOrd="0" destOrd="0" presId="urn:microsoft.com/office/officeart/2005/8/layout/hierarchy1"/>
    <dgm:cxn modelId="{F5160A9F-CA00-4481-A7CC-14FFC2F1F02A}" type="presParOf" srcId="{874817B9-D080-4ABB-8312-3DE28E584663}" destId="{845EF81B-5A2A-49B4-A200-B91E32BA30DB}" srcOrd="0" destOrd="0" presId="urn:microsoft.com/office/officeart/2005/8/layout/hierarchy1"/>
    <dgm:cxn modelId="{9423DB35-DA68-480C-ACE5-88F324C9940D}" type="presParOf" srcId="{874817B9-D080-4ABB-8312-3DE28E584663}" destId="{310F85DA-6379-459F-B1B0-A774E345C077}" srcOrd="1" destOrd="0" presId="urn:microsoft.com/office/officeart/2005/8/layout/hierarchy1"/>
    <dgm:cxn modelId="{17AB5751-0EBB-42C2-B4BC-EE0F88747CC1}" type="presParOf" srcId="{4A75B875-6E7E-4A70-8BEC-6FBD1459122E}" destId="{6D9FB56A-A6C3-4817-B437-DE5A19943E3E}" srcOrd="1" destOrd="0" presId="urn:microsoft.com/office/officeart/2005/8/layout/hierarchy1"/>
    <dgm:cxn modelId="{8E20C05B-AE13-4591-8087-07219181ABFE}" type="presParOf" srcId="{206CD46C-5C82-4D33-BCD8-1ADE83A862BE}" destId="{0EC8CF5D-FDFC-4C50-A1AA-6A8B3CDECC2C}" srcOrd="2" destOrd="0" presId="urn:microsoft.com/office/officeart/2005/8/layout/hierarchy1"/>
    <dgm:cxn modelId="{E67F6E39-FA31-4313-96E6-A2D8ADC4230A}" type="presParOf" srcId="{206CD46C-5C82-4D33-BCD8-1ADE83A862BE}" destId="{CD120645-6F4C-4928-8220-E8C84A2C8573}" srcOrd="3" destOrd="0" presId="urn:microsoft.com/office/officeart/2005/8/layout/hierarchy1"/>
    <dgm:cxn modelId="{DBFE425B-50EA-4EE1-ABB0-6823EC5272CE}" type="presParOf" srcId="{CD120645-6F4C-4928-8220-E8C84A2C8573}" destId="{42B69068-175F-469D-9BF7-E4B2C99FA89E}" srcOrd="0" destOrd="0" presId="urn:microsoft.com/office/officeart/2005/8/layout/hierarchy1"/>
    <dgm:cxn modelId="{A20E41EF-94DD-4400-8E34-ACB0AF729574}" type="presParOf" srcId="{42B69068-175F-469D-9BF7-E4B2C99FA89E}" destId="{83BA3D18-561A-4474-8965-A051B573F79E}" srcOrd="0" destOrd="0" presId="urn:microsoft.com/office/officeart/2005/8/layout/hierarchy1"/>
    <dgm:cxn modelId="{FE272410-7026-40C9-B64A-08BECEFC16FF}" type="presParOf" srcId="{42B69068-175F-469D-9BF7-E4B2C99FA89E}" destId="{E1692F85-7AAA-463A-85FE-729012E7F99A}" srcOrd="1" destOrd="0" presId="urn:microsoft.com/office/officeart/2005/8/layout/hierarchy1"/>
    <dgm:cxn modelId="{AA4302F0-7675-4C45-9E6A-60F4AF392428}" type="presParOf" srcId="{CD120645-6F4C-4928-8220-E8C84A2C8573}" destId="{68444AD6-9507-47A9-A2E8-328CFC5B406B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اللاندسكيب الاجتماعي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الغطاء البشري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600" b="1" dirty="0" smtClean="0">
              <a:solidFill>
                <a:srgbClr val="C00000"/>
              </a:solidFill>
              <a:cs typeface="PT Bold Heading" pitchFamily="2" charset="-78"/>
            </a:rPr>
            <a:t>الملكية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cs typeface="PT Bold Heading" pitchFamily="2" charset="-78"/>
            </a:rPr>
            <a:t>توزيع العمل</a:t>
          </a:r>
          <a:endParaRPr lang="en-US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وحدة المجتمع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002060"/>
              </a:solidFill>
              <a:cs typeface="PT Bold Heading" pitchFamily="2" charset="-78"/>
            </a:rPr>
            <a:t>الخصائص النفسية</a:t>
          </a:r>
          <a:endParaRPr lang="en-US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0FFF08D5-9CBA-4725-A0CF-529B63DDA723}" type="presOf" srcId="{24EB1BEF-3B54-4627-B085-1BAEE3143266}" destId="{813E2F95-3270-4235-AFC2-F62991376DD4}" srcOrd="0" destOrd="0" presId="urn:microsoft.com/office/officeart/2005/8/layout/hierarchy1"/>
    <dgm:cxn modelId="{80BE5EBA-F62F-484C-90E7-F33C089B81FD}" type="presOf" srcId="{ACEA203C-D158-4796-A7DC-87FC80877735}" destId="{157E792D-BD92-4C1F-9BB2-EBD31A63507D}" srcOrd="0" destOrd="0" presId="urn:microsoft.com/office/officeart/2005/8/layout/hierarchy1"/>
    <dgm:cxn modelId="{93CADBBD-63E4-4A4E-A208-33419A874457}" type="presOf" srcId="{E259993F-0423-4BCF-9387-D9C274EFC28C}" destId="{0EC8CF5D-FDFC-4C50-A1AA-6A8B3CDECC2C}" srcOrd="0" destOrd="0" presId="urn:microsoft.com/office/officeart/2005/8/layout/hierarchy1"/>
    <dgm:cxn modelId="{C118AB02-5E43-4EB5-8021-F39C9FD8F837}" type="presOf" srcId="{65190FE3-B869-446B-B741-AB26C34FBCE2}" destId="{43B21715-A3F4-4BF9-ADE0-E1A678D0C1A6}" srcOrd="0" destOrd="0" presId="urn:microsoft.com/office/officeart/2005/8/layout/hierarchy1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49C3F3DA-35B8-4F32-BA1C-98832B9CDEFC}" type="presOf" srcId="{364A3CC8-B0C6-4870-98D3-AA868A2D458E}" destId="{23F466E8-86C2-4612-99A4-993C8AF8ACF4}" srcOrd="0" destOrd="0" presId="urn:microsoft.com/office/officeart/2005/8/layout/hierarchy1"/>
    <dgm:cxn modelId="{F05F0D98-7A65-4A46-99F5-621D207207D8}" type="presOf" srcId="{B8E8F1B1-411C-46D8-A864-CAFAA5F34AD4}" destId="{310F85DA-6379-459F-B1B0-A774E345C077}" srcOrd="0" destOrd="0" presId="urn:microsoft.com/office/officeart/2005/8/layout/hierarchy1"/>
    <dgm:cxn modelId="{4333D2A5-05FB-4B91-A7CF-592DBC34AF8B}" type="presOf" srcId="{4EF8D07C-7188-44E5-9E67-0E0E28BB0C4B}" destId="{421FAE10-A3A5-4BD2-BD6F-7EF6362BB8A8}" srcOrd="0" destOrd="0" presId="urn:microsoft.com/office/officeart/2005/8/layout/hierarchy1"/>
    <dgm:cxn modelId="{BD35E9B8-A91E-40DF-AEB5-7D3EC8E4BD46}" type="presOf" srcId="{034C1130-D0AF-41F2-93EA-427D48FC9C82}" destId="{0CB2195D-5C9A-46E9-A4B2-A62C9E89768F}" srcOrd="0" destOrd="0" presId="urn:microsoft.com/office/officeart/2005/8/layout/hierarchy1"/>
    <dgm:cxn modelId="{87D793F1-8F04-46BF-A9D3-33A4737F24EA}" type="presOf" srcId="{0AB94C47-8280-469E-B52B-630ECE4AD912}" destId="{67ABF73B-35F9-483D-86C5-5304694F27EF}" srcOrd="0" destOrd="0" presId="urn:microsoft.com/office/officeart/2005/8/layout/hierarchy1"/>
    <dgm:cxn modelId="{1D535EAF-5B52-4623-9B0D-804ADAA1C4C8}" type="presOf" srcId="{35D9CC4B-5756-44B0-9877-0A445C7D6104}" destId="{8D0FF32E-A609-47DE-A591-58359AE0CBB7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66D34084-6B8A-44F2-8D6B-42C7BED2F6F8}" type="presOf" srcId="{A8917D0C-01F1-4DA6-817A-FDB586DE8FC1}" destId="{E1692F85-7AAA-463A-85FE-729012E7F99A}" srcOrd="0" destOrd="0" presId="urn:microsoft.com/office/officeart/2005/8/layout/hierarchy1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CF7AE519-01FC-419E-91F9-FC901D15E79C}" type="presOf" srcId="{EDFCEFAD-2E4B-45BE-98B5-C596E89EE94A}" destId="{8D15DCEE-5D12-41ED-874D-E582D61DE7BA}" srcOrd="0" destOrd="0" presId="urn:microsoft.com/office/officeart/2005/8/layout/hierarchy1"/>
    <dgm:cxn modelId="{D2F8436B-A7CA-4530-AB53-B3DC69DDDC65}" type="presParOf" srcId="{8D15DCEE-5D12-41ED-874D-E582D61DE7BA}" destId="{BBC17BBE-19D7-4C8B-A2B8-7F589B85C56E}" srcOrd="0" destOrd="0" presId="urn:microsoft.com/office/officeart/2005/8/layout/hierarchy1"/>
    <dgm:cxn modelId="{43C89323-AF58-4081-97A1-7C72E53D6887}" type="presParOf" srcId="{BBC17BBE-19D7-4C8B-A2B8-7F589B85C56E}" destId="{F7FEEF46-0560-425C-A4E7-E49A8F1B5DAD}" srcOrd="0" destOrd="0" presId="urn:microsoft.com/office/officeart/2005/8/layout/hierarchy1"/>
    <dgm:cxn modelId="{A46EA7C0-B893-4259-B3E1-743FC840FE6B}" type="presParOf" srcId="{F7FEEF46-0560-425C-A4E7-E49A8F1B5DAD}" destId="{3DFD057A-B3E9-4B31-8CFD-1B2C68DA80B7}" srcOrd="0" destOrd="0" presId="urn:microsoft.com/office/officeart/2005/8/layout/hierarchy1"/>
    <dgm:cxn modelId="{4DFCED4F-434F-4143-9FDB-54E597F36585}" type="presParOf" srcId="{F7FEEF46-0560-425C-A4E7-E49A8F1B5DAD}" destId="{23F466E8-86C2-4612-99A4-993C8AF8ACF4}" srcOrd="1" destOrd="0" presId="urn:microsoft.com/office/officeart/2005/8/layout/hierarchy1"/>
    <dgm:cxn modelId="{1717B597-D5B3-4D01-A9E3-6F2F6BC3FE3D}" type="presParOf" srcId="{BBC17BBE-19D7-4C8B-A2B8-7F589B85C56E}" destId="{206CD46C-5C82-4D33-BCD8-1ADE83A862BE}" srcOrd="1" destOrd="0" presId="urn:microsoft.com/office/officeart/2005/8/layout/hierarchy1"/>
    <dgm:cxn modelId="{5DD33159-8A56-450B-B7E3-B4D7FBD1CB21}" type="presParOf" srcId="{206CD46C-5C82-4D33-BCD8-1ADE83A862BE}" destId="{0CB2195D-5C9A-46E9-A4B2-A62C9E89768F}" srcOrd="0" destOrd="0" presId="urn:microsoft.com/office/officeart/2005/8/layout/hierarchy1"/>
    <dgm:cxn modelId="{1DE743CF-99EF-4C52-8D57-672A49AC7622}" type="presParOf" srcId="{206CD46C-5C82-4D33-BCD8-1ADE83A862BE}" destId="{4A75B875-6E7E-4A70-8BEC-6FBD1459122E}" srcOrd="1" destOrd="0" presId="urn:microsoft.com/office/officeart/2005/8/layout/hierarchy1"/>
    <dgm:cxn modelId="{E551033E-0327-4AF6-A51B-BEA60C884F4D}" type="presParOf" srcId="{4A75B875-6E7E-4A70-8BEC-6FBD1459122E}" destId="{874817B9-D080-4ABB-8312-3DE28E584663}" srcOrd="0" destOrd="0" presId="urn:microsoft.com/office/officeart/2005/8/layout/hierarchy1"/>
    <dgm:cxn modelId="{4DBEC26C-5361-4673-A1A7-F096A423A072}" type="presParOf" srcId="{874817B9-D080-4ABB-8312-3DE28E584663}" destId="{845EF81B-5A2A-49B4-A200-B91E32BA30DB}" srcOrd="0" destOrd="0" presId="urn:microsoft.com/office/officeart/2005/8/layout/hierarchy1"/>
    <dgm:cxn modelId="{6A2A8067-4C63-4B8F-9AF5-32FE94807E6D}" type="presParOf" srcId="{874817B9-D080-4ABB-8312-3DE28E584663}" destId="{310F85DA-6379-459F-B1B0-A774E345C077}" srcOrd="1" destOrd="0" presId="urn:microsoft.com/office/officeart/2005/8/layout/hierarchy1"/>
    <dgm:cxn modelId="{E28106EA-75BC-49A1-980D-29B9B6F60060}" type="presParOf" srcId="{4A75B875-6E7E-4A70-8BEC-6FBD1459122E}" destId="{6D9FB56A-A6C3-4817-B437-DE5A19943E3E}" srcOrd="1" destOrd="0" presId="urn:microsoft.com/office/officeart/2005/8/layout/hierarchy1"/>
    <dgm:cxn modelId="{07A2BAFB-8A46-4C74-9A10-EA958077935D}" type="presParOf" srcId="{6D9FB56A-A6C3-4817-B437-DE5A19943E3E}" destId="{8D0FF32E-A609-47DE-A591-58359AE0CBB7}" srcOrd="0" destOrd="0" presId="urn:microsoft.com/office/officeart/2005/8/layout/hierarchy1"/>
    <dgm:cxn modelId="{E5838657-1893-41BF-BE06-FC483E21CE04}" type="presParOf" srcId="{6D9FB56A-A6C3-4817-B437-DE5A19943E3E}" destId="{CBD9C009-4D68-4C0C-A9EC-825F0D956053}" srcOrd="1" destOrd="0" presId="urn:microsoft.com/office/officeart/2005/8/layout/hierarchy1"/>
    <dgm:cxn modelId="{2763597A-113F-4DA1-8B48-0FEABF0C0A9F}" type="presParOf" srcId="{CBD9C009-4D68-4C0C-A9EC-825F0D956053}" destId="{FB47B2E8-50A4-4AA6-A7BF-0D0AD1592B0D}" srcOrd="0" destOrd="0" presId="urn:microsoft.com/office/officeart/2005/8/layout/hierarchy1"/>
    <dgm:cxn modelId="{44398A5D-4732-48F9-ABFE-CEC65DA766DF}" type="presParOf" srcId="{FB47B2E8-50A4-4AA6-A7BF-0D0AD1592B0D}" destId="{09232880-409E-47F5-A6AB-81DE83AA69DD}" srcOrd="0" destOrd="0" presId="urn:microsoft.com/office/officeart/2005/8/layout/hierarchy1"/>
    <dgm:cxn modelId="{0D31BFAB-DF05-45F8-9BC9-6FF0E62E4AE2}" type="presParOf" srcId="{FB47B2E8-50A4-4AA6-A7BF-0D0AD1592B0D}" destId="{157E792D-BD92-4C1F-9BB2-EBD31A63507D}" srcOrd="1" destOrd="0" presId="urn:microsoft.com/office/officeart/2005/8/layout/hierarchy1"/>
    <dgm:cxn modelId="{F79E06D8-329A-46BB-ABF0-7DA3032A7A45}" type="presParOf" srcId="{CBD9C009-4D68-4C0C-A9EC-825F0D956053}" destId="{3AC2F894-D2BE-4E0D-BF17-874E6320832C}" srcOrd="1" destOrd="0" presId="urn:microsoft.com/office/officeart/2005/8/layout/hierarchy1"/>
    <dgm:cxn modelId="{B2FEB8B0-1C5D-4040-B678-F6C21B1D799B}" type="presParOf" srcId="{6D9FB56A-A6C3-4817-B437-DE5A19943E3E}" destId="{67ABF73B-35F9-483D-86C5-5304694F27EF}" srcOrd="2" destOrd="0" presId="urn:microsoft.com/office/officeart/2005/8/layout/hierarchy1"/>
    <dgm:cxn modelId="{C1BA0D47-E791-4D33-B281-28E60C1D72AC}" type="presParOf" srcId="{6D9FB56A-A6C3-4817-B437-DE5A19943E3E}" destId="{F4101754-1DA4-4C73-B965-FEF5D061B13F}" srcOrd="3" destOrd="0" presId="urn:microsoft.com/office/officeart/2005/8/layout/hierarchy1"/>
    <dgm:cxn modelId="{EB098BB9-47EB-4677-93E8-374DE0100C0F}" type="presParOf" srcId="{F4101754-1DA4-4C73-B965-FEF5D061B13F}" destId="{068A77AD-809D-4D2D-8105-A3F5F24402A9}" srcOrd="0" destOrd="0" presId="urn:microsoft.com/office/officeart/2005/8/layout/hierarchy1"/>
    <dgm:cxn modelId="{5F7EC65B-65B1-4200-A264-FB12A34E7E19}" type="presParOf" srcId="{068A77AD-809D-4D2D-8105-A3F5F24402A9}" destId="{093F1BA3-32C3-4791-809F-E7C59426FDA8}" srcOrd="0" destOrd="0" presId="urn:microsoft.com/office/officeart/2005/8/layout/hierarchy1"/>
    <dgm:cxn modelId="{0684E3AD-A071-4E00-ADD4-6882E04D4517}" type="presParOf" srcId="{068A77AD-809D-4D2D-8105-A3F5F24402A9}" destId="{43B21715-A3F4-4BF9-ADE0-E1A678D0C1A6}" srcOrd="1" destOrd="0" presId="urn:microsoft.com/office/officeart/2005/8/layout/hierarchy1"/>
    <dgm:cxn modelId="{F9860B84-AC37-4334-8950-D6CF3A23FAD8}" type="presParOf" srcId="{F4101754-1DA4-4C73-B965-FEF5D061B13F}" destId="{3511A9AB-3399-4D74-9DA4-E889124008FE}" srcOrd="1" destOrd="0" presId="urn:microsoft.com/office/officeart/2005/8/layout/hierarchy1"/>
    <dgm:cxn modelId="{160C64D2-CB62-4726-A747-1E49735616FD}" type="presParOf" srcId="{206CD46C-5C82-4D33-BCD8-1ADE83A862BE}" destId="{0EC8CF5D-FDFC-4C50-A1AA-6A8B3CDECC2C}" srcOrd="2" destOrd="0" presId="urn:microsoft.com/office/officeart/2005/8/layout/hierarchy1"/>
    <dgm:cxn modelId="{FFEDBAF1-0EEC-43F1-8295-2772E9904E4E}" type="presParOf" srcId="{206CD46C-5C82-4D33-BCD8-1ADE83A862BE}" destId="{CD120645-6F4C-4928-8220-E8C84A2C8573}" srcOrd="3" destOrd="0" presId="urn:microsoft.com/office/officeart/2005/8/layout/hierarchy1"/>
    <dgm:cxn modelId="{B2F1C9B7-6B6A-4DD9-B371-B91F5B1D5EEC}" type="presParOf" srcId="{CD120645-6F4C-4928-8220-E8C84A2C8573}" destId="{42B69068-175F-469D-9BF7-E4B2C99FA89E}" srcOrd="0" destOrd="0" presId="urn:microsoft.com/office/officeart/2005/8/layout/hierarchy1"/>
    <dgm:cxn modelId="{6138E38D-3B4D-4A8D-A589-ED1C6009BBF9}" type="presParOf" srcId="{42B69068-175F-469D-9BF7-E4B2C99FA89E}" destId="{83BA3D18-561A-4474-8965-A051B573F79E}" srcOrd="0" destOrd="0" presId="urn:microsoft.com/office/officeart/2005/8/layout/hierarchy1"/>
    <dgm:cxn modelId="{6E59B061-6AF5-4528-8EF7-8D2C6C39FE29}" type="presParOf" srcId="{42B69068-175F-469D-9BF7-E4B2C99FA89E}" destId="{E1692F85-7AAA-463A-85FE-729012E7F99A}" srcOrd="1" destOrd="0" presId="urn:microsoft.com/office/officeart/2005/8/layout/hierarchy1"/>
    <dgm:cxn modelId="{8E0206B8-0F64-47BF-B92B-D1F5864F48C3}" type="presParOf" srcId="{CD120645-6F4C-4928-8220-E8C84A2C8573}" destId="{68444AD6-9507-47A9-A2E8-328CFC5B406B}" srcOrd="1" destOrd="0" presId="urn:microsoft.com/office/officeart/2005/8/layout/hierarchy1"/>
    <dgm:cxn modelId="{153F9A0A-B267-4218-8F8D-8875CDEF97E9}" type="presParOf" srcId="{68444AD6-9507-47A9-A2E8-328CFC5B406B}" destId="{421FAE10-A3A5-4BD2-BD6F-7EF6362BB8A8}" srcOrd="0" destOrd="0" presId="urn:microsoft.com/office/officeart/2005/8/layout/hierarchy1"/>
    <dgm:cxn modelId="{6DD0D8BF-59BA-43BC-BAF8-67E43875892D}" type="presParOf" srcId="{68444AD6-9507-47A9-A2E8-328CFC5B406B}" destId="{01F02334-75A2-4ED8-8360-A94F9348465E}" srcOrd="1" destOrd="0" presId="urn:microsoft.com/office/officeart/2005/8/layout/hierarchy1"/>
    <dgm:cxn modelId="{FC7582C7-76B0-4F6E-B516-B75023052931}" type="presParOf" srcId="{01F02334-75A2-4ED8-8360-A94F9348465E}" destId="{7D5F5095-4FF0-4DC4-B54A-585CB823E64F}" srcOrd="0" destOrd="0" presId="urn:microsoft.com/office/officeart/2005/8/layout/hierarchy1"/>
    <dgm:cxn modelId="{5B100D37-141B-4C33-8AA9-7766924CA3C8}" type="presParOf" srcId="{7D5F5095-4FF0-4DC4-B54A-585CB823E64F}" destId="{4DEFAB8F-2FDE-44AC-85C4-2E9AE0131F9E}" srcOrd="0" destOrd="0" presId="urn:microsoft.com/office/officeart/2005/8/layout/hierarchy1"/>
    <dgm:cxn modelId="{5B56FD34-C520-4510-888C-C8456DF5A723}" type="presParOf" srcId="{7D5F5095-4FF0-4DC4-B54A-585CB823E64F}" destId="{813E2F95-3270-4235-AFC2-F62991376DD4}" srcOrd="1" destOrd="0" presId="urn:microsoft.com/office/officeart/2005/8/layout/hierarchy1"/>
    <dgm:cxn modelId="{54D5AD25-D426-4F44-B650-F69679CAB87D}" type="presParOf" srcId="{01F02334-75A2-4ED8-8360-A94F9348465E}" destId="{6214E3C5-86C1-408C-951C-FFEB7868684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1BE3-6AA7-4852-872D-4C1EB0E3D9FF}" type="datetimeFigureOut">
              <a:rPr lang="ar-SA" smtClean="0"/>
              <a:pPr/>
              <a:t>12/03/1442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0947332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48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دراسة التكنولوجية والحضارة المادية الخمسة النافخة القوس والسهم الحربة والخطاف الأدوات المنزلية</a:t>
            </a:r>
            <a:endParaRPr lang="ar-SA" sz="4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النافخـــــــــــة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القوس والسهم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الحربة والخطاف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الأدوات المنزلية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3784726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714356"/>
            <a:ext cx="6934200" cy="461964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دراسة </a:t>
            </a:r>
            <a:r>
              <a:rPr lang="ar-EG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 الاجتماعي الممثلة في العناصر التالية التي يوضحها الشكل التالي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155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الغطاء البشري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السابعة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يستخرج من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الكتاب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أن البيئة الاستوائية عامل طارد للحياة البشرية، وتزداد بها أقاليم العزلة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وحدة المجتمع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642918"/>
            <a:ext cx="6934200" cy="550072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يستخرج من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الكتاب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تحديد عناصر وحدة المجتمع في البيئة الاستوائية: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الوحدة الصغيرة المنعزلة ، والوحدة الصغيرة المتصلة، والوحدة الكبيرة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توزيع العمل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500042"/>
            <a:ext cx="6934200" cy="483395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يستخرج من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الكتاب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تحديد عناصر توزيع العمل :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حسب الجنس والحرفة ، وتحديد الأسرة في البيئة الاستوائية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الملكـــــــــــية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500042"/>
            <a:ext cx="6934200" cy="483395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يستخرج من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الكتاب 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عناصر الملكية في البيئة الاستوائية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الملكية الفردية ، والملكية الشخصية ، والملكية العامة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328614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ar-EG" sz="7200" dirty="0" smtClean="0">
                <a:solidFill>
                  <a:srgbClr val="FF0000"/>
                </a:solidFill>
                <a:cs typeface="PT Bold Heading" pitchFamily="2" charset="-78"/>
              </a:rPr>
              <a:t>الخصائص النفسية لسكان البيئة الاستوائية </a:t>
            </a:r>
            <a:r>
              <a:rPr lang="ar-EG" sz="7200" dirty="0" smtClean="0">
                <a:cs typeface="PT Bold Heading" pitchFamily="2" charset="-78"/>
              </a:rPr>
              <a:t>كما يوضحها الشكل التالي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rtl="1"/>
            <a:r>
              <a:rPr lang="ar-EG" sz="4800" b="1" u="sng" dirty="0" smtClean="0">
                <a:solidFill>
                  <a:srgbClr val="FF0000"/>
                </a:solidFill>
                <a:cs typeface="PT Bold Heading" pitchFamily="2" charset="-78"/>
              </a:rPr>
              <a:t>الخصائص النفسية والاجتماعية</a:t>
            </a:r>
            <a:endParaRPr lang="en-US" sz="4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791200"/>
          </a:xfrm>
        </p:spPr>
        <p:txBody>
          <a:bodyPr>
            <a:normAutofit/>
          </a:bodyPr>
          <a:lstStyle/>
          <a:p>
            <a:pPr algn="r" rtl="1"/>
            <a:r>
              <a:rPr lang="ar-EG" b="1" u="sng" dirty="0" smtClean="0">
                <a:solidFill>
                  <a:srgbClr val="C00000"/>
                </a:solidFill>
                <a:cs typeface="PT Bold Heading" pitchFamily="2" charset="-78"/>
              </a:rPr>
              <a:t>المهارات الجسمية :  </a:t>
            </a:r>
            <a:endParaRPr lang="en-US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 rtl="1"/>
            <a:r>
              <a:rPr lang="ar-EG" sz="2800" b="1" dirty="0" smtClean="0">
                <a:cs typeface="PT Bold Heading" pitchFamily="2" charset="-78"/>
              </a:rPr>
              <a:t>أقزام الغابة يتميزون بقوة الاحتمال والصبر والجلد، متسلق ماهر جدا ، القدرة على المروق بين الأشجار والإمساك بالأغصان، يكره الماء ويندر أن يجيد السباحة، وهو ملاحظ حاد البصر ، مرهف السمع ، سريع الحركة ، دائم الترقب للأخطار ، ويجيد فن التقليد والتخفي . ويمتاز بالارتياب والانطواء والخجل . والجميع يتميزون بنوع من الخوف من الأجنبي لذا نجد المكر والخديعة ، وحب الانتقام، حيث يصوب السهم المسموم في الظهر . وجو الغابة يبعث فيهم الرهبة والتوجس وكثرة الخزعبلات . كما أدى على تأليه كثير من مظاهر الغابة خاصة الأشجار حيث يعتقدون بسكون الأرواح فيها.</a:t>
            </a:r>
            <a:endParaRPr lang="en-US" sz="2800" dirty="0">
              <a:cs typeface="PT Bold Heading" pitchFamily="2" charset="-78"/>
            </a:endParaRPr>
          </a:p>
        </p:txBody>
      </p:sp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دراسة </a:t>
            </a:r>
            <a:r>
              <a:rPr lang="ar-EG" sz="36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 الاجتماعي في البيئة الاستوائية  بدقة كما يوضحها الشكل التالي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تحديد عناصر دراسة </a:t>
            </a:r>
            <a:r>
              <a:rPr lang="ar-EG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 الحضاري كما يوضحها الشكل التالي بدقة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105112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155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4800" dirty="0" smtClean="0">
                <a:cs typeface="PT Bold Heading" pitchFamily="2" charset="-78"/>
              </a:rPr>
              <a:t>الحياة الاقتصادية على الطالب استخراج سلم الحياة الاقتصادية الثلاثي في البيئة الاستوائية </a:t>
            </a:r>
            <a:br>
              <a:rPr lang="ar-EG" sz="4800" dirty="0" smtClean="0">
                <a:cs typeface="PT Bold Heading" pitchFamily="2" charset="-78"/>
              </a:rPr>
            </a:br>
            <a:r>
              <a:rPr lang="ar-EG" sz="4800" dirty="0" smtClean="0">
                <a:cs typeface="PT Bold Heading" pitchFamily="2" charset="-78"/>
              </a:rPr>
              <a:t> الجمع والالتقاط والصيد الزراعة المتنقلة </a:t>
            </a:r>
            <a:endParaRPr lang="ar-SA" sz="48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ويتبين ظاهرات ثلاث هي :</a:t>
            </a:r>
            <a:b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الملح </a:t>
            </a:r>
            <a:r>
              <a:rPr lang="ar-EG" sz="5400" dirty="0" err="1" smtClean="0">
                <a:solidFill>
                  <a:srgbClr val="FF0000"/>
                </a:solidFill>
                <a:cs typeface="PT Bold Heading" pitchFamily="2" charset="-78"/>
              </a:rPr>
              <a:t>النمنمية</a:t>
            </a: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5400" dirty="0" err="1" smtClean="0">
                <a:solidFill>
                  <a:srgbClr val="FF0000"/>
                </a:solidFill>
                <a:cs typeface="PT Bold Heading" pitchFamily="2" charset="-78"/>
              </a:rPr>
              <a:t>الجيوفاجي</a:t>
            </a: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 ويحدد معنى كل واحدة بدقة</a:t>
            </a:r>
            <a:endParaRPr lang="ar-SA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وحدة المجتمع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349</Words>
  <Application>Microsoft Office PowerPoint</Application>
  <PresentationFormat>عرض على الشاشة (3:4)‏</PresentationFormat>
  <Paragraphs>55</Paragraphs>
  <Slides>28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السابعة</vt:lpstr>
      <vt:lpstr>الشريحة 3</vt:lpstr>
      <vt:lpstr>الشريحة 4</vt:lpstr>
      <vt:lpstr>الشريحة 5</vt:lpstr>
      <vt:lpstr>الشريحة 6</vt:lpstr>
      <vt:lpstr>الحياة الاقتصادية على الطالب استخراج سلم الحياة الاقتصادية الثلاثي في البيئة الاستوائية   الجمع والالتقاط والصيد الزراعة المتنقلة </vt:lpstr>
      <vt:lpstr>ويتبين ظاهرات ثلاث هي : الملح النمنمية الجيوفاجي ويحدد معنى كل واحدة بدقة</vt:lpstr>
      <vt:lpstr>وحدة المجتمع</vt:lpstr>
      <vt:lpstr>الشريحة 10</vt:lpstr>
      <vt:lpstr>على الطالب أن يستخرج من الكتاب عناصر دراسة التكنولوجية والحضارة المادية الخمسة النافخة القوس والسهم الحربة والخطاف الأدوات المنزلية</vt:lpstr>
      <vt:lpstr>النافخـــــــــــة</vt:lpstr>
      <vt:lpstr>القوس والسهم</vt:lpstr>
      <vt:lpstr>الحربة والخطاف</vt:lpstr>
      <vt:lpstr>الأدوات المنزلية</vt:lpstr>
      <vt:lpstr>الشريحة 16</vt:lpstr>
      <vt:lpstr>الشريحة 17</vt:lpstr>
      <vt:lpstr>الشريحة 18</vt:lpstr>
      <vt:lpstr>الغطاء البشري</vt:lpstr>
      <vt:lpstr>الشريحة 20</vt:lpstr>
      <vt:lpstr>وحدة المجتمع</vt:lpstr>
      <vt:lpstr>الشريحة 22</vt:lpstr>
      <vt:lpstr>توزيع العمل</vt:lpstr>
      <vt:lpstr>الشريحة 24</vt:lpstr>
      <vt:lpstr>الملكـــــــــــية</vt:lpstr>
      <vt:lpstr>الشريحة 26</vt:lpstr>
      <vt:lpstr>الخصائص النفسية لسكان البيئة الاستوائية كما يوضحها الشكل التالي</vt:lpstr>
      <vt:lpstr>الخصائص النفسية والاجتماعية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</dc:title>
  <dc:creator>a_pharaon@yahoo.com</dc:creator>
  <cp:lastModifiedBy>a_pharaon@yahoo.com</cp:lastModifiedBy>
  <cp:revision>11</cp:revision>
  <dcterms:created xsi:type="dcterms:W3CDTF">2020-10-16T17:34:28Z</dcterms:created>
  <dcterms:modified xsi:type="dcterms:W3CDTF">2020-10-28T12:09:25Z</dcterms:modified>
</cp:coreProperties>
</file>