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4" r:id="rId2"/>
    <p:sldId id="257" r:id="rId3"/>
    <p:sldId id="271" r:id="rId4"/>
    <p:sldId id="290" r:id="rId5"/>
    <p:sldId id="291" r:id="rId6"/>
    <p:sldId id="292" r:id="rId7"/>
    <p:sldId id="293" r:id="rId8"/>
    <p:sldId id="294" r:id="rId9"/>
    <p:sldId id="295" r:id="rId10"/>
    <p:sldId id="296" r:id="rId11"/>
    <p:sldId id="297" r:id="rId12"/>
    <p:sldId id="298" r:id="rId13"/>
    <p:sldId id="299" r:id="rId14"/>
    <p:sldId id="300" r:id="rId15"/>
    <p:sldId id="279" r:id="rId16"/>
    <p:sldId id="278" r:id="rId17"/>
    <p:sldId id="280" r:id="rId18"/>
    <p:sldId id="281" r:id="rId19"/>
    <p:sldId id="288" r:id="rId20"/>
    <p:sldId id="282" r:id="rId21"/>
    <p:sldId id="283" r:id="rId22"/>
    <p:sldId id="284" r:id="rId23"/>
    <p:sldId id="285" r:id="rId24"/>
    <p:sldId id="286" r:id="rId25"/>
    <p:sldId id="287" r:id="rId26"/>
    <p:sldId id="301" r:id="rId27"/>
    <p:sldId id="302" r:id="rId28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50" d="100"/>
          <a:sy n="50" d="100"/>
        </p:scale>
        <p:origin x="-758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FCEFAD-2E4B-45BE-98B5-C596E89EE94A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64A3CC8-B0C6-4870-98D3-AA868A2D458E}">
      <dgm:prSet phldrT="[Text]"/>
      <dgm:spPr>
        <a:solidFill>
          <a:srgbClr val="FFFF00">
            <a:alpha val="90000"/>
          </a:srgbClr>
        </a:solidFill>
        <a:ln>
          <a:solidFill>
            <a:schemeClr val="tx1"/>
          </a:solidFill>
        </a:ln>
      </dgm:spPr>
      <dgm:t>
        <a:bodyPr/>
        <a:lstStyle/>
        <a:p>
          <a:pPr algn="ctr" rtl="1"/>
          <a:r>
            <a:rPr lang="ar-EG" b="1" dirty="0" smtClean="0">
              <a:solidFill>
                <a:srgbClr val="FF0000"/>
              </a:solidFill>
              <a:cs typeface="PT Bold Heading" pitchFamily="2" charset="-78"/>
            </a:rPr>
            <a:t>اللاندسكيب الاجتماعي</a:t>
          </a:r>
          <a:endParaRPr lang="en-US" b="1" dirty="0">
            <a:solidFill>
              <a:srgbClr val="FF0000"/>
            </a:solidFill>
            <a:cs typeface="PT Bold Heading" pitchFamily="2" charset="-78"/>
          </a:endParaRPr>
        </a:p>
      </dgm:t>
    </dgm:pt>
    <dgm:pt modelId="{9603ED92-0391-40E2-935D-0BE00171BD50}" type="parTrans" cxnId="{9178EDA8-1B1E-40C3-8246-AADE45D79800}">
      <dgm:prSet/>
      <dgm:spPr/>
      <dgm:t>
        <a:bodyPr/>
        <a:lstStyle/>
        <a:p>
          <a:endParaRPr lang="en-US"/>
        </a:p>
      </dgm:t>
    </dgm:pt>
    <dgm:pt modelId="{3003DF5C-B0D0-4906-B1EA-B50EDD697359}" type="sibTrans" cxnId="{9178EDA8-1B1E-40C3-8246-AADE45D79800}">
      <dgm:prSet/>
      <dgm:spPr/>
      <dgm:t>
        <a:bodyPr/>
        <a:lstStyle/>
        <a:p>
          <a:endParaRPr lang="en-US"/>
        </a:p>
      </dgm:t>
    </dgm:pt>
    <dgm:pt modelId="{B8E8F1B1-411C-46D8-A864-CAFAA5F34AD4}">
      <dgm:prSet phldrT="[Text]"/>
      <dgm:spPr>
        <a:solidFill>
          <a:srgbClr val="FFFF00">
            <a:alpha val="90000"/>
          </a:srgbClr>
        </a:solidFill>
        <a:ln>
          <a:solidFill>
            <a:schemeClr val="tx1"/>
          </a:solidFill>
        </a:ln>
      </dgm:spPr>
      <dgm:t>
        <a:bodyPr/>
        <a:lstStyle/>
        <a:p>
          <a:pPr algn="ctr"/>
          <a:r>
            <a:rPr lang="ar-EG" b="1" dirty="0" smtClean="0">
              <a:solidFill>
                <a:srgbClr val="C00000"/>
              </a:solidFill>
              <a:cs typeface="PT Bold Heading" pitchFamily="2" charset="-78"/>
            </a:rPr>
            <a:t>الغطاء البشري</a:t>
          </a:r>
          <a:endParaRPr lang="en-US" b="1" dirty="0">
            <a:solidFill>
              <a:srgbClr val="C00000"/>
            </a:solidFill>
            <a:cs typeface="PT Bold Heading" pitchFamily="2" charset="-78"/>
          </a:endParaRPr>
        </a:p>
      </dgm:t>
    </dgm:pt>
    <dgm:pt modelId="{034C1130-D0AF-41F2-93EA-427D48FC9C82}" type="parTrans" cxnId="{FF7981D6-007A-488F-8700-D6846316A64E}">
      <dgm:prSet/>
      <dgm:spPr/>
      <dgm:t>
        <a:bodyPr/>
        <a:lstStyle/>
        <a:p>
          <a:endParaRPr lang="en-US"/>
        </a:p>
      </dgm:t>
    </dgm:pt>
    <dgm:pt modelId="{F5B7739D-F084-420B-A97E-E438A49D6F6E}" type="sibTrans" cxnId="{FF7981D6-007A-488F-8700-D6846316A64E}">
      <dgm:prSet/>
      <dgm:spPr/>
      <dgm:t>
        <a:bodyPr/>
        <a:lstStyle/>
        <a:p>
          <a:endParaRPr lang="en-US"/>
        </a:p>
      </dgm:t>
    </dgm:pt>
    <dgm:pt modelId="{ACEA203C-D158-4796-A7DC-87FC80877735}">
      <dgm:prSet phldrT="[Text]" custT="1"/>
      <dgm:spPr>
        <a:solidFill>
          <a:srgbClr val="FFFF00">
            <a:alpha val="90000"/>
          </a:srgbClr>
        </a:solidFill>
        <a:ln>
          <a:solidFill>
            <a:schemeClr val="tx1"/>
          </a:solidFill>
        </a:ln>
      </dgm:spPr>
      <dgm:t>
        <a:bodyPr/>
        <a:lstStyle/>
        <a:p>
          <a:pPr algn="ctr"/>
          <a:r>
            <a:rPr lang="ar-EG" sz="3600" b="1" dirty="0" smtClean="0">
              <a:solidFill>
                <a:srgbClr val="C00000"/>
              </a:solidFill>
              <a:cs typeface="PT Bold Heading" pitchFamily="2" charset="-78"/>
            </a:rPr>
            <a:t>الملكية</a:t>
          </a:r>
          <a:endParaRPr lang="en-US" sz="2700" b="1" dirty="0">
            <a:solidFill>
              <a:srgbClr val="C00000"/>
            </a:solidFill>
            <a:cs typeface="PT Bold Heading" pitchFamily="2" charset="-78"/>
          </a:endParaRPr>
        </a:p>
      </dgm:t>
    </dgm:pt>
    <dgm:pt modelId="{35D9CC4B-5756-44B0-9877-0A445C7D6104}" type="parTrans" cxnId="{D86DDFF4-495E-495A-A0ED-510227859134}">
      <dgm:prSet/>
      <dgm:spPr/>
      <dgm:t>
        <a:bodyPr/>
        <a:lstStyle/>
        <a:p>
          <a:endParaRPr lang="en-US"/>
        </a:p>
      </dgm:t>
    </dgm:pt>
    <dgm:pt modelId="{9080ABDC-AD82-4609-94BC-3046120D5B29}" type="sibTrans" cxnId="{D86DDFF4-495E-495A-A0ED-510227859134}">
      <dgm:prSet/>
      <dgm:spPr/>
      <dgm:t>
        <a:bodyPr/>
        <a:lstStyle/>
        <a:p>
          <a:endParaRPr lang="en-US"/>
        </a:p>
      </dgm:t>
    </dgm:pt>
    <dgm:pt modelId="{65190FE3-B869-446B-B741-AB26C34FBCE2}">
      <dgm:prSet phldrT="[Text]"/>
      <dgm:spPr>
        <a:solidFill>
          <a:srgbClr val="FFFF00">
            <a:alpha val="90000"/>
          </a:srgbClr>
        </a:solidFill>
        <a:ln>
          <a:solidFill>
            <a:schemeClr val="tx1"/>
          </a:solidFill>
        </a:ln>
      </dgm:spPr>
      <dgm:t>
        <a:bodyPr/>
        <a:lstStyle/>
        <a:p>
          <a:pPr algn="ctr"/>
          <a:r>
            <a:rPr lang="ar-EG" b="1" dirty="0" smtClean="0">
              <a:cs typeface="PT Bold Heading" pitchFamily="2" charset="-78"/>
            </a:rPr>
            <a:t>توزيع العمل</a:t>
          </a:r>
          <a:endParaRPr lang="en-US" b="1" dirty="0">
            <a:cs typeface="PT Bold Heading" pitchFamily="2" charset="-78"/>
          </a:endParaRPr>
        </a:p>
      </dgm:t>
    </dgm:pt>
    <dgm:pt modelId="{0AB94C47-8280-469E-B52B-630ECE4AD912}" type="parTrans" cxnId="{337D7E33-3251-4551-B418-655EB2CC0CFF}">
      <dgm:prSet/>
      <dgm:spPr/>
      <dgm:t>
        <a:bodyPr/>
        <a:lstStyle/>
        <a:p>
          <a:endParaRPr lang="en-US"/>
        </a:p>
      </dgm:t>
    </dgm:pt>
    <dgm:pt modelId="{1230F380-F528-48E9-BCDA-264C75FD7200}" type="sibTrans" cxnId="{337D7E33-3251-4551-B418-655EB2CC0CFF}">
      <dgm:prSet/>
      <dgm:spPr/>
      <dgm:t>
        <a:bodyPr/>
        <a:lstStyle/>
        <a:p>
          <a:endParaRPr lang="en-US"/>
        </a:p>
      </dgm:t>
    </dgm:pt>
    <dgm:pt modelId="{A8917D0C-01F1-4DA6-817A-FDB586DE8FC1}">
      <dgm:prSet phldrT="[Text]"/>
      <dgm:spPr>
        <a:solidFill>
          <a:srgbClr val="FFFF00">
            <a:alpha val="90000"/>
          </a:srgbClr>
        </a:solidFill>
        <a:ln>
          <a:solidFill>
            <a:schemeClr val="tx1"/>
          </a:solidFill>
        </a:ln>
      </dgm:spPr>
      <dgm:t>
        <a:bodyPr/>
        <a:lstStyle/>
        <a:p>
          <a:pPr algn="ctr"/>
          <a:r>
            <a:rPr lang="ar-EG" b="1" dirty="0" smtClean="0">
              <a:solidFill>
                <a:srgbClr val="C00000"/>
              </a:solidFill>
              <a:cs typeface="PT Bold Heading" pitchFamily="2" charset="-78"/>
            </a:rPr>
            <a:t>وحدة المجتمع</a:t>
          </a:r>
          <a:endParaRPr lang="en-US" b="1" dirty="0">
            <a:solidFill>
              <a:srgbClr val="C00000"/>
            </a:solidFill>
            <a:cs typeface="PT Bold Heading" pitchFamily="2" charset="-78"/>
          </a:endParaRPr>
        </a:p>
      </dgm:t>
    </dgm:pt>
    <dgm:pt modelId="{E259993F-0423-4BCF-9387-D9C274EFC28C}" type="parTrans" cxnId="{C9830CFF-1C8E-41A4-A8A2-1FF50662ACEB}">
      <dgm:prSet/>
      <dgm:spPr/>
      <dgm:t>
        <a:bodyPr/>
        <a:lstStyle/>
        <a:p>
          <a:endParaRPr lang="en-US"/>
        </a:p>
      </dgm:t>
    </dgm:pt>
    <dgm:pt modelId="{0C0CE06A-1691-4D6E-B5DB-C3DA5A7C4E9D}" type="sibTrans" cxnId="{C9830CFF-1C8E-41A4-A8A2-1FF50662ACEB}">
      <dgm:prSet/>
      <dgm:spPr/>
      <dgm:t>
        <a:bodyPr/>
        <a:lstStyle/>
        <a:p>
          <a:endParaRPr lang="en-US"/>
        </a:p>
      </dgm:t>
    </dgm:pt>
    <dgm:pt modelId="{24EB1BEF-3B54-4627-B085-1BAEE3143266}">
      <dgm:prSet phldrT="[Text]"/>
      <dgm:spPr>
        <a:solidFill>
          <a:srgbClr val="FFFF00">
            <a:alpha val="90000"/>
          </a:srgbClr>
        </a:solidFill>
        <a:ln>
          <a:solidFill>
            <a:schemeClr val="tx1"/>
          </a:solidFill>
        </a:ln>
      </dgm:spPr>
      <dgm:t>
        <a:bodyPr/>
        <a:lstStyle/>
        <a:p>
          <a:pPr algn="ctr"/>
          <a:r>
            <a:rPr lang="ar-EG" b="1" dirty="0" smtClean="0">
              <a:solidFill>
                <a:srgbClr val="002060"/>
              </a:solidFill>
              <a:cs typeface="PT Bold Heading" pitchFamily="2" charset="-78"/>
            </a:rPr>
            <a:t>الخصائص النفسية</a:t>
          </a:r>
          <a:endParaRPr lang="en-US" b="1" dirty="0">
            <a:solidFill>
              <a:srgbClr val="002060"/>
            </a:solidFill>
            <a:cs typeface="PT Bold Heading" pitchFamily="2" charset="-78"/>
          </a:endParaRPr>
        </a:p>
      </dgm:t>
    </dgm:pt>
    <dgm:pt modelId="{4EF8D07C-7188-44E5-9E67-0E0E28BB0C4B}" type="parTrans" cxnId="{782FE558-5CD6-4053-9836-CCAA3FF990EE}">
      <dgm:prSet/>
      <dgm:spPr/>
      <dgm:t>
        <a:bodyPr/>
        <a:lstStyle/>
        <a:p>
          <a:endParaRPr lang="en-US"/>
        </a:p>
      </dgm:t>
    </dgm:pt>
    <dgm:pt modelId="{B048A267-A11F-4E5E-BD1D-0F23670C1A59}" type="sibTrans" cxnId="{782FE558-5CD6-4053-9836-CCAA3FF990EE}">
      <dgm:prSet/>
      <dgm:spPr/>
      <dgm:t>
        <a:bodyPr/>
        <a:lstStyle/>
        <a:p>
          <a:endParaRPr lang="en-US"/>
        </a:p>
      </dgm:t>
    </dgm:pt>
    <dgm:pt modelId="{8D15DCEE-5D12-41ED-874D-E582D61DE7BA}" type="pres">
      <dgm:prSet presAssocID="{EDFCEFAD-2E4B-45BE-98B5-C596E89EE94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BC17BBE-19D7-4C8B-A2B8-7F589B85C56E}" type="pres">
      <dgm:prSet presAssocID="{364A3CC8-B0C6-4870-98D3-AA868A2D458E}" presName="hierRoot1" presStyleCnt="0"/>
      <dgm:spPr/>
    </dgm:pt>
    <dgm:pt modelId="{F7FEEF46-0560-425C-A4E7-E49A8F1B5DAD}" type="pres">
      <dgm:prSet presAssocID="{364A3CC8-B0C6-4870-98D3-AA868A2D458E}" presName="composite" presStyleCnt="0"/>
      <dgm:spPr/>
    </dgm:pt>
    <dgm:pt modelId="{3DFD057A-B3E9-4B31-8CFD-1B2C68DA80B7}" type="pres">
      <dgm:prSet presAssocID="{364A3CC8-B0C6-4870-98D3-AA868A2D458E}" presName="background" presStyleLbl="node0" presStyleIdx="0" presStyleCnt="1"/>
      <dgm:spPr/>
    </dgm:pt>
    <dgm:pt modelId="{23F466E8-86C2-4612-99A4-993C8AF8ACF4}" type="pres">
      <dgm:prSet presAssocID="{364A3CC8-B0C6-4870-98D3-AA868A2D458E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06CD46C-5C82-4D33-BCD8-1ADE83A862BE}" type="pres">
      <dgm:prSet presAssocID="{364A3CC8-B0C6-4870-98D3-AA868A2D458E}" presName="hierChild2" presStyleCnt="0"/>
      <dgm:spPr/>
    </dgm:pt>
    <dgm:pt modelId="{0CB2195D-5C9A-46E9-A4B2-A62C9E89768F}" type="pres">
      <dgm:prSet presAssocID="{034C1130-D0AF-41F2-93EA-427D48FC9C82}" presName="Name10" presStyleLbl="parChTrans1D2" presStyleIdx="0" presStyleCnt="2"/>
      <dgm:spPr/>
      <dgm:t>
        <a:bodyPr/>
        <a:lstStyle/>
        <a:p>
          <a:endParaRPr lang="en-US"/>
        </a:p>
      </dgm:t>
    </dgm:pt>
    <dgm:pt modelId="{4A75B875-6E7E-4A70-8BEC-6FBD1459122E}" type="pres">
      <dgm:prSet presAssocID="{B8E8F1B1-411C-46D8-A864-CAFAA5F34AD4}" presName="hierRoot2" presStyleCnt="0"/>
      <dgm:spPr/>
    </dgm:pt>
    <dgm:pt modelId="{874817B9-D080-4ABB-8312-3DE28E584663}" type="pres">
      <dgm:prSet presAssocID="{B8E8F1B1-411C-46D8-A864-CAFAA5F34AD4}" presName="composite2" presStyleCnt="0"/>
      <dgm:spPr/>
    </dgm:pt>
    <dgm:pt modelId="{845EF81B-5A2A-49B4-A200-B91E32BA30DB}" type="pres">
      <dgm:prSet presAssocID="{B8E8F1B1-411C-46D8-A864-CAFAA5F34AD4}" presName="background2" presStyleLbl="node2" presStyleIdx="0" presStyleCnt="2"/>
      <dgm:spPr/>
    </dgm:pt>
    <dgm:pt modelId="{310F85DA-6379-459F-B1B0-A774E345C077}" type="pres">
      <dgm:prSet presAssocID="{B8E8F1B1-411C-46D8-A864-CAFAA5F34AD4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D9FB56A-A6C3-4817-B437-DE5A19943E3E}" type="pres">
      <dgm:prSet presAssocID="{B8E8F1B1-411C-46D8-A864-CAFAA5F34AD4}" presName="hierChild3" presStyleCnt="0"/>
      <dgm:spPr/>
    </dgm:pt>
    <dgm:pt modelId="{8D0FF32E-A609-47DE-A591-58359AE0CBB7}" type="pres">
      <dgm:prSet presAssocID="{35D9CC4B-5756-44B0-9877-0A445C7D6104}" presName="Name17" presStyleLbl="parChTrans1D3" presStyleIdx="0" presStyleCnt="3"/>
      <dgm:spPr/>
      <dgm:t>
        <a:bodyPr/>
        <a:lstStyle/>
        <a:p>
          <a:endParaRPr lang="en-US"/>
        </a:p>
      </dgm:t>
    </dgm:pt>
    <dgm:pt modelId="{CBD9C009-4D68-4C0C-A9EC-825F0D956053}" type="pres">
      <dgm:prSet presAssocID="{ACEA203C-D158-4796-A7DC-87FC80877735}" presName="hierRoot3" presStyleCnt="0"/>
      <dgm:spPr/>
    </dgm:pt>
    <dgm:pt modelId="{FB47B2E8-50A4-4AA6-A7BF-0D0AD1592B0D}" type="pres">
      <dgm:prSet presAssocID="{ACEA203C-D158-4796-A7DC-87FC80877735}" presName="composite3" presStyleCnt="0"/>
      <dgm:spPr/>
    </dgm:pt>
    <dgm:pt modelId="{09232880-409E-47F5-A6AB-81DE83AA69DD}" type="pres">
      <dgm:prSet presAssocID="{ACEA203C-D158-4796-A7DC-87FC80877735}" presName="background3" presStyleLbl="node3" presStyleIdx="0" presStyleCnt="3"/>
      <dgm:spPr/>
    </dgm:pt>
    <dgm:pt modelId="{157E792D-BD92-4C1F-9BB2-EBD31A63507D}" type="pres">
      <dgm:prSet presAssocID="{ACEA203C-D158-4796-A7DC-87FC80877735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AC2F894-D2BE-4E0D-BF17-874E6320832C}" type="pres">
      <dgm:prSet presAssocID="{ACEA203C-D158-4796-A7DC-87FC80877735}" presName="hierChild4" presStyleCnt="0"/>
      <dgm:spPr/>
    </dgm:pt>
    <dgm:pt modelId="{67ABF73B-35F9-483D-86C5-5304694F27EF}" type="pres">
      <dgm:prSet presAssocID="{0AB94C47-8280-469E-B52B-630ECE4AD912}" presName="Name17" presStyleLbl="parChTrans1D3" presStyleIdx="1" presStyleCnt="3"/>
      <dgm:spPr/>
      <dgm:t>
        <a:bodyPr/>
        <a:lstStyle/>
        <a:p>
          <a:endParaRPr lang="en-US"/>
        </a:p>
      </dgm:t>
    </dgm:pt>
    <dgm:pt modelId="{F4101754-1DA4-4C73-B965-FEF5D061B13F}" type="pres">
      <dgm:prSet presAssocID="{65190FE3-B869-446B-B741-AB26C34FBCE2}" presName="hierRoot3" presStyleCnt="0"/>
      <dgm:spPr/>
    </dgm:pt>
    <dgm:pt modelId="{068A77AD-809D-4D2D-8105-A3F5F24402A9}" type="pres">
      <dgm:prSet presAssocID="{65190FE3-B869-446B-B741-AB26C34FBCE2}" presName="composite3" presStyleCnt="0"/>
      <dgm:spPr/>
    </dgm:pt>
    <dgm:pt modelId="{093F1BA3-32C3-4791-809F-E7C59426FDA8}" type="pres">
      <dgm:prSet presAssocID="{65190FE3-B869-446B-B741-AB26C34FBCE2}" presName="background3" presStyleLbl="node3" presStyleIdx="1" presStyleCnt="3"/>
      <dgm:spPr/>
    </dgm:pt>
    <dgm:pt modelId="{43B21715-A3F4-4BF9-ADE0-E1A678D0C1A6}" type="pres">
      <dgm:prSet presAssocID="{65190FE3-B869-446B-B741-AB26C34FBCE2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511A9AB-3399-4D74-9DA4-E889124008FE}" type="pres">
      <dgm:prSet presAssocID="{65190FE3-B869-446B-B741-AB26C34FBCE2}" presName="hierChild4" presStyleCnt="0"/>
      <dgm:spPr/>
    </dgm:pt>
    <dgm:pt modelId="{0EC8CF5D-FDFC-4C50-A1AA-6A8B3CDECC2C}" type="pres">
      <dgm:prSet presAssocID="{E259993F-0423-4BCF-9387-D9C274EFC28C}" presName="Name10" presStyleLbl="parChTrans1D2" presStyleIdx="1" presStyleCnt="2"/>
      <dgm:spPr/>
      <dgm:t>
        <a:bodyPr/>
        <a:lstStyle/>
        <a:p>
          <a:endParaRPr lang="en-US"/>
        </a:p>
      </dgm:t>
    </dgm:pt>
    <dgm:pt modelId="{CD120645-6F4C-4928-8220-E8C84A2C8573}" type="pres">
      <dgm:prSet presAssocID="{A8917D0C-01F1-4DA6-817A-FDB586DE8FC1}" presName="hierRoot2" presStyleCnt="0"/>
      <dgm:spPr/>
    </dgm:pt>
    <dgm:pt modelId="{42B69068-175F-469D-9BF7-E4B2C99FA89E}" type="pres">
      <dgm:prSet presAssocID="{A8917D0C-01F1-4DA6-817A-FDB586DE8FC1}" presName="composite2" presStyleCnt="0"/>
      <dgm:spPr/>
    </dgm:pt>
    <dgm:pt modelId="{83BA3D18-561A-4474-8965-A051B573F79E}" type="pres">
      <dgm:prSet presAssocID="{A8917D0C-01F1-4DA6-817A-FDB586DE8FC1}" presName="background2" presStyleLbl="node2" presStyleIdx="1" presStyleCnt="2"/>
      <dgm:spPr/>
    </dgm:pt>
    <dgm:pt modelId="{E1692F85-7AAA-463A-85FE-729012E7F99A}" type="pres">
      <dgm:prSet presAssocID="{A8917D0C-01F1-4DA6-817A-FDB586DE8FC1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8444AD6-9507-47A9-A2E8-328CFC5B406B}" type="pres">
      <dgm:prSet presAssocID="{A8917D0C-01F1-4DA6-817A-FDB586DE8FC1}" presName="hierChild3" presStyleCnt="0"/>
      <dgm:spPr/>
    </dgm:pt>
    <dgm:pt modelId="{421FAE10-A3A5-4BD2-BD6F-7EF6362BB8A8}" type="pres">
      <dgm:prSet presAssocID="{4EF8D07C-7188-44E5-9E67-0E0E28BB0C4B}" presName="Name17" presStyleLbl="parChTrans1D3" presStyleIdx="2" presStyleCnt="3"/>
      <dgm:spPr/>
      <dgm:t>
        <a:bodyPr/>
        <a:lstStyle/>
        <a:p>
          <a:endParaRPr lang="en-US"/>
        </a:p>
      </dgm:t>
    </dgm:pt>
    <dgm:pt modelId="{01F02334-75A2-4ED8-8360-A94F9348465E}" type="pres">
      <dgm:prSet presAssocID="{24EB1BEF-3B54-4627-B085-1BAEE3143266}" presName="hierRoot3" presStyleCnt="0"/>
      <dgm:spPr/>
    </dgm:pt>
    <dgm:pt modelId="{7D5F5095-4FF0-4DC4-B54A-585CB823E64F}" type="pres">
      <dgm:prSet presAssocID="{24EB1BEF-3B54-4627-B085-1BAEE3143266}" presName="composite3" presStyleCnt="0"/>
      <dgm:spPr/>
    </dgm:pt>
    <dgm:pt modelId="{4DEFAB8F-2FDE-44AC-85C4-2E9AE0131F9E}" type="pres">
      <dgm:prSet presAssocID="{24EB1BEF-3B54-4627-B085-1BAEE3143266}" presName="background3" presStyleLbl="node3" presStyleIdx="2" presStyleCnt="3"/>
      <dgm:spPr/>
    </dgm:pt>
    <dgm:pt modelId="{813E2F95-3270-4235-AFC2-F62991376DD4}" type="pres">
      <dgm:prSet presAssocID="{24EB1BEF-3B54-4627-B085-1BAEE3143266}" presName="text3" presStyleLbl="fgAcc3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214E3C5-86C1-408C-951C-FFEB78686842}" type="pres">
      <dgm:prSet presAssocID="{24EB1BEF-3B54-4627-B085-1BAEE3143266}" presName="hierChild4" presStyleCnt="0"/>
      <dgm:spPr/>
    </dgm:pt>
  </dgm:ptLst>
  <dgm:cxnLst>
    <dgm:cxn modelId="{0619CF30-25FB-4E85-A463-BB977C182D50}" type="presOf" srcId="{ACEA203C-D158-4796-A7DC-87FC80877735}" destId="{157E792D-BD92-4C1F-9BB2-EBD31A63507D}" srcOrd="0" destOrd="0" presId="urn:microsoft.com/office/officeart/2005/8/layout/hierarchy1"/>
    <dgm:cxn modelId="{DC94E7E8-BB9D-4E9F-9FC3-D10A09D5A172}" type="presOf" srcId="{65190FE3-B869-446B-B741-AB26C34FBCE2}" destId="{43B21715-A3F4-4BF9-ADE0-E1A678D0C1A6}" srcOrd="0" destOrd="0" presId="urn:microsoft.com/office/officeart/2005/8/layout/hierarchy1"/>
    <dgm:cxn modelId="{6A96779C-B1A6-48EC-A5FE-C36C62418A5F}" type="presOf" srcId="{24EB1BEF-3B54-4627-B085-1BAEE3143266}" destId="{813E2F95-3270-4235-AFC2-F62991376DD4}" srcOrd="0" destOrd="0" presId="urn:microsoft.com/office/officeart/2005/8/layout/hierarchy1"/>
    <dgm:cxn modelId="{1E519EC1-3D3A-47CC-82D7-C814D04DCFF0}" type="presOf" srcId="{EDFCEFAD-2E4B-45BE-98B5-C596E89EE94A}" destId="{8D15DCEE-5D12-41ED-874D-E582D61DE7BA}" srcOrd="0" destOrd="0" presId="urn:microsoft.com/office/officeart/2005/8/layout/hierarchy1"/>
    <dgm:cxn modelId="{94B75557-AEC5-46B0-A305-A921FED09E27}" type="presOf" srcId="{034C1130-D0AF-41F2-93EA-427D48FC9C82}" destId="{0CB2195D-5C9A-46E9-A4B2-A62C9E89768F}" srcOrd="0" destOrd="0" presId="urn:microsoft.com/office/officeart/2005/8/layout/hierarchy1"/>
    <dgm:cxn modelId="{9178EDA8-1B1E-40C3-8246-AADE45D79800}" srcId="{EDFCEFAD-2E4B-45BE-98B5-C596E89EE94A}" destId="{364A3CC8-B0C6-4870-98D3-AA868A2D458E}" srcOrd="0" destOrd="0" parTransId="{9603ED92-0391-40E2-935D-0BE00171BD50}" sibTransId="{3003DF5C-B0D0-4906-B1EA-B50EDD697359}"/>
    <dgm:cxn modelId="{A0F8FDDA-57B3-47DD-BC12-784743E6B96C}" type="presOf" srcId="{E259993F-0423-4BCF-9387-D9C274EFC28C}" destId="{0EC8CF5D-FDFC-4C50-A1AA-6A8B3CDECC2C}" srcOrd="0" destOrd="0" presId="urn:microsoft.com/office/officeart/2005/8/layout/hierarchy1"/>
    <dgm:cxn modelId="{E0038393-7117-4E71-AA16-0EBC973E049B}" type="presOf" srcId="{A8917D0C-01F1-4DA6-817A-FDB586DE8FC1}" destId="{E1692F85-7AAA-463A-85FE-729012E7F99A}" srcOrd="0" destOrd="0" presId="urn:microsoft.com/office/officeart/2005/8/layout/hierarchy1"/>
    <dgm:cxn modelId="{D86DDFF4-495E-495A-A0ED-510227859134}" srcId="{B8E8F1B1-411C-46D8-A864-CAFAA5F34AD4}" destId="{ACEA203C-D158-4796-A7DC-87FC80877735}" srcOrd="0" destOrd="0" parTransId="{35D9CC4B-5756-44B0-9877-0A445C7D6104}" sibTransId="{9080ABDC-AD82-4609-94BC-3046120D5B29}"/>
    <dgm:cxn modelId="{E69682B8-C9C9-4086-89D1-C619225239DA}" type="presOf" srcId="{35D9CC4B-5756-44B0-9877-0A445C7D6104}" destId="{8D0FF32E-A609-47DE-A591-58359AE0CBB7}" srcOrd="0" destOrd="0" presId="urn:microsoft.com/office/officeart/2005/8/layout/hierarchy1"/>
    <dgm:cxn modelId="{FF7981D6-007A-488F-8700-D6846316A64E}" srcId="{364A3CC8-B0C6-4870-98D3-AA868A2D458E}" destId="{B8E8F1B1-411C-46D8-A864-CAFAA5F34AD4}" srcOrd="0" destOrd="0" parTransId="{034C1130-D0AF-41F2-93EA-427D48FC9C82}" sibTransId="{F5B7739D-F084-420B-A97E-E438A49D6F6E}"/>
    <dgm:cxn modelId="{C9830CFF-1C8E-41A4-A8A2-1FF50662ACEB}" srcId="{364A3CC8-B0C6-4870-98D3-AA868A2D458E}" destId="{A8917D0C-01F1-4DA6-817A-FDB586DE8FC1}" srcOrd="1" destOrd="0" parTransId="{E259993F-0423-4BCF-9387-D9C274EFC28C}" sibTransId="{0C0CE06A-1691-4D6E-B5DB-C3DA5A7C4E9D}"/>
    <dgm:cxn modelId="{AFECEF88-CE2A-46C3-8B98-ABCA0B394D2F}" type="presOf" srcId="{364A3CC8-B0C6-4870-98D3-AA868A2D458E}" destId="{23F466E8-86C2-4612-99A4-993C8AF8ACF4}" srcOrd="0" destOrd="0" presId="urn:microsoft.com/office/officeart/2005/8/layout/hierarchy1"/>
    <dgm:cxn modelId="{8DAB3A95-8836-4D4E-9855-E0A8F27A0DD5}" type="presOf" srcId="{0AB94C47-8280-469E-B52B-630ECE4AD912}" destId="{67ABF73B-35F9-483D-86C5-5304694F27EF}" srcOrd="0" destOrd="0" presId="urn:microsoft.com/office/officeart/2005/8/layout/hierarchy1"/>
    <dgm:cxn modelId="{AB9A2368-89A4-473E-AB47-E18B9F1A7EF2}" type="presOf" srcId="{B8E8F1B1-411C-46D8-A864-CAFAA5F34AD4}" destId="{310F85DA-6379-459F-B1B0-A774E345C077}" srcOrd="0" destOrd="0" presId="urn:microsoft.com/office/officeart/2005/8/layout/hierarchy1"/>
    <dgm:cxn modelId="{E8F9F992-B765-4B20-AD86-CF3936D93CB1}" type="presOf" srcId="{4EF8D07C-7188-44E5-9E67-0E0E28BB0C4B}" destId="{421FAE10-A3A5-4BD2-BD6F-7EF6362BB8A8}" srcOrd="0" destOrd="0" presId="urn:microsoft.com/office/officeart/2005/8/layout/hierarchy1"/>
    <dgm:cxn modelId="{782FE558-5CD6-4053-9836-CCAA3FF990EE}" srcId="{A8917D0C-01F1-4DA6-817A-FDB586DE8FC1}" destId="{24EB1BEF-3B54-4627-B085-1BAEE3143266}" srcOrd="0" destOrd="0" parTransId="{4EF8D07C-7188-44E5-9E67-0E0E28BB0C4B}" sibTransId="{B048A267-A11F-4E5E-BD1D-0F23670C1A59}"/>
    <dgm:cxn modelId="{337D7E33-3251-4551-B418-655EB2CC0CFF}" srcId="{B8E8F1B1-411C-46D8-A864-CAFAA5F34AD4}" destId="{65190FE3-B869-446B-B741-AB26C34FBCE2}" srcOrd="1" destOrd="0" parTransId="{0AB94C47-8280-469E-B52B-630ECE4AD912}" sibTransId="{1230F380-F528-48E9-BCDA-264C75FD7200}"/>
    <dgm:cxn modelId="{C10D40AE-A077-4302-9C81-126DB9E09BDC}" type="presParOf" srcId="{8D15DCEE-5D12-41ED-874D-E582D61DE7BA}" destId="{BBC17BBE-19D7-4C8B-A2B8-7F589B85C56E}" srcOrd="0" destOrd="0" presId="urn:microsoft.com/office/officeart/2005/8/layout/hierarchy1"/>
    <dgm:cxn modelId="{5055F8FE-1E35-433B-A11D-4D1658851461}" type="presParOf" srcId="{BBC17BBE-19D7-4C8B-A2B8-7F589B85C56E}" destId="{F7FEEF46-0560-425C-A4E7-E49A8F1B5DAD}" srcOrd="0" destOrd="0" presId="urn:microsoft.com/office/officeart/2005/8/layout/hierarchy1"/>
    <dgm:cxn modelId="{868DF7A6-B495-40A5-A28F-C0588F13B1B0}" type="presParOf" srcId="{F7FEEF46-0560-425C-A4E7-E49A8F1B5DAD}" destId="{3DFD057A-B3E9-4B31-8CFD-1B2C68DA80B7}" srcOrd="0" destOrd="0" presId="urn:microsoft.com/office/officeart/2005/8/layout/hierarchy1"/>
    <dgm:cxn modelId="{25F3F6E4-1A05-4CE1-A037-F79A6EBB1F7F}" type="presParOf" srcId="{F7FEEF46-0560-425C-A4E7-E49A8F1B5DAD}" destId="{23F466E8-86C2-4612-99A4-993C8AF8ACF4}" srcOrd="1" destOrd="0" presId="urn:microsoft.com/office/officeart/2005/8/layout/hierarchy1"/>
    <dgm:cxn modelId="{99C433C1-E19A-4AE2-A543-483637599764}" type="presParOf" srcId="{BBC17BBE-19D7-4C8B-A2B8-7F589B85C56E}" destId="{206CD46C-5C82-4D33-BCD8-1ADE83A862BE}" srcOrd="1" destOrd="0" presId="urn:microsoft.com/office/officeart/2005/8/layout/hierarchy1"/>
    <dgm:cxn modelId="{A9B0799F-0647-4C64-9179-BC95D9E562D0}" type="presParOf" srcId="{206CD46C-5C82-4D33-BCD8-1ADE83A862BE}" destId="{0CB2195D-5C9A-46E9-A4B2-A62C9E89768F}" srcOrd="0" destOrd="0" presId="urn:microsoft.com/office/officeart/2005/8/layout/hierarchy1"/>
    <dgm:cxn modelId="{F18F84AC-F9E6-4367-87A7-EE66EF2D7066}" type="presParOf" srcId="{206CD46C-5C82-4D33-BCD8-1ADE83A862BE}" destId="{4A75B875-6E7E-4A70-8BEC-6FBD1459122E}" srcOrd="1" destOrd="0" presId="urn:microsoft.com/office/officeart/2005/8/layout/hierarchy1"/>
    <dgm:cxn modelId="{18EAF86B-3F82-465E-8FF3-6CBECE80E21C}" type="presParOf" srcId="{4A75B875-6E7E-4A70-8BEC-6FBD1459122E}" destId="{874817B9-D080-4ABB-8312-3DE28E584663}" srcOrd="0" destOrd="0" presId="urn:microsoft.com/office/officeart/2005/8/layout/hierarchy1"/>
    <dgm:cxn modelId="{8EFBF9C7-FE6D-4849-A7E1-93D8021F09FE}" type="presParOf" srcId="{874817B9-D080-4ABB-8312-3DE28E584663}" destId="{845EF81B-5A2A-49B4-A200-B91E32BA30DB}" srcOrd="0" destOrd="0" presId="urn:microsoft.com/office/officeart/2005/8/layout/hierarchy1"/>
    <dgm:cxn modelId="{CDD6F3FE-680F-4B59-836B-1B2DA8860FBB}" type="presParOf" srcId="{874817B9-D080-4ABB-8312-3DE28E584663}" destId="{310F85DA-6379-459F-B1B0-A774E345C077}" srcOrd="1" destOrd="0" presId="urn:microsoft.com/office/officeart/2005/8/layout/hierarchy1"/>
    <dgm:cxn modelId="{000727A1-4AAF-4E11-A120-33354541DFDE}" type="presParOf" srcId="{4A75B875-6E7E-4A70-8BEC-6FBD1459122E}" destId="{6D9FB56A-A6C3-4817-B437-DE5A19943E3E}" srcOrd="1" destOrd="0" presId="urn:microsoft.com/office/officeart/2005/8/layout/hierarchy1"/>
    <dgm:cxn modelId="{4508C37B-0C75-4C31-A8C6-D7FAB5B9EFAB}" type="presParOf" srcId="{6D9FB56A-A6C3-4817-B437-DE5A19943E3E}" destId="{8D0FF32E-A609-47DE-A591-58359AE0CBB7}" srcOrd="0" destOrd="0" presId="urn:microsoft.com/office/officeart/2005/8/layout/hierarchy1"/>
    <dgm:cxn modelId="{E347706B-90D9-4F57-A06F-1AF53635AFF4}" type="presParOf" srcId="{6D9FB56A-A6C3-4817-B437-DE5A19943E3E}" destId="{CBD9C009-4D68-4C0C-A9EC-825F0D956053}" srcOrd="1" destOrd="0" presId="urn:microsoft.com/office/officeart/2005/8/layout/hierarchy1"/>
    <dgm:cxn modelId="{929FFB52-5D3C-439D-9FD5-7A9AE16D55C1}" type="presParOf" srcId="{CBD9C009-4D68-4C0C-A9EC-825F0D956053}" destId="{FB47B2E8-50A4-4AA6-A7BF-0D0AD1592B0D}" srcOrd="0" destOrd="0" presId="urn:microsoft.com/office/officeart/2005/8/layout/hierarchy1"/>
    <dgm:cxn modelId="{4214073F-78B0-4566-9C01-B8035EEDB2D1}" type="presParOf" srcId="{FB47B2E8-50A4-4AA6-A7BF-0D0AD1592B0D}" destId="{09232880-409E-47F5-A6AB-81DE83AA69DD}" srcOrd="0" destOrd="0" presId="urn:microsoft.com/office/officeart/2005/8/layout/hierarchy1"/>
    <dgm:cxn modelId="{E0449C9E-B543-4DDE-AE50-7EEF409A5C31}" type="presParOf" srcId="{FB47B2E8-50A4-4AA6-A7BF-0D0AD1592B0D}" destId="{157E792D-BD92-4C1F-9BB2-EBD31A63507D}" srcOrd="1" destOrd="0" presId="urn:microsoft.com/office/officeart/2005/8/layout/hierarchy1"/>
    <dgm:cxn modelId="{BE05E1F5-DC30-4FDA-92A9-0E41FFE62C3E}" type="presParOf" srcId="{CBD9C009-4D68-4C0C-A9EC-825F0D956053}" destId="{3AC2F894-D2BE-4E0D-BF17-874E6320832C}" srcOrd="1" destOrd="0" presId="urn:microsoft.com/office/officeart/2005/8/layout/hierarchy1"/>
    <dgm:cxn modelId="{A6E83FBA-091E-4568-BB43-C19D16C8BCC6}" type="presParOf" srcId="{6D9FB56A-A6C3-4817-B437-DE5A19943E3E}" destId="{67ABF73B-35F9-483D-86C5-5304694F27EF}" srcOrd="2" destOrd="0" presId="urn:microsoft.com/office/officeart/2005/8/layout/hierarchy1"/>
    <dgm:cxn modelId="{72660746-27BD-4E66-AA70-3EB2F7A5391F}" type="presParOf" srcId="{6D9FB56A-A6C3-4817-B437-DE5A19943E3E}" destId="{F4101754-1DA4-4C73-B965-FEF5D061B13F}" srcOrd="3" destOrd="0" presId="urn:microsoft.com/office/officeart/2005/8/layout/hierarchy1"/>
    <dgm:cxn modelId="{6ED0EB7B-4901-4E63-ABE4-539BE5D2D5DB}" type="presParOf" srcId="{F4101754-1DA4-4C73-B965-FEF5D061B13F}" destId="{068A77AD-809D-4D2D-8105-A3F5F24402A9}" srcOrd="0" destOrd="0" presId="urn:microsoft.com/office/officeart/2005/8/layout/hierarchy1"/>
    <dgm:cxn modelId="{660ED41D-3137-410E-AF3F-800E3B7324C8}" type="presParOf" srcId="{068A77AD-809D-4D2D-8105-A3F5F24402A9}" destId="{093F1BA3-32C3-4791-809F-E7C59426FDA8}" srcOrd="0" destOrd="0" presId="urn:microsoft.com/office/officeart/2005/8/layout/hierarchy1"/>
    <dgm:cxn modelId="{A2912562-439F-4147-8821-56F76DC998BC}" type="presParOf" srcId="{068A77AD-809D-4D2D-8105-A3F5F24402A9}" destId="{43B21715-A3F4-4BF9-ADE0-E1A678D0C1A6}" srcOrd="1" destOrd="0" presId="urn:microsoft.com/office/officeart/2005/8/layout/hierarchy1"/>
    <dgm:cxn modelId="{79FCACDD-F1A9-4BBE-9CA3-B91049EF0B1D}" type="presParOf" srcId="{F4101754-1DA4-4C73-B965-FEF5D061B13F}" destId="{3511A9AB-3399-4D74-9DA4-E889124008FE}" srcOrd="1" destOrd="0" presId="urn:microsoft.com/office/officeart/2005/8/layout/hierarchy1"/>
    <dgm:cxn modelId="{CB730B23-733B-428D-AA9D-4FAE3C2A7F51}" type="presParOf" srcId="{206CD46C-5C82-4D33-BCD8-1ADE83A862BE}" destId="{0EC8CF5D-FDFC-4C50-A1AA-6A8B3CDECC2C}" srcOrd="2" destOrd="0" presId="urn:microsoft.com/office/officeart/2005/8/layout/hierarchy1"/>
    <dgm:cxn modelId="{42F53F56-9F5A-4E03-9719-4099A808E117}" type="presParOf" srcId="{206CD46C-5C82-4D33-BCD8-1ADE83A862BE}" destId="{CD120645-6F4C-4928-8220-E8C84A2C8573}" srcOrd="3" destOrd="0" presId="urn:microsoft.com/office/officeart/2005/8/layout/hierarchy1"/>
    <dgm:cxn modelId="{56AC51DB-6CDF-4ED2-92B2-9B3A302F965E}" type="presParOf" srcId="{CD120645-6F4C-4928-8220-E8C84A2C8573}" destId="{42B69068-175F-469D-9BF7-E4B2C99FA89E}" srcOrd="0" destOrd="0" presId="urn:microsoft.com/office/officeart/2005/8/layout/hierarchy1"/>
    <dgm:cxn modelId="{11DF0CA6-2850-4F0B-A5C4-DC325F4905A0}" type="presParOf" srcId="{42B69068-175F-469D-9BF7-E4B2C99FA89E}" destId="{83BA3D18-561A-4474-8965-A051B573F79E}" srcOrd="0" destOrd="0" presId="urn:microsoft.com/office/officeart/2005/8/layout/hierarchy1"/>
    <dgm:cxn modelId="{478EA5EF-5257-4052-B8AE-B0F65E2D274C}" type="presParOf" srcId="{42B69068-175F-469D-9BF7-E4B2C99FA89E}" destId="{E1692F85-7AAA-463A-85FE-729012E7F99A}" srcOrd="1" destOrd="0" presId="urn:microsoft.com/office/officeart/2005/8/layout/hierarchy1"/>
    <dgm:cxn modelId="{5596D2F9-A297-4AE8-B31C-3901B44224BA}" type="presParOf" srcId="{CD120645-6F4C-4928-8220-E8C84A2C8573}" destId="{68444AD6-9507-47A9-A2E8-328CFC5B406B}" srcOrd="1" destOrd="0" presId="urn:microsoft.com/office/officeart/2005/8/layout/hierarchy1"/>
    <dgm:cxn modelId="{CCC3EF56-E3AF-4DCA-A70F-8041CA7CEB08}" type="presParOf" srcId="{68444AD6-9507-47A9-A2E8-328CFC5B406B}" destId="{421FAE10-A3A5-4BD2-BD6F-7EF6362BB8A8}" srcOrd="0" destOrd="0" presId="urn:microsoft.com/office/officeart/2005/8/layout/hierarchy1"/>
    <dgm:cxn modelId="{E54A8C69-1847-4086-8504-3DE953A2849B}" type="presParOf" srcId="{68444AD6-9507-47A9-A2E8-328CFC5B406B}" destId="{01F02334-75A2-4ED8-8360-A94F9348465E}" srcOrd="1" destOrd="0" presId="urn:microsoft.com/office/officeart/2005/8/layout/hierarchy1"/>
    <dgm:cxn modelId="{4FCA909D-CDEE-41E8-A1DE-5BC268F5D069}" type="presParOf" srcId="{01F02334-75A2-4ED8-8360-A94F9348465E}" destId="{7D5F5095-4FF0-4DC4-B54A-585CB823E64F}" srcOrd="0" destOrd="0" presId="urn:microsoft.com/office/officeart/2005/8/layout/hierarchy1"/>
    <dgm:cxn modelId="{157AB5D9-3663-45D1-92D3-DFAFEF3C4218}" type="presParOf" srcId="{7D5F5095-4FF0-4DC4-B54A-585CB823E64F}" destId="{4DEFAB8F-2FDE-44AC-85C4-2E9AE0131F9E}" srcOrd="0" destOrd="0" presId="urn:microsoft.com/office/officeart/2005/8/layout/hierarchy1"/>
    <dgm:cxn modelId="{BE4886AE-82FB-4F49-BBC6-0A7F2000CA2C}" type="presParOf" srcId="{7D5F5095-4FF0-4DC4-B54A-585CB823E64F}" destId="{813E2F95-3270-4235-AFC2-F62991376DD4}" srcOrd="1" destOrd="0" presId="urn:microsoft.com/office/officeart/2005/8/layout/hierarchy1"/>
    <dgm:cxn modelId="{0431943C-6EDB-44A9-84F1-B77EC7DE460B}" type="presParOf" srcId="{01F02334-75A2-4ED8-8360-A94F9348465E}" destId="{6214E3C5-86C1-408C-951C-FFEB7868684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DFCEFAD-2E4B-45BE-98B5-C596E89EE94A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64A3CC8-B0C6-4870-98D3-AA868A2D458E}">
      <dgm:prSet phldrT="[Text]"/>
      <dgm:spPr>
        <a:solidFill>
          <a:srgbClr val="FFFF00">
            <a:alpha val="90000"/>
          </a:srgbClr>
        </a:solidFill>
        <a:ln>
          <a:solidFill>
            <a:schemeClr val="tx1"/>
          </a:solidFill>
        </a:ln>
      </dgm:spPr>
      <dgm:t>
        <a:bodyPr/>
        <a:lstStyle/>
        <a:p>
          <a:pPr algn="ctr" rtl="1"/>
          <a:r>
            <a:rPr lang="ar-EG" b="1" dirty="0" smtClean="0">
              <a:solidFill>
                <a:srgbClr val="FF0000"/>
              </a:solidFill>
              <a:cs typeface="PT Bold Heading" pitchFamily="2" charset="-78"/>
            </a:rPr>
            <a:t>اللاندسكيب الحضاري</a:t>
          </a:r>
          <a:endParaRPr lang="en-US" b="1" dirty="0">
            <a:solidFill>
              <a:srgbClr val="FF0000"/>
            </a:solidFill>
            <a:cs typeface="PT Bold Heading" pitchFamily="2" charset="-78"/>
          </a:endParaRPr>
        </a:p>
      </dgm:t>
    </dgm:pt>
    <dgm:pt modelId="{9603ED92-0391-40E2-935D-0BE00171BD50}" type="parTrans" cxnId="{9178EDA8-1B1E-40C3-8246-AADE45D79800}">
      <dgm:prSet/>
      <dgm:spPr/>
      <dgm:t>
        <a:bodyPr/>
        <a:lstStyle/>
        <a:p>
          <a:endParaRPr lang="en-US"/>
        </a:p>
      </dgm:t>
    </dgm:pt>
    <dgm:pt modelId="{3003DF5C-B0D0-4906-B1EA-B50EDD697359}" type="sibTrans" cxnId="{9178EDA8-1B1E-40C3-8246-AADE45D79800}">
      <dgm:prSet/>
      <dgm:spPr/>
      <dgm:t>
        <a:bodyPr/>
        <a:lstStyle/>
        <a:p>
          <a:endParaRPr lang="en-US"/>
        </a:p>
      </dgm:t>
    </dgm:pt>
    <dgm:pt modelId="{B8E8F1B1-411C-46D8-A864-CAFAA5F34AD4}">
      <dgm:prSet phldrT="[Text]"/>
      <dgm:spPr>
        <a:solidFill>
          <a:srgbClr val="FFFF00">
            <a:alpha val="90000"/>
          </a:srgbClr>
        </a:solidFill>
        <a:ln>
          <a:solidFill>
            <a:schemeClr val="tx1"/>
          </a:solidFill>
        </a:ln>
      </dgm:spPr>
      <dgm:t>
        <a:bodyPr/>
        <a:lstStyle/>
        <a:p>
          <a:pPr algn="ctr"/>
          <a:r>
            <a:rPr lang="ar-EG" b="1" dirty="0" smtClean="0">
              <a:solidFill>
                <a:srgbClr val="C00000"/>
              </a:solidFill>
              <a:cs typeface="PT Bold Heading" pitchFamily="2" charset="-78"/>
            </a:rPr>
            <a:t>الجمع والالتقاط</a:t>
          </a:r>
          <a:endParaRPr lang="en-US" b="1" dirty="0">
            <a:solidFill>
              <a:srgbClr val="C00000"/>
            </a:solidFill>
            <a:cs typeface="PT Bold Heading" pitchFamily="2" charset="-78"/>
          </a:endParaRPr>
        </a:p>
      </dgm:t>
    </dgm:pt>
    <dgm:pt modelId="{034C1130-D0AF-41F2-93EA-427D48FC9C82}" type="parTrans" cxnId="{FF7981D6-007A-488F-8700-D6846316A64E}">
      <dgm:prSet/>
      <dgm:spPr/>
      <dgm:t>
        <a:bodyPr/>
        <a:lstStyle/>
        <a:p>
          <a:endParaRPr lang="en-US"/>
        </a:p>
      </dgm:t>
    </dgm:pt>
    <dgm:pt modelId="{F5B7739D-F084-420B-A97E-E438A49D6F6E}" type="sibTrans" cxnId="{FF7981D6-007A-488F-8700-D6846316A64E}">
      <dgm:prSet/>
      <dgm:spPr/>
      <dgm:t>
        <a:bodyPr/>
        <a:lstStyle/>
        <a:p>
          <a:endParaRPr lang="en-US"/>
        </a:p>
      </dgm:t>
    </dgm:pt>
    <dgm:pt modelId="{ACEA203C-D158-4796-A7DC-87FC80877735}">
      <dgm:prSet phldrT="[Text]" custT="1"/>
      <dgm:spPr>
        <a:solidFill>
          <a:srgbClr val="FFFF00">
            <a:alpha val="90000"/>
          </a:srgbClr>
        </a:solidFill>
        <a:ln>
          <a:solidFill>
            <a:schemeClr val="tx1"/>
          </a:solidFill>
        </a:ln>
      </dgm:spPr>
      <dgm:t>
        <a:bodyPr/>
        <a:lstStyle/>
        <a:p>
          <a:pPr algn="ctr"/>
          <a:r>
            <a:rPr lang="ar-EG" sz="4400" b="1" dirty="0" smtClean="0">
              <a:solidFill>
                <a:srgbClr val="C00000"/>
              </a:solidFill>
              <a:cs typeface="PT Bold Heading" pitchFamily="2" charset="-78"/>
            </a:rPr>
            <a:t>الملح</a:t>
          </a:r>
          <a:endParaRPr lang="en-US" sz="2700" b="1" dirty="0">
            <a:solidFill>
              <a:srgbClr val="C00000"/>
            </a:solidFill>
            <a:cs typeface="PT Bold Heading" pitchFamily="2" charset="-78"/>
          </a:endParaRPr>
        </a:p>
      </dgm:t>
    </dgm:pt>
    <dgm:pt modelId="{35D9CC4B-5756-44B0-9877-0A445C7D6104}" type="parTrans" cxnId="{D86DDFF4-495E-495A-A0ED-510227859134}">
      <dgm:prSet/>
      <dgm:spPr/>
      <dgm:t>
        <a:bodyPr/>
        <a:lstStyle/>
        <a:p>
          <a:endParaRPr lang="en-US"/>
        </a:p>
      </dgm:t>
    </dgm:pt>
    <dgm:pt modelId="{9080ABDC-AD82-4609-94BC-3046120D5B29}" type="sibTrans" cxnId="{D86DDFF4-495E-495A-A0ED-510227859134}">
      <dgm:prSet/>
      <dgm:spPr/>
      <dgm:t>
        <a:bodyPr/>
        <a:lstStyle/>
        <a:p>
          <a:endParaRPr lang="en-US"/>
        </a:p>
      </dgm:t>
    </dgm:pt>
    <dgm:pt modelId="{65190FE3-B869-446B-B741-AB26C34FBCE2}">
      <dgm:prSet phldrT="[Text]"/>
      <dgm:spPr>
        <a:solidFill>
          <a:srgbClr val="FFFF00">
            <a:alpha val="90000"/>
          </a:srgbClr>
        </a:solidFill>
        <a:ln>
          <a:solidFill>
            <a:schemeClr val="tx1"/>
          </a:solidFill>
        </a:ln>
      </dgm:spPr>
      <dgm:t>
        <a:bodyPr/>
        <a:lstStyle/>
        <a:p>
          <a:pPr algn="ctr"/>
          <a:r>
            <a:rPr lang="ar-EG" b="1" dirty="0" smtClean="0">
              <a:cs typeface="PT Bold Heading" pitchFamily="2" charset="-78"/>
            </a:rPr>
            <a:t>الزراعة المتنقلة</a:t>
          </a:r>
          <a:endParaRPr lang="en-US" b="1" dirty="0">
            <a:cs typeface="PT Bold Heading" pitchFamily="2" charset="-78"/>
          </a:endParaRPr>
        </a:p>
      </dgm:t>
    </dgm:pt>
    <dgm:pt modelId="{0AB94C47-8280-469E-B52B-630ECE4AD912}" type="parTrans" cxnId="{337D7E33-3251-4551-B418-655EB2CC0CFF}">
      <dgm:prSet/>
      <dgm:spPr/>
      <dgm:t>
        <a:bodyPr/>
        <a:lstStyle/>
        <a:p>
          <a:endParaRPr lang="en-US"/>
        </a:p>
      </dgm:t>
    </dgm:pt>
    <dgm:pt modelId="{1230F380-F528-48E9-BCDA-264C75FD7200}" type="sibTrans" cxnId="{337D7E33-3251-4551-B418-655EB2CC0CFF}">
      <dgm:prSet/>
      <dgm:spPr/>
      <dgm:t>
        <a:bodyPr/>
        <a:lstStyle/>
        <a:p>
          <a:endParaRPr lang="en-US"/>
        </a:p>
      </dgm:t>
    </dgm:pt>
    <dgm:pt modelId="{A8917D0C-01F1-4DA6-817A-FDB586DE8FC1}">
      <dgm:prSet phldrT="[Text]"/>
      <dgm:spPr>
        <a:solidFill>
          <a:srgbClr val="FFFF00">
            <a:alpha val="90000"/>
          </a:srgbClr>
        </a:solidFill>
        <a:ln>
          <a:solidFill>
            <a:schemeClr val="tx1"/>
          </a:solidFill>
        </a:ln>
      </dgm:spPr>
      <dgm:t>
        <a:bodyPr/>
        <a:lstStyle/>
        <a:p>
          <a:pPr algn="ctr"/>
          <a:r>
            <a:rPr lang="ar-EG" b="1" dirty="0" smtClean="0">
              <a:solidFill>
                <a:srgbClr val="C00000"/>
              </a:solidFill>
              <a:cs typeface="PT Bold Heading" pitchFamily="2" charset="-78"/>
            </a:rPr>
            <a:t>الحياة الاقتصادية</a:t>
          </a:r>
          <a:endParaRPr lang="en-US" b="1" dirty="0">
            <a:solidFill>
              <a:srgbClr val="C00000"/>
            </a:solidFill>
            <a:cs typeface="PT Bold Heading" pitchFamily="2" charset="-78"/>
          </a:endParaRPr>
        </a:p>
      </dgm:t>
    </dgm:pt>
    <dgm:pt modelId="{E259993F-0423-4BCF-9387-D9C274EFC28C}" type="parTrans" cxnId="{C9830CFF-1C8E-41A4-A8A2-1FF50662ACEB}">
      <dgm:prSet/>
      <dgm:spPr/>
      <dgm:t>
        <a:bodyPr/>
        <a:lstStyle/>
        <a:p>
          <a:endParaRPr lang="en-US"/>
        </a:p>
      </dgm:t>
    </dgm:pt>
    <dgm:pt modelId="{0C0CE06A-1691-4D6E-B5DB-C3DA5A7C4E9D}" type="sibTrans" cxnId="{C9830CFF-1C8E-41A4-A8A2-1FF50662ACEB}">
      <dgm:prSet/>
      <dgm:spPr/>
      <dgm:t>
        <a:bodyPr/>
        <a:lstStyle/>
        <a:p>
          <a:endParaRPr lang="en-US"/>
        </a:p>
      </dgm:t>
    </dgm:pt>
    <dgm:pt modelId="{24EB1BEF-3B54-4627-B085-1BAEE3143266}">
      <dgm:prSet phldrT="[Text]" custT="1"/>
      <dgm:spPr>
        <a:solidFill>
          <a:srgbClr val="FFFF00">
            <a:alpha val="90000"/>
          </a:srgbClr>
        </a:solidFill>
        <a:ln>
          <a:solidFill>
            <a:schemeClr val="tx1"/>
          </a:solidFill>
        </a:ln>
      </dgm:spPr>
      <dgm:t>
        <a:bodyPr/>
        <a:lstStyle/>
        <a:p>
          <a:pPr algn="ctr"/>
          <a:r>
            <a:rPr lang="ar-EG" sz="4000" b="1" dirty="0" smtClean="0">
              <a:solidFill>
                <a:srgbClr val="002060"/>
              </a:solidFill>
              <a:cs typeface="PT Bold Heading" pitchFamily="2" charset="-78"/>
            </a:rPr>
            <a:t>الصيد</a:t>
          </a:r>
          <a:endParaRPr lang="en-US" sz="2700" b="1" dirty="0">
            <a:solidFill>
              <a:srgbClr val="002060"/>
            </a:solidFill>
            <a:cs typeface="PT Bold Heading" pitchFamily="2" charset="-78"/>
          </a:endParaRPr>
        </a:p>
      </dgm:t>
    </dgm:pt>
    <dgm:pt modelId="{4EF8D07C-7188-44E5-9E67-0E0E28BB0C4B}" type="parTrans" cxnId="{782FE558-5CD6-4053-9836-CCAA3FF990EE}">
      <dgm:prSet/>
      <dgm:spPr/>
      <dgm:t>
        <a:bodyPr/>
        <a:lstStyle/>
        <a:p>
          <a:endParaRPr lang="en-US"/>
        </a:p>
      </dgm:t>
    </dgm:pt>
    <dgm:pt modelId="{B048A267-A11F-4E5E-BD1D-0F23670C1A59}" type="sibTrans" cxnId="{782FE558-5CD6-4053-9836-CCAA3FF990EE}">
      <dgm:prSet/>
      <dgm:spPr/>
      <dgm:t>
        <a:bodyPr/>
        <a:lstStyle/>
        <a:p>
          <a:endParaRPr lang="en-US"/>
        </a:p>
      </dgm:t>
    </dgm:pt>
    <dgm:pt modelId="{8D15DCEE-5D12-41ED-874D-E582D61DE7BA}" type="pres">
      <dgm:prSet presAssocID="{EDFCEFAD-2E4B-45BE-98B5-C596E89EE94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BC17BBE-19D7-4C8B-A2B8-7F589B85C56E}" type="pres">
      <dgm:prSet presAssocID="{364A3CC8-B0C6-4870-98D3-AA868A2D458E}" presName="hierRoot1" presStyleCnt="0"/>
      <dgm:spPr/>
    </dgm:pt>
    <dgm:pt modelId="{F7FEEF46-0560-425C-A4E7-E49A8F1B5DAD}" type="pres">
      <dgm:prSet presAssocID="{364A3CC8-B0C6-4870-98D3-AA868A2D458E}" presName="composite" presStyleCnt="0"/>
      <dgm:spPr/>
    </dgm:pt>
    <dgm:pt modelId="{3DFD057A-B3E9-4B31-8CFD-1B2C68DA80B7}" type="pres">
      <dgm:prSet presAssocID="{364A3CC8-B0C6-4870-98D3-AA868A2D458E}" presName="background" presStyleLbl="node0" presStyleIdx="0" presStyleCnt="1"/>
      <dgm:spPr/>
    </dgm:pt>
    <dgm:pt modelId="{23F466E8-86C2-4612-99A4-993C8AF8ACF4}" type="pres">
      <dgm:prSet presAssocID="{364A3CC8-B0C6-4870-98D3-AA868A2D458E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06CD46C-5C82-4D33-BCD8-1ADE83A862BE}" type="pres">
      <dgm:prSet presAssocID="{364A3CC8-B0C6-4870-98D3-AA868A2D458E}" presName="hierChild2" presStyleCnt="0"/>
      <dgm:spPr/>
    </dgm:pt>
    <dgm:pt modelId="{0CB2195D-5C9A-46E9-A4B2-A62C9E89768F}" type="pres">
      <dgm:prSet presAssocID="{034C1130-D0AF-41F2-93EA-427D48FC9C82}" presName="Name10" presStyleLbl="parChTrans1D2" presStyleIdx="0" presStyleCnt="2"/>
      <dgm:spPr/>
      <dgm:t>
        <a:bodyPr/>
        <a:lstStyle/>
        <a:p>
          <a:endParaRPr lang="en-US"/>
        </a:p>
      </dgm:t>
    </dgm:pt>
    <dgm:pt modelId="{4A75B875-6E7E-4A70-8BEC-6FBD1459122E}" type="pres">
      <dgm:prSet presAssocID="{B8E8F1B1-411C-46D8-A864-CAFAA5F34AD4}" presName="hierRoot2" presStyleCnt="0"/>
      <dgm:spPr/>
    </dgm:pt>
    <dgm:pt modelId="{874817B9-D080-4ABB-8312-3DE28E584663}" type="pres">
      <dgm:prSet presAssocID="{B8E8F1B1-411C-46D8-A864-CAFAA5F34AD4}" presName="composite2" presStyleCnt="0"/>
      <dgm:spPr/>
    </dgm:pt>
    <dgm:pt modelId="{845EF81B-5A2A-49B4-A200-B91E32BA30DB}" type="pres">
      <dgm:prSet presAssocID="{B8E8F1B1-411C-46D8-A864-CAFAA5F34AD4}" presName="background2" presStyleLbl="node2" presStyleIdx="0" presStyleCnt="2"/>
      <dgm:spPr/>
    </dgm:pt>
    <dgm:pt modelId="{310F85DA-6379-459F-B1B0-A774E345C077}" type="pres">
      <dgm:prSet presAssocID="{B8E8F1B1-411C-46D8-A864-CAFAA5F34AD4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D9FB56A-A6C3-4817-B437-DE5A19943E3E}" type="pres">
      <dgm:prSet presAssocID="{B8E8F1B1-411C-46D8-A864-CAFAA5F34AD4}" presName="hierChild3" presStyleCnt="0"/>
      <dgm:spPr/>
    </dgm:pt>
    <dgm:pt modelId="{8D0FF32E-A609-47DE-A591-58359AE0CBB7}" type="pres">
      <dgm:prSet presAssocID="{35D9CC4B-5756-44B0-9877-0A445C7D6104}" presName="Name17" presStyleLbl="parChTrans1D3" presStyleIdx="0" presStyleCnt="3"/>
      <dgm:spPr/>
      <dgm:t>
        <a:bodyPr/>
        <a:lstStyle/>
        <a:p>
          <a:endParaRPr lang="en-US"/>
        </a:p>
      </dgm:t>
    </dgm:pt>
    <dgm:pt modelId="{CBD9C009-4D68-4C0C-A9EC-825F0D956053}" type="pres">
      <dgm:prSet presAssocID="{ACEA203C-D158-4796-A7DC-87FC80877735}" presName="hierRoot3" presStyleCnt="0"/>
      <dgm:spPr/>
    </dgm:pt>
    <dgm:pt modelId="{FB47B2E8-50A4-4AA6-A7BF-0D0AD1592B0D}" type="pres">
      <dgm:prSet presAssocID="{ACEA203C-D158-4796-A7DC-87FC80877735}" presName="composite3" presStyleCnt="0"/>
      <dgm:spPr/>
    </dgm:pt>
    <dgm:pt modelId="{09232880-409E-47F5-A6AB-81DE83AA69DD}" type="pres">
      <dgm:prSet presAssocID="{ACEA203C-D158-4796-A7DC-87FC80877735}" presName="background3" presStyleLbl="node3" presStyleIdx="0" presStyleCnt="3"/>
      <dgm:spPr/>
    </dgm:pt>
    <dgm:pt modelId="{157E792D-BD92-4C1F-9BB2-EBD31A63507D}" type="pres">
      <dgm:prSet presAssocID="{ACEA203C-D158-4796-A7DC-87FC80877735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AC2F894-D2BE-4E0D-BF17-874E6320832C}" type="pres">
      <dgm:prSet presAssocID="{ACEA203C-D158-4796-A7DC-87FC80877735}" presName="hierChild4" presStyleCnt="0"/>
      <dgm:spPr/>
    </dgm:pt>
    <dgm:pt modelId="{67ABF73B-35F9-483D-86C5-5304694F27EF}" type="pres">
      <dgm:prSet presAssocID="{0AB94C47-8280-469E-B52B-630ECE4AD912}" presName="Name17" presStyleLbl="parChTrans1D3" presStyleIdx="1" presStyleCnt="3"/>
      <dgm:spPr/>
      <dgm:t>
        <a:bodyPr/>
        <a:lstStyle/>
        <a:p>
          <a:endParaRPr lang="en-US"/>
        </a:p>
      </dgm:t>
    </dgm:pt>
    <dgm:pt modelId="{F4101754-1DA4-4C73-B965-FEF5D061B13F}" type="pres">
      <dgm:prSet presAssocID="{65190FE3-B869-446B-B741-AB26C34FBCE2}" presName="hierRoot3" presStyleCnt="0"/>
      <dgm:spPr/>
    </dgm:pt>
    <dgm:pt modelId="{068A77AD-809D-4D2D-8105-A3F5F24402A9}" type="pres">
      <dgm:prSet presAssocID="{65190FE3-B869-446B-B741-AB26C34FBCE2}" presName="composite3" presStyleCnt="0"/>
      <dgm:spPr/>
    </dgm:pt>
    <dgm:pt modelId="{093F1BA3-32C3-4791-809F-E7C59426FDA8}" type="pres">
      <dgm:prSet presAssocID="{65190FE3-B869-446B-B741-AB26C34FBCE2}" presName="background3" presStyleLbl="node3" presStyleIdx="1" presStyleCnt="3"/>
      <dgm:spPr/>
    </dgm:pt>
    <dgm:pt modelId="{43B21715-A3F4-4BF9-ADE0-E1A678D0C1A6}" type="pres">
      <dgm:prSet presAssocID="{65190FE3-B869-446B-B741-AB26C34FBCE2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511A9AB-3399-4D74-9DA4-E889124008FE}" type="pres">
      <dgm:prSet presAssocID="{65190FE3-B869-446B-B741-AB26C34FBCE2}" presName="hierChild4" presStyleCnt="0"/>
      <dgm:spPr/>
    </dgm:pt>
    <dgm:pt modelId="{0EC8CF5D-FDFC-4C50-A1AA-6A8B3CDECC2C}" type="pres">
      <dgm:prSet presAssocID="{E259993F-0423-4BCF-9387-D9C274EFC28C}" presName="Name10" presStyleLbl="parChTrans1D2" presStyleIdx="1" presStyleCnt="2"/>
      <dgm:spPr/>
      <dgm:t>
        <a:bodyPr/>
        <a:lstStyle/>
        <a:p>
          <a:endParaRPr lang="en-US"/>
        </a:p>
      </dgm:t>
    </dgm:pt>
    <dgm:pt modelId="{CD120645-6F4C-4928-8220-E8C84A2C8573}" type="pres">
      <dgm:prSet presAssocID="{A8917D0C-01F1-4DA6-817A-FDB586DE8FC1}" presName="hierRoot2" presStyleCnt="0"/>
      <dgm:spPr/>
    </dgm:pt>
    <dgm:pt modelId="{42B69068-175F-469D-9BF7-E4B2C99FA89E}" type="pres">
      <dgm:prSet presAssocID="{A8917D0C-01F1-4DA6-817A-FDB586DE8FC1}" presName="composite2" presStyleCnt="0"/>
      <dgm:spPr/>
    </dgm:pt>
    <dgm:pt modelId="{83BA3D18-561A-4474-8965-A051B573F79E}" type="pres">
      <dgm:prSet presAssocID="{A8917D0C-01F1-4DA6-817A-FDB586DE8FC1}" presName="background2" presStyleLbl="node2" presStyleIdx="1" presStyleCnt="2"/>
      <dgm:spPr/>
    </dgm:pt>
    <dgm:pt modelId="{E1692F85-7AAA-463A-85FE-729012E7F99A}" type="pres">
      <dgm:prSet presAssocID="{A8917D0C-01F1-4DA6-817A-FDB586DE8FC1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8444AD6-9507-47A9-A2E8-328CFC5B406B}" type="pres">
      <dgm:prSet presAssocID="{A8917D0C-01F1-4DA6-817A-FDB586DE8FC1}" presName="hierChild3" presStyleCnt="0"/>
      <dgm:spPr/>
    </dgm:pt>
    <dgm:pt modelId="{421FAE10-A3A5-4BD2-BD6F-7EF6362BB8A8}" type="pres">
      <dgm:prSet presAssocID="{4EF8D07C-7188-44E5-9E67-0E0E28BB0C4B}" presName="Name17" presStyleLbl="parChTrans1D3" presStyleIdx="2" presStyleCnt="3"/>
      <dgm:spPr/>
      <dgm:t>
        <a:bodyPr/>
        <a:lstStyle/>
        <a:p>
          <a:endParaRPr lang="en-US"/>
        </a:p>
      </dgm:t>
    </dgm:pt>
    <dgm:pt modelId="{01F02334-75A2-4ED8-8360-A94F9348465E}" type="pres">
      <dgm:prSet presAssocID="{24EB1BEF-3B54-4627-B085-1BAEE3143266}" presName="hierRoot3" presStyleCnt="0"/>
      <dgm:spPr/>
    </dgm:pt>
    <dgm:pt modelId="{7D5F5095-4FF0-4DC4-B54A-585CB823E64F}" type="pres">
      <dgm:prSet presAssocID="{24EB1BEF-3B54-4627-B085-1BAEE3143266}" presName="composite3" presStyleCnt="0"/>
      <dgm:spPr/>
    </dgm:pt>
    <dgm:pt modelId="{4DEFAB8F-2FDE-44AC-85C4-2E9AE0131F9E}" type="pres">
      <dgm:prSet presAssocID="{24EB1BEF-3B54-4627-B085-1BAEE3143266}" presName="background3" presStyleLbl="node3" presStyleIdx="2" presStyleCnt="3"/>
      <dgm:spPr/>
    </dgm:pt>
    <dgm:pt modelId="{813E2F95-3270-4235-AFC2-F62991376DD4}" type="pres">
      <dgm:prSet presAssocID="{24EB1BEF-3B54-4627-B085-1BAEE3143266}" presName="text3" presStyleLbl="fgAcc3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214E3C5-86C1-408C-951C-FFEB78686842}" type="pres">
      <dgm:prSet presAssocID="{24EB1BEF-3B54-4627-B085-1BAEE3143266}" presName="hierChild4" presStyleCnt="0"/>
      <dgm:spPr/>
    </dgm:pt>
  </dgm:ptLst>
  <dgm:cxnLst>
    <dgm:cxn modelId="{7F25256D-AB25-4CF8-8857-BDEDC3F92B17}" type="presOf" srcId="{034C1130-D0AF-41F2-93EA-427D48FC9C82}" destId="{0CB2195D-5C9A-46E9-A4B2-A62C9E89768F}" srcOrd="0" destOrd="0" presId="urn:microsoft.com/office/officeart/2005/8/layout/hierarchy1"/>
    <dgm:cxn modelId="{6DEED6FF-1B22-4C16-B3F5-4D09F35A1536}" type="presOf" srcId="{4EF8D07C-7188-44E5-9E67-0E0E28BB0C4B}" destId="{421FAE10-A3A5-4BD2-BD6F-7EF6362BB8A8}" srcOrd="0" destOrd="0" presId="urn:microsoft.com/office/officeart/2005/8/layout/hierarchy1"/>
    <dgm:cxn modelId="{95137E6E-494D-40F0-A70F-447AD5279AB1}" type="presOf" srcId="{B8E8F1B1-411C-46D8-A864-CAFAA5F34AD4}" destId="{310F85DA-6379-459F-B1B0-A774E345C077}" srcOrd="0" destOrd="0" presId="urn:microsoft.com/office/officeart/2005/8/layout/hierarchy1"/>
    <dgm:cxn modelId="{3E1EC3EF-D09D-4F7E-961D-67A48CDCAECF}" type="presOf" srcId="{65190FE3-B869-446B-B741-AB26C34FBCE2}" destId="{43B21715-A3F4-4BF9-ADE0-E1A678D0C1A6}" srcOrd="0" destOrd="0" presId="urn:microsoft.com/office/officeart/2005/8/layout/hierarchy1"/>
    <dgm:cxn modelId="{615EEE93-52CB-4DC1-9F3E-B6BC74314070}" type="presOf" srcId="{35D9CC4B-5756-44B0-9877-0A445C7D6104}" destId="{8D0FF32E-A609-47DE-A591-58359AE0CBB7}" srcOrd="0" destOrd="0" presId="urn:microsoft.com/office/officeart/2005/8/layout/hierarchy1"/>
    <dgm:cxn modelId="{A52ACE95-3FDC-473E-A6E1-55B1B2D345E2}" type="presOf" srcId="{0AB94C47-8280-469E-B52B-630ECE4AD912}" destId="{67ABF73B-35F9-483D-86C5-5304694F27EF}" srcOrd="0" destOrd="0" presId="urn:microsoft.com/office/officeart/2005/8/layout/hierarchy1"/>
    <dgm:cxn modelId="{9178EDA8-1B1E-40C3-8246-AADE45D79800}" srcId="{EDFCEFAD-2E4B-45BE-98B5-C596E89EE94A}" destId="{364A3CC8-B0C6-4870-98D3-AA868A2D458E}" srcOrd="0" destOrd="0" parTransId="{9603ED92-0391-40E2-935D-0BE00171BD50}" sibTransId="{3003DF5C-B0D0-4906-B1EA-B50EDD697359}"/>
    <dgm:cxn modelId="{20F14A15-C299-4DCC-945B-E974B94505C8}" type="presOf" srcId="{364A3CC8-B0C6-4870-98D3-AA868A2D458E}" destId="{23F466E8-86C2-4612-99A4-993C8AF8ACF4}" srcOrd="0" destOrd="0" presId="urn:microsoft.com/office/officeart/2005/8/layout/hierarchy1"/>
    <dgm:cxn modelId="{CFB21170-5211-4ACF-8ACF-3082ECDDF1CE}" type="presOf" srcId="{A8917D0C-01F1-4DA6-817A-FDB586DE8FC1}" destId="{E1692F85-7AAA-463A-85FE-729012E7F99A}" srcOrd="0" destOrd="0" presId="urn:microsoft.com/office/officeart/2005/8/layout/hierarchy1"/>
    <dgm:cxn modelId="{D86DDFF4-495E-495A-A0ED-510227859134}" srcId="{B8E8F1B1-411C-46D8-A864-CAFAA5F34AD4}" destId="{ACEA203C-D158-4796-A7DC-87FC80877735}" srcOrd="0" destOrd="0" parTransId="{35D9CC4B-5756-44B0-9877-0A445C7D6104}" sibTransId="{9080ABDC-AD82-4609-94BC-3046120D5B29}"/>
    <dgm:cxn modelId="{FF7981D6-007A-488F-8700-D6846316A64E}" srcId="{364A3CC8-B0C6-4870-98D3-AA868A2D458E}" destId="{B8E8F1B1-411C-46D8-A864-CAFAA5F34AD4}" srcOrd="0" destOrd="0" parTransId="{034C1130-D0AF-41F2-93EA-427D48FC9C82}" sibTransId="{F5B7739D-F084-420B-A97E-E438A49D6F6E}"/>
    <dgm:cxn modelId="{C9830CFF-1C8E-41A4-A8A2-1FF50662ACEB}" srcId="{364A3CC8-B0C6-4870-98D3-AA868A2D458E}" destId="{A8917D0C-01F1-4DA6-817A-FDB586DE8FC1}" srcOrd="1" destOrd="0" parTransId="{E259993F-0423-4BCF-9387-D9C274EFC28C}" sibTransId="{0C0CE06A-1691-4D6E-B5DB-C3DA5A7C4E9D}"/>
    <dgm:cxn modelId="{A8662FB7-CB2A-4AB5-BC09-0CAB15A72BE2}" type="presOf" srcId="{24EB1BEF-3B54-4627-B085-1BAEE3143266}" destId="{813E2F95-3270-4235-AFC2-F62991376DD4}" srcOrd="0" destOrd="0" presId="urn:microsoft.com/office/officeart/2005/8/layout/hierarchy1"/>
    <dgm:cxn modelId="{E608624A-238C-4633-892B-C5BD630E1FF7}" type="presOf" srcId="{E259993F-0423-4BCF-9387-D9C274EFC28C}" destId="{0EC8CF5D-FDFC-4C50-A1AA-6A8B3CDECC2C}" srcOrd="0" destOrd="0" presId="urn:microsoft.com/office/officeart/2005/8/layout/hierarchy1"/>
    <dgm:cxn modelId="{0BC4D833-52E2-4031-9961-7CEB9FAE7094}" type="presOf" srcId="{ACEA203C-D158-4796-A7DC-87FC80877735}" destId="{157E792D-BD92-4C1F-9BB2-EBD31A63507D}" srcOrd="0" destOrd="0" presId="urn:microsoft.com/office/officeart/2005/8/layout/hierarchy1"/>
    <dgm:cxn modelId="{C94CC977-184D-40B3-A78A-4F48C4B02FCD}" type="presOf" srcId="{EDFCEFAD-2E4B-45BE-98B5-C596E89EE94A}" destId="{8D15DCEE-5D12-41ED-874D-E582D61DE7BA}" srcOrd="0" destOrd="0" presId="urn:microsoft.com/office/officeart/2005/8/layout/hierarchy1"/>
    <dgm:cxn modelId="{782FE558-5CD6-4053-9836-CCAA3FF990EE}" srcId="{A8917D0C-01F1-4DA6-817A-FDB586DE8FC1}" destId="{24EB1BEF-3B54-4627-B085-1BAEE3143266}" srcOrd="0" destOrd="0" parTransId="{4EF8D07C-7188-44E5-9E67-0E0E28BB0C4B}" sibTransId="{B048A267-A11F-4E5E-BD1D-0F23670C1A59}"/>
    <dgm:cxn modelId="{337D7E33-3251-4551-B418-655EB2CC0CFF}" srcId="{B8E8F1B1-411C-46D8-A864-CAFAA5F34AD4}" destId="{65190FE3-B869-446B-B741-AB26C34FBCE2}" srcOrd="1" destOrd="0" parTransId="{0AB94C47-8280-469E-B52B-630ECE4AD912}" sibTransId="{1230F380-F528-48E9-BCDA-264C75FD7200}"/>
    <dgm:cxn modelId="{0E26E5D7-14C9-49D6-966F-B6AF90899FAD}" type="presParOf" srcId="{8D15DCEE-5D12-41ED-874D-E582D61DE7BA}" destId="{BBC17BBE-19D7-4C8B-A2B8-7F589B85C56E}" srcOrd="0" destOrd="0" presId="urn:microsoft.com/office/officeart/2005/8/layout/hierarchy1"/>
    <dgm:cxn modelId="{E621237B-26D3-455C-B998-E51046769CBF}" type="presParOf" srcId="{BBC17BBE-19D7-4C8B-A2B8-7F589B85C56E}" destId="{F7FEEF46-0560-425C-A4E7-E49A8F1B5DAD}" srcOrd="0" destOrd="0" presId="urn:microsoft.com/office/officeart/2005/8/layout/hierarchy1"/>
    <dgm:cxn modelId="{4338BDB6-D59E-49DF-B4B4-21455BABD76C}" type="presParOf" srcId="{F7FEEF46-0560-425C-A4E7-E49A8F1B5DAD}" destId="{3DFD057A-B3E9-4B31-8CFD-1B2C68DA80B7}" srcOrd="0" destOrd="0" presId="urn:microsoft.com/office/officeart/2005/8/layout/hierarchy1"/>
    <dgm:cxn modelId="{E98A35C3-AD38-4AB3-A504-0AF1CC624ACF}" type="presParOf" srcId="{F7FEEF46-0560-425C-A4E7-E49A8F1B5DAD}" destId="{23F466E8-86C2-4612-99A4-993C8AF8ACF4}" srcOrd="1" destOrd="0" presId="urn:microsoft.com/office/officeart/2005/8/layout/hierarchy1"/>
    <dgm:cxn modelId="{BCF4F39C-B200-46A2-BF0C-F0939A895C2D}" type="presParOf" srcId="{BBC17BBE-19D7-4C8B-A2B8-7F589B85C56E}" destId="{206CD46C-5C82-4D33-BCD8-1ADE83A862BE}" srcOrd="1" destOrd="0" presId="urn:microsoft.com/office/officeart/2005/8/layout/hierarchy1"/>
    <dgm:cxn modelId="{AF143321-9286-41A9-A865-6B7C2A480EED}" type="presParOf" srcId="{206CD46C-5C82-4D33-BCD8-1ADE83A862BE}" destId="{0CB2195D-5C9A-46E9-A4B2-A62C9E89768F}" srcOrd="0" destOrd="0" presId="urn:microsoft.com/office/officeart/2005/8/layout/hierarchy1"/>
    <dgm:cxn modelId="{C9B308A7-325F-448B-92EC-928D3DF20E6C}" type="presParOf" srcId="{206CD46C-5C82-4D33-BCD8-1ADE83A862BE}" destId="{4A75B875-6E7E-4A70-8BEC-6FBD1459122E}" srcOrd="1" destOrd="0" presId="urn:microsoft.com/office/officeart/2005/8/layout/hierarchy1"/>
    <dgm:cxn modelId="{B7555259-37BA-49C7-9A83-CDBA4DDC59CB}" type="presParOf" srcId="{4A75B875-6E7E-4A70-8BEC-6FBD1459122E}" destId="{874817B9-D080-4ABB-8312-3DE28E584663}" srcOrd="0" destOrd="0" presId="urn:microsoft.com/office/officeart/2005/8/layout/hierarchy1"/>
    <dgm:cxn modelId="{E3CDCAB9-39CC-4361-AD4A-BFDF8C61FB47}" type="presParOf" srcId="{874817B9-D080-4ABB-8312-3DE28E584663}" destId="{845EF81B-5A2A-49B4-A200-B91E32BA30DB}" srcOrd="0" destOrd="0" presId="urn:microsoft.com/office/officeart/2005/8/layout/hierarchy1"/>
    <dgm:cxn modelId="{795BA58C-6340-47B9-878E-5149C07A89A7}" type="presParOf" srcId="{874817B9-D080-4ABB-8312-3DE28E584663}" destId="{310F85DA-6379-459F-B1B0-A774E345C077}" srcOrd="1" destOrd="0" presId="urn:microsoft.com/office/officeart/2005/8/layout/hierarchy1"/>
    <dgm:cxn modelId="{0FF6E0B1-DBB9-45D0-8194-C04941F31106}" type="presParOf" srcId="{4A75B875-6E7E-4A70-8BEC-6FBD1459122E}" destId="{6D9FB56A-A6C3-4817-B437-DE5A19943E3E}" srcOrd="1" destOrd="0" presId="urn:microsoft.com/office/officeart/2005/8/layout/hierarchy1"/>
    <dgm:cxn modelId="{58142DC5-0B60-4C9F-9CAB-8D5ADF115817}" type="presParOf" srcId="{6D9FB56A-A6C3-4817-B437-DE5A19943E3E}" destId="{8D0FF32E-A609-47DE-A591-58359AE0CBB7}" srcOrd="0" destOrd="0" presId="urn:microsoft.com/office/officeart/2005/8/layout/hierarchy1"/>
    <dgm:cxn modelId="{60F38509-9FD9-4E2C-8FB2-8328CEAE774E}" type="presParOf" srcId="{6D9FB56A-A6C3-4817-B437-DE5A19943E3E}" destId="{CBD9C009-4D68-4C0C-A9EC-825F0D956053}" srcOrd="1" destOrd="0" presId="urn:microsoft.com/office/officeart/2005/8/layout/hierarchy1"/>
    <dgm:cxn modelId="{1FF63FC7-67B7-49F0-BA05-DFF187B80E8F}" type="presParOf" srcId="{CBD9C009-4D68-4C0C-A9EC-825F0D956053}" destId="{FB47B2E8-50A4-4AA6-A7BF-0D0AD1592B0D}" srcOrd="0" destOrd="0" presId="urn:microsoft.com/office/officeart/2005/8/layout/hierarchy1"/>
    <dgm:cxn modelId="{25616593-81D5-4063-A4AE-811B79099F67}" type="presParOf" srcId="{FB47B2E8-50A4-4AA6-A7BF-0D0AD1592B0D}" destId="{09232880-409E-47F5-A6AB-81DE83AA69DD}" srcOrd="0" destOrd="0" presId="urn:microsoft.com/office/officeart/2005/8/layout/hierarchy1"/>
    <dgm:cxn modelId="{D68EF920-6B61-4803-8FE4-A3F3139088D1}" type="presParOf" srcId="{FB47B2E8-50A4-4AA6-A7BF-0D0AD1592B0D}" destId="{157E792D-BD92-4C1F-9BB2-EBD31A63507D}" srcOrd="1" destOrd="0" presId="urn:microsoft.com/office/officeart/2005/8/layout/hierarchy1"/>
    <dgm:cxn modelId="{8DE5AEC6-C9F8-42BF-AC0A-EA5430FC8363}" type="presParOf" srcId="{CBD9C009-4D68-4C0C-A9EC-825F0D956053}" destId="{3AC2F894-D2BE-4E0D-BF17-874E6320832C}" srcOrd="1" destOrd="0" presId="urn:microsoft.com/office/officeart/2005/8/layout/hierarchy1"/>
    <dgm:cxn modelId="{1FBDA32B-8328-4B00-BB71-DE9A9AA11D43}" type="presParOf" srcId="{6D9FB56A-A6C3-4817-B437-DE5A19943E3E}" destId="{67ABF73B-35F9-483D-86C5-5304694F27EF}" srcOrd="2" destOrd="0" presId="urn:microsoft.com/office/officeart/2005/8/layout/hierarchy1"/>
    <dgm:cxn modelId="{8D28A085-1353-4D94-8D97-55504A9D5535}" type="presParOf" srcId="{6D9FB56A-A6C3-4817-B437-DE5A19943E3E}" destId="{F4101754-1DA4-4C73-B965-FEF5D061B13F}" srcOrd="3" destOrd="0" presId="urn:microsoft.com/office/officeart/2005/8/layout/hierarchy1"/>
    <dgm:cxn modelId="{1ADD279D-F291-433E-B484-EAF6D7E43893}" type="presParOf" srcId="{F4101754-1DA4-4C73-B965-FEF5D061B13F}" destId="{068A77AD-809D-4D2D-8105-A3F5F24402A9}" srcOrd="0" destOrd="0" presId="urn:microsoft.com/office/officeart/2005/8/layout/hierarchy1"/>
    <dgm:cxn modelId="{53F4AD03-D928-4781-A537-5E95540DFCE2}" type="presParOf" srcId="{068A77AD-809D-4D2D-8105-A3F5F24402A9}" destId="{093F1BA3-32C3-4791-809F-E7C59426FDA8}" srcOrd="0" destOrd="0" presId="urn:microsoft.com/office/officeart/2005/8/layout/hierarchy1"/>
    <dgm:cxn modelId="{203B2CBD-B89E-4094-ADE8-4DF0E913CC1B}" type="presParOf" srcId="{068A77AD-809D-4D2D-8105-A3F5F24402A9}" destId="{43B21715-A3F4-4BF9-ADE0-E1A678D0C1A6}" srcOrd="1" destOrd="0" presId="urn:microsoft.com/office/officeart/2005/8/layout/hierarchy1"/>
    <dgm:cxn modelId="{BF00643B-58C1-48C2-ACF1-C7481ECFCB58}" type="presParOf" srcId="{F4101754-1DA4-4C73-B965-FEF5D061B13F}" destId="{3511A9AB-3399-4D74-9DA4-E889124008FE}" srcOrd="1" destOrd="0" presId="urn:microsoft.com/office/officeart/2005/8/layout/hierarchy1"/>
    <dgm:cxn modelId="{3B45AD7A-3355-4F2F-8423-25F0CC6D624C}" type="presParOf" srcId="{206CD46C-5C82-4D33-BCD8-1ADE83A862BE}" destId="{0EC8CF5D-FDFC-4C50-A1AA-6A8B3CDECC2C}" srcOrd="2" destOrd="0" presId="urn:microsoft.com/office/officeart/2005/8/layout/hierarchy1"/>
    <dgm:cxn modelId="{A835B464-0BF5-43B7-BDCF-FD7950A64964}" type="presParOf" srcId="{206CD46C-5C82-4D33-BCD8-1ADE83A862BE}" destId="{CD120645-6F4C-4928-8220-E8C84A2C8573}" srcOrd="3" destOrd="0" presId="urn:microsoft.com/office/officeart/2005/8/layout/hierarchy1"/>
    <dgm:cxn modelId="{4B27A4CA-3C2B-4299-9B73-AE54365BC7E2}" type="presParOf" srcId="{CD120645-6F4C-4928-8220-E8C84A2C8573}" destId="{42B69068-175F-469D-9BF7-E4B2C99FA89E}" srcOrd="0" destOrd="0" presId="urn:microsoft.com/office/officeart/2005/8/layout/hierarchy1"/>
    <dgm:cxn modelId="{59ACD904-7CF2-4380-8693-68F6131E8611}" type="presParOf" srcId="{42B69068-175F-469D-9BF7-E4B2C99FA89E}" destId="{83BA3D18-561A-4474-8965-A051B573F79E}" srcOrd="0" destOrd="0" presId="urn:microsoft.com/office/officeart/2005/8/layout/hierarchy1"/>
    <dgm:cxn modelId="{7CA5695B-2791-40B0-9D82-CE224AFE60DC}" type="presParOf" srcId="{42B69068-175F-469D-9BF7-E4B2C99FA89E}" destId="{E1692F85-7AAA-463A-85FE-729012E7F99A}" srcOrd="1" destOrd="0" presId="urn:microsoft.com/office/officeart/2005/8/layout/hierarchy1"/>
    <dgm:cxn modelId="{7E5CBD3C-2AF5-48BE-B5E8-5E7E8E0220AF}" type="presParOf" srcId="{CD120645-6F4C-4928-8220-E8C84A2C8573}" destId="{68444AD6-9507-47A9-A2E8-328CFC5B406B}" srcOrd="1" destOrd="0" presId="urn:microsoft.com/office/officeart/2005/8/layout/hierarchy1"/>
    <dgm:cxn modelId="{27A53336-4371-4A75-86BC-FB23EBBFDE62}" type="presParOf" srcId="{68444AD6-9507-47A9-A2E8-328CFC5B406B}" destId="{421FAE10-A3A5-4BD2-BD6F-7EF6362BB8A8}" srcOrd="0" destOrd="0" presId="urn:microsoft.com/office/officeart/2005/8/layout/hierarchy1"/>
    <dgm:cxn modelId="{A1EB5106-3862-47C9-BBBB-393F99D28CDC}" type="presParOf" srcId="{68444AD6-9507-47A9-A2E8-328CFC5B406B}" destId="{01F02334-75A2-4ED8-8360-A94F9348465E}" srcOrd="1" destOrd="0" presId="urn:microsoft.com/office/officeart/2005/8/layout/hierarchy1"/>
    <dgm:cxn modelId="{52DA505E-EF73-4305-8CF2-EC7AB76F492C}" type="presParOf" srcId="{01F02334-75A2-4ED8-8360-A94F9348465E}" destId="{7D5F5095-4FF0-4DC4-B54A-585CB823E64F}" srcOrd="0" destOrd="0" presId="urn:microsoft.com/office/officeart/2005/8/layout/hierarchy1"/>
    <dgm:cxn modelId="{373F6FEF-DA0A-4BE7-893C-30594041E4D1}" type="presParOf" srcId="{7D5F5095-4FF0-4DC4-B54A-585CB823E64F}" destId="{4DEFAB8F-2FDE-44AC-85C4-2E9AE0131F9E}" srcOrd="0" destOrd="0" presId="urn:microsoft.com/office/officeart/2005/8/layout/hierarchy1"/>
    <dgm:cxn modelId="{3D377F32-9672-4A20-BF86-021AD61A58BD}" type="presParOf" srcId="{7D5F5095-4FF0-4DC4-B54A-585CB823E64F}" destId="{813E2F95-3270-4235-AFC2-F62991376DD4}" srcOrd="1" destOrd="0" presId="urn:microsoft.com/office/officeart/2005/8/layout/hierarchy1"/>
    <dgm:cxn modelId="{FE03F52D-8957-44DD-A2D9-3D2EA62E33F7}" type="presParOf" srcId="{01F02334-75A2-4ED8-8360-A94F9348465E}" destId="{6214E3C5-86C1-408C-951C-FFEB7868684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DFCEFAD-2E4B-45BE-98B5-C596E89EE94A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64A3CC8-B0C6-4870-98D3-AA868A2D458E}">
      <dgm:prSet phldrT="[Text]"/>
      <dgm:spPr>
        <a:solidFill>
          <a:srgbClr val="FFFF00">
            <a:alpha val="90000"/>
          </a:srgbClr>
        </a:solidFill>
        <a:ln>
          <a:solidFill>
            <a:schemeClr val="tx1"/>
          </a:solidFill>
        </a:ln>
      </dgm:spPr>
      <dgm:t>
        <a:bodyPr/>
        <a:lstStyle/>
        <a:p>
          <a:pPr algn="ctr" rtl="1"/>
          <a:r>
            <a:rPr lang="ar-EG" b="1" dirty="0" err="1" smtClean="0">
              <a:solidFill>
                <a:srgbClr val="FF0000"/>
              </a:solidFill>
              <a:cs typeface="PT Bold Heading" pitchFamily="2" charset="-78"/>
            </a:rPr>
            <a:t>التكنولوجيا</a:t>
          </a:r>
          <a:r>
            <a:rPr lang="ar-EG" b="1" dirty="0" smtClean="0">
              <a:solidFill>
                <a:srgbClr val="FF0000"/>
              </a:solidFill>
              <a:cs typeface="PT Bold Heading" pitchFamily="2" charset="-78"/>
            </a:rPr>
            <a:t> والحضارة المادية</a:t>
          </a:r>
          <a:endParaRPr lang="en-US" b="1" dirty="0">
            <a:solidFill>
              <a:srgbClr val="FF0000"/>
            </a:solidFill>
            <a:cs typeface="PT Bold Heading" pitchFamily="2" charset="-78"/>
          </a:endParaRPr>
        </a:p>
      </dgm:t>
    </dgm:pt>
    <dgm:pt modelId="{9603ED92-0391-40E2-935D-0BE00171BD50}" type="parTrans" cxnId="{9178EDA8-1B1E-40C3-8246-AADE45D79800}">
      <dgm:prSet/>
      <dgm:spPr/>
      <dgm:t>
        <a:bodyPr/>
        <a:lstStyle/>
        <a:p>
          <a:endParaRPr lang="en-US"/>
        </a:p>
      </dgm:t>
    </dgm:pt>
    <dgm:pt modelId="{3003DF5C-B0D0-4906-B1EA-B50EDD697359}" type="sibTrans" cxnId="{9178EDA8-1B1E-40C3-8246-AADE45D79800}">
      <dgm:prSet/>
      <dgm:spPr/>
      <dgm:t>
        <a:bodyPr/>
        <a:lstStyle/>
        <a:p>
          <a:endParaRPr lang="en-US"/>
        </a:p>
      </dgm:t>
    </dgm:pt>
    <dgm:pt modelId="{B8E8F1B1-411C-46D8-A864-CAFAA5F34AD4}">
      <dgm:prSet phldrT="[Text]" custT="1"/>
      <dgm:spPr>
        <a:solidFill>
          <a:srgbClr val="FFFF00">
            <a:alpha val="90000"/>
          </a:srgbClr>
        </a:solidFill>
        <a:ln>
          <a:solidFill>
            <a:schemeClr val="tx1"/>
          </a:solidFill>
        </a:ln>
      </dgm:spPr>
      <dgm:t>
        <a:bodyPr/>
        <a:lstStyle/>
        <a:p>
          <a:pPr algn="ctr"/>
          <a:r>
            <a:rPr lang="ar-EG" sz="3200" b="1" dirty="0" smtClean="0">
              <a:solidFill>
                <a:srgbClr val="C00000"/>
              </a:solidFill>
              <a:cs typeface="PT Bold Heading" pitchFamily="2" charset="-78"/>
            </a:rPr>
            <a:t>النافخة</a:t>
          </a:r>
          <a:endParaRPr lang="en-US" sz="2700" b="1" dirty="0">
            <a:solidFill>
              <a:srgbClr val="C00000"/>
            </a:solidFill>
            <a:cs typeface="PT Bold Heading" pitchFamily="2" charset="-78"/>
          </a:endParaRPr>
        </a:p>
      </dgm:t>
    </dgm:pt>
    <dgm:pt modelId="{034C1130-D0AF-41F2-93EA-427D48FC9C82}" type="parTrans" cxnId="{FF7981D6-007A-488F-8700-D6846316A64E}">
      <dgm:prSet/>
      <dgm:spPr/>
      <dgm:t>
        <a:bodyPr/>
        <a:lstStyle/>
        <a:p>
          <a:endParaRPr lang="en-US"/>
        </a:p>
      </dgm:t>
    </dgm:pt>
    <dgm:pt modelId="{F5B7739D-F084-420B-A97E-E438A49D6F6E}" type="sibTrans" cxnId="{FF7981D6-007A-488F-8700-D6846316A64E}">
      <dgm:prSet/>
      <dgm:spPr/>
      <dgm:t>
        <a:bodyPr/>
        <a:lstStyle/>
        <a:p>
          <a:endParaRPr lang="en-US"/>
        </a:p>
      </dgm:t>
    </dgm:pt>
    <dgm:pt modelId="{ACEA203C-D158-4796-A7DC-87FC80877735}">
      <dgm:prSet phldrT="[Text]"/>
      <dgm:spPr>
        <a:solidFill>
          <a:srgbClr val="FFFF00">
            <a:alpha val="90000"/>
          </a:srgbClr>
        </a:solidFill>
        <a:ln>
          <a:solidFill>
            <a:schemeClr val="tx1"/>
          </a:solidFill>
        </a:ln>
      </dgm:spPr>
      <dgm:t>
        <a:bodyPr/>
        <a:lstStyle/>
        <a:p>
          <a:pPr algn="ctr"/>
          <a:r>
            <a:rPr lang="ar-EG" b="1" dirty="0" smtClean="0">
              <a:solidFill>
                <a:srgbClr val="C00000"/>
              </a:solidFill>
              <a:cs typeface="PT Bold Heading" pitchFamily="2" charset="-78"/>
            </a:rPr>
            <a:t>الأدوات المنزلية</a:t>
          </a:r>
          <a:endParaRPr lang="en-US" b="1" dirty="0">
            <a:solidFill>
              <a:srgbClr val="C00000"/>
            </a:solidFill>
            <a:cs typeface="PT Bold Heading" pitchFamily="2" charset="-78"/>
          </a:endParaRPr>
        </a:p>
      </dgm:t>
    </dgm:pt>
    <dgm:pt modelId="{35D9CC4B-5756-44B0-9877-0A445C7D6104}" type="parTrans" cxnId="{D86DDFF4-495E-495A-A0ED-510227859134}">
      <dgm:prSet/>
      <dgm:spPr/>
      <dgm:t>
        <a:bodyPr/>
        <a:lstStyle/>
        <a:p>
          <a:endParaRPr lang="en-US"/>
        </a:p>
      </dgm:t>
    </dgm:pt>
    <dgm:pt modelId="{9080ABDC-AD82-4609-94BC-3046120D5B29}" type="sibTrans" cxnId="{D86DDFF4-495E-495A-A0ED-510227859134}">
      <dgm:prSet/>
      <dgm:spPr/>
      <dgm:t>
        <a:bodyPr/>
        <a:lstStyle/>
        <a:p>
          <a:endParaRPr lang="en-US"/>
        </a:p>
      </dgm:t>
    </dgm:pt>
    <dgm:pt modelId="{65190FE3-B869-446B-B741-AB26C34FBCE2}">
      <dgm:prSet phldrT="[Text]" custT="1"/>
      <dgm:spPr>
        <a:solidFill>
          <a:srgbClr val="FFFF00">
            <a:alpha val="90000"/>
          </a:srgbClr>
        </a:solidFill>
        <a:ln>
          <a:solidFill>
            <a:schemeClr val="tx1"/>
          </a:solidFill>
        </a:ln>
      </dgm:spPr>
      <dgm:t>
        <a:bodyPr/>
        <a:lstStyle/>
        <a:p>
          <a:pPr algn="ctr"/>
          <a:r>
            <a:rPr lang="ar-EG" sz="3200" b="1" dirty="0" smtClean="0">
              <a:cs typeface="PT Bold Heading" pitchFamily="2" charset="-78"/>
            </a:rPr>
            <a:t>الخطاف</a:t>
          </a:r>
          <a:endParaRPr lang="en-US" sz="2700" b="1" dirty="0">
            <a:cs typeface="PT Bold Heading" pitchFamily="2" charset="-78"/>
          </a:endParaRPr>
        </a:p>
      </dgm:t>
    </dgm:pt>
    <dgm:pt modelId="{0AB94C47-8280-469E-B52B-630ECE4AD912}" type="parTrans" cxnId="{337D7E33-3251-4551-B418-655EB2CC0CFF}">
      <dgm:prSet/>
      <dgm:spPr/>
      <dgm:t>
        <a:bodyPr/>
        <a:lstStyle/>
        <a:p>
          <a:endParaRPr lang="en-US"/>
        </a:p>
      </dgm:t>
    </dgm:pt>
    <dgm:pt modelId="{1230F380-F528-48E9-BCDA-264C75FD7200}" type="sibTrans" cxnId="{337D7E33-3251-4551-B418-655EB2CC0CFF}">
      <dgm:prSet/>
      <dgm:spPr/>
      <dgm:t>
        <a:bodyPr/>
        <a:lstStyle/>
        <a:p>
          <a:endParaRPr lang="en-US"/>
        </a:p>
      </dgm:t>
    </dgm:pt>
    <dgm:pt modelId="{A8917D0C-01F1-4DA6-817A-FDB586DE8FC1}">
      <dgm:prSet phldrT="[Text]"/>
      <dgm:spPr>
        <a:solidFill>
          <a:srgbClr val="FFFF00">
            <a:alpha val="90000"/>
          </a:srgbClr>
        </a:solidFill>
        <a:ln>
          <a:solidFill>
            <a:schemeClr val="tx1"/>
          </a:solidFill>
        </a:ln>
      </dgm:spPr>
      <dgm:t>
        <a:bodyPr/>
        <a:lstStyle/>
        <a:p>
          <a:pPr algn="ctr"/>
          <a:r>
            <a:rPr lang="ar-EG" b="1" dirty="0" smtClean="0">
              <a:solidFill>
                <a:srgbClr val="C00000"/>
              </a:solidFill>
              <a:cs typeface="PT Bold Heading" pitchFamily="2" charset="-78"/>
            </a:rPr>
            <a:t>القوس والسهم</a:t>
          </a:r>
          <a:endParaRPr lang="en-US" b="1" dirty="0">
            <a:solidFill>
              <a:srgbClr val="C00000"/>
            </a:solidFill>
            <a:cs typeface="PT Bold Heading" pitchFamily="2" charset="-78"/>
          </a:endParaRPr>
        </a:p>
      </dgm:t>
    </dgm:pt>
    <dgm:pt modelId="{E259993F-0423-4BCF-9387-D9C274EFC28C}" type="parTrans" cxnId="{C9830CFF-1C8E-41A4-A8A2-1FF50662ACEB}">
      <dgm:prSet/>
      <dgm:spPr/>
      <dgm:t>
        <a:bodyPr/>
        <a:lstStyle/>
        <a:p>
          <a:endParaRPr lang="en-US"/>
        </a:p>
      </dgm:t>
    </dgm:pt>
    <dgm:pt modelId="{0C0CE06A-1691-4D6E-B5DB-C3DA5A7C4E9D}" type="sibTrans" cxnId="{C9830CFF-1C8E-41A4-A8A2-1FF50662ACEB}">
      <dgm:prSet/>
      <dgm:spPr/>
      <dgm:t>
        <a:bodyPr/>
        <a:lstStyle/>
        <a:p>
          <a:endParaRPr lang="en-US"/>
        </a:p>
      </dgm:t>
    </dgm:pt>
    <dgm:pt modelId="{24EB1BEF-3B54-4627-B085-1BAEE3143266}">
      <dgm:prSet phldrT="[Text]" custT="1"/>
      <dgm:spPr>
        <a:solidFill>
          <a:srgbClr val="FFFF00">
            <a:alpha val="90000"/>
          </a:srgbClr>
        </a:solidFill>
        <a:ln>
          <a:solidFill>
            <a:schemeClr val="tx1"/>
          </a:solidFill>
        </a:ln>
      </dgm:spPr>
      <dgm:t>
        <a:bodyPr/>
        <a:lstStyle/>
        <a:p>
          <a:pPr algn="ctr"/>
          <a:r>
            <a:rPr lang="ar-EG" sz="3600" b="1" dirty="0" smtClean="0">
              <a:solidFill>
                <a:srgbClr val="002060"/>
              </a:solidFill>
              <a:cs typeface="PT Bold Heading" pitchFamily="2" charset="-78"/>
            </a:rPr>
            <a:t>الحربة</a:t>
          </a:r>
          <a:endParaRPr lang="en-US" sz="2700" b="1" dirty="0">
            <a:solidFill>
              <a:srgbClr val="002060"/>
            </a:solidFill>
            <a:cs typeface="PT Bold Heading" pitchFamily="2" charset="-78"/>
          </a:endParaRPr>
        </a:p>
      </dgm:t>
    </dgm:pt>
    <dgm:pt modelId="{4EF8D07C-7188-44E5-9E67-0E0E28BB0C4B}" type="parTrans" cxnId="{782FE558-5CD6-4053-9836-CCAA3FF990EE}">
      <dgm:prSet/>
      <dgm:spPr/>
      <dgm:t>
        <a:bodyPr/>
        <a:lstStyle/>
        <a:p>
          <a:endParaRPr lang="en-US"/>
        </a:p>
      </dgm:t>
    </dgm:pt>
    <dgm:pt modelId="{B048A267-A11F-4E5E-BD1D-0F23670C1A59}" type="sibTrans" cxnId="{782FE558-5CD6-4053-9836-CCAA3FF990EE}">
      <dgm:prSet/>
      <dgm:spPr/>
      <dgm:t>
        <a:bodyPr/>
        <a:lstStyle/>
        <a:p>
          <a:endParaRPr lang="en-US"/>
        </a:p>
      </dgm:t>
    </dgm:pt>
    <dgm:pt modelId="{8D15DCEE-5D12-41ED-874D-E582D61DE7BA}" type="pres">
      <dgm:prSet presAssocID="{EDFCEFAD-2E4B-45BE-98B5-C596E89EE94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BC17BBE-19D7-4C8B-A2B8-7F589B85C56E}" type="pres">
      <dgm:prSet presAssocID="{364A3CC8-B0C6-4870-98D3-AA868A2D458E}" presName="hierRoot1" presStyleCnt="0"/>
      <dgm:spPr/>
    </dgm:pt>
    <dgm:pt modelId="{F7FEEF46-0560-425C-A4E7-E49A8F1B5DAD}" type="pres">
      <dgm:prSet presAssocID="{364A3CC8-B0C6-4870-98D3-AA868A2D458E}" presName="composite" presStyleCnt="0"/>
      <dgm:spPr/>
    </dgm:pt>
    <dgm:pt modelId="{3DFD057A-B3E9-4B31-8CFD-1B2C68DA80B7}" type="pres">
      <dgm:prSet presAssocID="{364A3CC8-B0C6-4870-98D3-AA868A2D458E}" presName="background" presStyleLbl="node0" presStyleIdx="0" presStyleCnt="1"/>
      <dgm:spPr/>
    </dgm:pt>
    <dgm:pt modelId="{23F466E8-86C2-4612-99A4-993C8AF8ACF4}" type="pres">
      <dgm:prSet presAssocID="{364A3CC8-B0C6-4870-98D3-AA868A2D458E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06CD46C-5C82-4D33-BCD8-1ADE83A862BE}" type="pres">
      <dgm:prSet presAssocID="{364A3CC8-B0C6-4870-98D3-AA868A2D458E}" presName="hierChild2" presStyleCnt="0"/>
      <dgm:spPr/>
    </dgm:pt>
    <dgm:pt modelId="{0CB2195D-5C9A-46E9-A4B2-A62C9E89768F}" type="pres">
      <dgm:prSet presAssocID="{034C1130-D0AF-41F2-93EA-427D48FC9C82}" presName="Name10" presStyleLbl="parChTrans1D2" presStyleIdx="0" presStyleCnt="2"/>
      <dgm:spPr/>
      <dgm:t>
        <a:bodyPr/>
        <a:lstStyle/>
        <a:p>
          <a:endParaRPr lang="en-US"/>
        </a:p>
      </dgm:t>
    </dgm:pt>
    <dgm:pt modelId="{4A75B875-6E7E-4A70-8BEC-6FBD1459122E}" type="pres">
      <dgm:prSet presAssocID="{B8E8F1B1-411C-46D8-A864-CAFAA5F34AD4}" presName="hierRoot2" presStyleCnt="0"/>
      <dgm:spPr/>
    </dgm:pt>
    <dgm:pt modelId="{874817B9-D080-4ABB-8312-3DE28E584663}" type="pres">
      <dgm:prSet presAssocID="{B8E8F1B1-411C-46D8-A864-CAFAA5F34AD4}" presName="composite2" presStyleCnt="0"/>
      <dgm:spPr/>
    </dgm:pt>
    <dgm:pt modelId="{845EF81B-5A2A-49B4-A200-B91E32BA30DB}" type="pres">
      <dgm:prSet presAssocID="{B8E8F1B1-411C-46D8-A864-CAFAA5F34AD4}" presName="background2" presStyleLbl="node2" presStyleIdx="0" presStyleCnt="2"/>
      <dgm:spPr/>
    </dgm:pt>
    <dgm:pt modelId="{310F85DA-6379-459F-B1B0-A774E345C077}" type="pres">
      <dgm:prSet presAssocID="{B8E8F1B1-411C-46D8-A864-CAFAA5F34AD4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D9FB56A-A6C3-4817-B437-DE5A19943E3E}" type="pres">
      <dgm:prSet presAssocID="{B8E8F1B1-411C-46D8-A864-CAFAA5F34AD4}" presName="hierChild3" presStyleCnt="0"/>
      <dgm:spPr/>
    </dgm:pt>
    <dgm:pt modelId="{8D0FF32E-A609-47DE-A591-58359AE0CBB7}" type="pres">
      <dgm:prSet presAssocID="{35D9CC4B-5756-44B0-9877-0A445C7D6104}" presName="Name17" presStyleLbl="parChTrans1D3" presStyleIdx="0" presStyleCnt="3"/>
      <dgm:spPr/>
      <dgm:t>
        <a:bodyPr/>
        <a:lstStyle/>
        <a:p>
          <a:endParaRPr lang="en-US"/>
        </a:p>
      </dgm:t>
    </dgm:pt>
    <dgm:pt modelId="{CBD9C009-4D68-4C0C-A9EC-825F0D956053}" type="pres">
      <dgm:prSet presAssocID="{ACEA203C-D158-4796-A7DC-87FC80877735}" presName="hierRoot3" presStyleCnt="0"/>
      <dgm:spPr/>
    </dgm:pt>
    <dgm:pt modelId="{FB47B2E8-50A4-4AA6-A7BF-0D0AD1592B0D}" type="pres">
      <dgm:prSet presAssocID="{ACEA203C-D158-4796-A7DC-87FC80877735}" presName="composite3" presStyleCnt="0"/>
      <dgm:spPr/>
    </dgm:pt>
    <dgm:pt modelId="{09232880-409E-47F5-A6AB-81DE83AA69DD}" type="pres">
      <dgm:prSet presAssocID="{ACEA203C-D158-4796-A7DC-87FC80877735}" presName="background3" presStyleLbl="node3" presStyleIdx="0" presStyleCnt="3"/>
      <dgm:spPr/>
    </dgm:pt>
    <dgm:pt modelId="{157E792D-BD92-4C1F-9BB2-EBD31A63507D}" type="pres">
      <dgm:prSet presAssocID="{ACEA203C-D158-4796-A7DC-87FC80877735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AC2F894-D2BE-4E0D-BF17-874E6320832C}" type="pres">
      <dgm:prSet presAssocID="{ACEA203C-D158-4796-A7DC-87FC80877735}" presName="hierChild4" presStyleCnt="0"/>
      <dgm:spPr/>
    </dgm:pt>
    <dgm:pt modelId="{67ABF73B-35F9-483D-86C5-5304694F27EF}" type="pres">
      <dgm:prSet presAssocID="{0AB94C47-8280-469E-B52B-630ECE4AD912}" presName="Name17" presStyleLbl="parChTrans1D3" presStyleIdx="1" presStyleCnt="3"/>
      <dgm:spPr/>
      <dgm:t>
        <a:bodyPr/>
        <a:lstStyle/>
        <a:p>
          <a:endParaRPr lang="en-US"/>
        </a:p>
      </dgm:t>
    </dgm:pt>
    <dgm:pt modelId="{F4101754-1DA4-4C73-B965-FEF5D061B13F}" type="pres">
      <dgm:prSet presAssocID="{65190FE3-B869-446B-B741-AB26C34FBCE2}" presName="hierRoot3" presStyleCnt="0"/>
      <dgm:spPr/>
    </dgm:pt>
    <dgm:pt modelId="{068A77AD-809D-4D2D-8105-A3F5F24402A9}" type="pres">
      <dgm:prSet presAssocID="{65190FE3-B869-446B-B741-AB26C34FBCE2}" presName="composite3" presStyleCnt="0"/>
      <dgm:spPr/>
    </dgm:pt>
    <dgm:pt modelId="{093F1BA3-32C3-4791-809F-E7C59426FDA8}" type="pres">
      <dgm:prSet presAssocID="{65190FE3-B869-446B-B741-AB26C34FBCE2}" presName="background3" presStyleLbl="node3" presStyleIdx="1" presStyleCnt="3"/>
      <dgm:spPr/>
    </dgm:pt>
    <dgm:pt modelId="{43B21715-A3F4-4BF9-ADE0-E1A678D0C1A6}" type="pres">
      <dgm:prSet presAssocID="{65190FE3-B869-446B-B741-AB26C34FBCE2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511A9AB-3399-4D74-9DA4-E889124008FE}" type="pres">
      <dgm:prSet presAssocID="{65190FE3-B869-446B-B741-AB26C34FBCE2}" presName="hierChild4" presStyleCnt="0"/>
      <dgm:spPr/>
    </dgm:pt>
    <dgm:pt modelId="{0EC8CF5D-FDFC-4C50-A1AA-6A8B3CDECC2C}" type="pres">
      <dgm:prSet presAssocID="{E259993F-0423-4BCF-9387-D9C274EFC28C}" presName="Name10" presStyleLbl="parChTrans1D2" presStyleIdx="1" presStyleCnt="2"/>
      <dgm:spPr/>
      <dgm:t>
        <a:bodyPr/>
        <a:lstStyle/>
        <a:p>
          <a:endParaRPr lang="en-US"/>
        </a:p>
      </dgm:t>
    </dgm:pt>
    <dgm:pt modelId="{CD120645-6F4C-4928-8220-E8C84A2C8573}" type="pres">
      <dgm:prSet presAssocID="{A8917D0C-01F1-4DA6-817A-FDB586DE8FC1}" presName="hierRoot2" presStyleCnt="0"/>
      <dgm:spPr/>
    </dgm:pt>
    <dgm:pt modelId="{42B69068-175F-469D-9BF7-E4B2C99FA89E}" type="pres">
      <dgm:prSet presAssocID="{A8917D0C-01F1-4DA6-817A-FDB586DE8FC1}" presName="composite2" presStyleCnt="0"/>
      <dgm:spPr/>
    </dgm:pt>
    <dgm:pt modelId="{83BA3D18-561A-4474-8965-A051B573F79E}" type="pres">
      <dgm:prSet presAssocID="{A8917D0C-01F1-4DA6-817A-FDB586DE8FC1}" presName="background2" presStyleLbl="node2" presStyleIdx="1" presStyleCnt="2"/>
      <dgm:spPr/>
    </dgm:pt>
    <dgm:pt modelId="{E1692F85-7AAA-463A-85FE-729012E7F99A}" type="pres">
      <dgm:prSet presAssocID="{A8917D0C-01F1-4DA6-817A-FDB586DE8FC1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8444AD6-9507-47A9-A2E8-328CFC5B406B}" type="pres">
      <dgm:prSet presAssocID="{A8917D0C-01F1-4DA6-817A-FDB586DE8FC1}" presName="hierChild3" presStyleCnt="0"/>
      <dgm:spPr/>
    </dgm:pt>
    <dgm:pt modelId="{421FAE10-A3A5-4BD2-BD6F-7EF6362BB8A8}" type="pres">
      <dgm:prSet presAssocID="{4EF8D07C-7188-44E5-9E67-0E0E28BB0C4B}" presName="Name17" presStyleLbl="parChTrans1D3" presStyleIdx="2" presStyleCnt="3"/>
      <dgm:spPr/>
      <dgm:t>
        <a:bodyPr/>
        <a:lstStyle/>
        <a:p>
          <a:endParaRPr lang="en-US"/>
        </a:p>
      </dgm:t>
    </dgm:pt>
    <dgm:pt modelId="{01F02334-75A2-4ED8-8360-A94F9348465E}" type="pres">
      <dgm:prSet presAssocID="{24EB1BEF-3B54-4627-B085-1BAEE3143266}" presName="hierRoot3" presStyleCnt="0"/>
      <dgm:spPr/>
    </dgm:pt>
    <dgm:pt modelId="{7D5F5095-4FF0-4DC4-B54A-585CB823E64F}" type="pres">
      <dgm:prSet presAssocID="{24EB1BEF-3B54-4627-B085-1BAEE3143266}" presName="composite3" presStyleCnt="0"/>
      <dgm:spPr/>
    </dgm:pt>
    <dgm:pt modelId="{4DEFAB8F-2FDE-44AC-85C4-2E9AE0131F9E}" type="pres">
      <dgm:prSet presAssocID="{24EB1BEF-3B54-4627-B085-1BAEE3143266}" presName="background3" presStyleLbl="node3" presStyleIdx="2" presStyleCnt="3"/>
      <dgm:spPr/>
    </dgm:pt>
    <dgm:pt modelId="{813E2F95-3270-4235-AFC2-F62991376DD4}" type="pres">
      <dgm:prSet presAssocID="{24EB1BEF-3B54-4627-B085-1BAEE3143266}" presName="text3" presStyleLbl="fgAcc3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214E3C5-86C1-408C-951C-FFEB78686842}" type="pres">
      <dgm:prSet presAssocID="{24EB1BEF-3B54-4627-B085-1BAEE3143266}" presName="hierChild4" presStyleCnt="0"/>
      <dgm:spPr/>
    </dgm:pt>
  </dgm:ptLst>
  <dgm:cxnLst>
    <dgm:cxn modelId="{B048FEF1-6793-4C3B-9DA6-985E8B6D1E05}" type="presOf" srcId="{4EF8D07C-7188-44E5-9E67-0E0E28BB0C4B}" destId="{421FAE10-A3A5-4BD2-BD6F-7EF6362BB8A8}" srcOrd="0" destOrd="0" presId="urn:microsoft.com/office/officeart/2005/8/layout/hierarchy1"/>
    <dgm:cxn modelId="{96B8C876-CD87-48F1-9F71-CAA26AEBA980}" type="presOf" srcId="{ACEA203C-D158-4796-A7DC-87FC80877735}" destId="{157E792D-BD92-4C1F-9BB2-EBD31A63507D}" srcOrd="0" destOrd="0" presId="urn:microsoft.com/office/officeart/2005/8/layout/hierarchy1"/>
    <dgm:cxn modelId="{18BCD462-F8D2-4DD5-91B4-B2082D4B3539}" type="presOf" srcId="{35D9CC4B-5756-44B0-9877-0A445C7D6104}" destId="{8D0FF32E-A609-47DE-A591-58359AE0CBB7}" srcOrd="0" destOrd="0" presId="urn:microsoft.com/office/officeart/2005/8/layout/hierarchy1"/>
    <dgm:cxn modelId="{FE827640-7EE3-4BDF-BB0C-2B4B02820636}" type="presOf" srcId="{B8E8F1B1-411C-46D8-A864-CAFAA5F34AD4}" destId="{310F85DA-6379-459F-B1B0-A774E345C077}" srcOrd="0" destOrd="0" presId="urn:microsoft.com/office/officeart/2005/8/layout/hierarchy1"/>
    <dgm:cxn modelId="{BBA03E5C-7329-4E39-BE28-64BCBC24460B}" type="presOf" srcId="{364A3CC8-B0C6-4870-98D3-AA868A2D458E}" destId="{23F466E8-86C2-4612-99A4-993C8AF8ACF4}" srcOrd="0" destOrd="0" presId="urn:microsoft.com/office/officeart/2005/8/layout/hierarchy1"/>
    <dgm:cxn modelId="{9178EDA8-1B1E-40C3-8246-AADE45D79800}" srcId="{EDFCEFAD-2E4B-45BE-98B5-C596E89EE94A}" destId="{364A3CC8-B0C6-4870-98D3-AA868A2D458E}" srcOrd="0" destOrd="0" parTransId="{9603ED92-0391-40E2-935D-0BE00171BD50}" sibTransId="{3003DF5C-B0D0-4906-B1EA-B50EDD697359}"/>
    <dgm:cxn modelId="{E9FC20DA-5DD4-4A1A-831C-C3C64F93D2C5}" type="presOf" srcId="{EDFCEFAD-2E4B-45BE-98B5-C596E89EE94A}" destId="{8D15DCEE-5D12-41ED-874D-E582D61DE7BA}" srcOrd="0" destOrd="0" presId="urn:microsoft.com/office/officeart/2005/8/layout/hierarchy1"/>
    <dgm:cxn modelId="{D86DDFF4-495E-495A-A0ED-510227859134}" srcId="{B8E8F1B1-411C-46D8-A864-CAFAA5F34AD4}" destId="{ACEA203C-D158-4796-A7DC-87FC80877735}" srcOrd="0" destOrd="0" parTransId="{35D9CC4B-5756-44B0-9877-0A445C7D6104}" sibTransId="{9080ABDC-AD82-4609-94BC-3046120D5B29}"/>
    <dgm:cxn modelId="{3055EBF4-3724-4640-BCC3-B0E02A0BE2D0}" type="presOf" srcId="{24EB1BEF-3B54-4627-B085-1BAEE3143266}" destId="{813E2F95-3270-4235-AFC2-F62991376DD4}" srcOrd="0" destOrd="0" presId="urn:microsoft.com/office/officeart/2005/8/layout/hierarchy1"/>
    <dgm:cxn modelId="{FF7981D6-007A-488F-8700-D6846316A64E}" srcId="{364A3CC8-B0C6-4870-98D3-AA868A2D458E}" destId="{B8E8F1B1-411C-46D8-A864-CAFAA5F34AD4}" srcOrd="0" destOrd="0" parTransId="{034C1130-D0AF-41F2-93EA-427D48FC9C82}" sibTransId="{F5B7739D-F084-420B-A97E-E438A49D6F6E}"/>
    <dgm:cxn modelId="{FA9A1E30-C72C-4AC8-BCD4-52152B205A47}" type="presOf" srcId="{0AB94C47-8280-469E-B52B-630ECE4AD912}" destId="{67ABF73B-35F9-483D-86C5-5304694F27EF}" srcOrd="0" destOrd="0" presId="urn:microsoft.com/office/officeart/2005/8/layout/hierarchy1"/>
    <dgm:cxn modelId="{1DB61C9F-BB93-4572-BB39-9191FAF5B99A}" type="presOf" srcId="{A8917D0C-01F1-4DA6-817A-FDB586DE8FC1}" destId="{E1692F85-7AAA-463A-85FE-729012E7F99A}" srcOrd="0" destOrd="0" presId="urn:microsoft.com/office/officeart/2005/8/layout/hierarchy1"/>
    <dgm:cxn modelId="{C9830CFF-1C8E-41A4-A8A2-1FF50662ACEB}" srcId="{364A3CC8-B0C6-4870-98D3-AA868A2D458E}" destId="{A8917D0C-01F1-4DA6-817A-FDB586DE8FC1}" srcOrd="1" destOrd="0" parTransId="{E259993F-0423-4BCF-9387-D9C274EFC28C}" sibTransId="{0C0CE06A-1691-4D6E-B5DB-C3DA5A7C4E9D}"/>
    <dgm:cxn modelId="{1DC054CF-7B43-4930-904D-734062862C50}" type="presOf" srcId="{034C1130-D0AF-41F2-93EA-427D48FC9C82}" destId="{0CB2195D-5C9A-46E9-A4B2-A62C9E89768F}" srcOrd="0" destOrd="0" presId="urn:microsoft.com/office/officeart/2005/8/layout/hierarchy1"/>
    <dgm:cxn modelId="{9D1D4AAB-E7DA-444F-A140-FC4023635071}" type="presOf" srcId="{E259993F-0423-4BCF-9387-D9C274EFC28C}" destId="{0EC8CF5D-FDFC-4C50-A1AA-6A8B3CDECC2C}" srcOrd="0" destOrd="0" presId="urn:microsoft.com/office/officeart/2005/8/layout/hierarchy1"/>
    <dgm:cxn modelId="{609F4B15-5899-4984-A9B1-8A0FE61710FC}" type="presOf" srcId="{65190FE3-B869-446B-B741-AB26C34FBCE2}" destId="{43B21715-A3F4-4BF9-ADE0-E1A678D0C1A6}" srcOrd="0" destOrd="0" presId="urn:microsoft.com/office/officeart/2005/8/layout/hierarchy1"/>
    <dgm:cxn modelId="{782FE558-5CD6-4053-9836-CCAA3FF990EE}" srcId="{A8917D0C-01F1-4DA6-817A-FDB586DE8FC1}" destId="{24EB1BEF-3B54-4627-B085-1BAEE3143266}" srcOrd="0" destOrd="0" parTransId="{4EF8D07C-7188-44E5-9E67-0E0E28BB0C4B}" sibTransId="{B048A267-A11F-4E5E-BD1D-0F23670C1A59}"/>
    <dgm:cxn modelId="{337D7E33-3251-4551-B418-655EB2CC0CFF}" srcId="{B8E8F1B1-411C-46D8-A864-CAFAA5F34AD4}" destId="{65190FE3-B869-446B-B741-AB26C34FBCE2}" srcOrd="1" destOrd="0" parTransId="{0AB94C47-8280-469E-B52B-630ECE4AD912}" sibTransId="{1230F380-F528-48E9-BCDA-264C75FD7200}"/>
    <dgm:cxn modelId="{490E7341-AC3C-4295-BC48-410E7C0A6576}" type="presParOf" srcId="{8D15DCEE-5D12-41ED-874D-E582D61DE7BA}" destId="{BBC17BBE-19D7-4C8B-A2B8-7F589B85C56E}" srcOrd="0" destOrd="0" presId="urn:microsoft.com/office/officeart/2005/8/layout/hierarchy1"/>
    <dgm:cxn modelId="{683D4153-2712-4486-A397-0AF9711BD4B1}" type="presParOf" srcId="{BBC17BBE-19D7-4C8B-A2B8-7F589B85C56E}" destId="{F7FEEF46-0560-425C-A4E7-E49A8F1B5DAD}" srcOrd="0" destOrd="0" presId="urn:microsoft.com/office/officeart/2005/8/layout/hierarchy1"/>
    <dgm:cxn modelId="{5A9D8F23-61EF-4EB2-8769-318EDDA6E1E2}" type="presParOf" srcId="{F7FEEF46-0560-425C-A4E7-E49A8F1B5DAD}" destId="{3DFD057A-B3E9-4B31-8CFD-1B2C68DA80B7}" srcOrd="0" destOrd="0" presId="urn:microsoft.com/office/officeart/2005/8/layout/hierarchy1"/>
    <dgm:cxn modelId="{B19DB157-DFDD-4131-91E1-2F54B4AC6BDF}" type="presParOf" srcId="{F7FEEF46-0560-425C-A4E7-E49A8F1B5DAD}" destId="{23F466E8-86C2-4612-99A4-993C8AF8ACF4}" srcOrd="1" destOrd="0" presId="urn:microsoft.com/office/officeart/2005/8/layout/hierarchy1"/>
    <dgm:cxn modelId="{594731A8-FCEC-4B2A-9573-D70E4C4B3627}" type="presParOf" srcId="{BBC17BBE-19D7-4C8B-A2B8-7F589B85C56E}" destId="{206CD46C-5C82-4D33-BCD8-1ADE83A862BE}" srcOrd="1" destOrd="0" presId="urn:microsoft.com/office/officeart/2005/8/layout/hierarchy1"/>
    <dgm:cxn modelId="{91724CA7-ECBD-41D2-BFAF-6870DA7EA2A5}" type="presParOf" srcId="{206CD46C-5C82-4D33-BCD8-1ADE83A862BE}" destId="{0CB2195D-5C9A-46E9-A4B2-A62C9E89768F}" srcOrd="0" destOrd="0" presId="urn:microsoft.com/office/officeart/2005/8/layout/hierarchy1"/>
    <dgm:cxn modelId="{6F7F7E0C-EFF6-4CBF-B742-74394459CB33}" type="presParOf" srcId="{206CD46C-5C82-4D33-BCD8-1ADE83A862BE}" destId="{4A75B875-6E7E-4A70-8BEC-6FBD1459122E}" srcOrd="1" destOrd="0" presId="urn:microsoft.com/office/officeart/2005/8/layout/hierarchy1"/>
    <dgm:cxn modelId="{60F6F932-13AB-4098-BAC7-09B574895BD8}" type="presParOf" srcId="{4A75B875-6E7E-4A70-8BEC-6FBD1459122E}" destId="{874817B9-D080-4ABB-8312-3DE28E584663}" srcOrd="0" destOrd="0" presId="urn:microsoft.com/office/officeart/2005/8/layout/hierarchy1"/>
    <dgm:cxn modelId="{9F06FF72-11A5-4D94-B4BF-35D4B323AB91}" type="presParOf" srcId="{874817B9-D080-4ABB-8312-3DE28E584663}" destId="{845EF81B-5A2A-49B4-A200-B91E32BA30DB}" srcOrd="0" destOrd="0" presId="urn:microsoft.com/office/officeart/2005/8/layout/hierarchy1"/>
    <dgm:cxn modelId="{F5174AFB-5D46-46CB-92F1-0CC060697815}" type="presParOf" srcId="{874817B9-D080-4ABB-8312-3DE28E584663}" destId="{310F85DA-6379-459F-B1B0-A774E345C077}" srcOrd="1" destOrd="0" presId="urn:microsoft.com/office/officeart/2005/8/layout/hierarchy1"/>
    <dgm:cxn modelId="{2AD2BE6F-5662-49C0-ABFC-943ABE744A5A}" type="presParOf" srcId="{4A75B875-6E7E-4A70-8BEC-6FBD1459122E}" destId="{6D9FB56A-A6C3-4817-B437-DE5A19943E3E}" srcOrd="1" destOrd="0" presId="urn:microsoft.com/office/officeart/2005/8/layout/hierarchy1"/>
    <dgm:cxn modelId="{1D58856C-44E0-47D1-93EC-B2BF087FC8E8}" type="presParOf" srcId="{6D9FB56A-A6C3-4817-B437-DE5A19943E3E}" destId="{8D0FF32E-A609-47DE-A591-58359AE0CBB7}" srcOrd="0" destOrd="0" presId="urn:microsoft.com/office/officeart/2005/8/layout/hierarchy1"/>
    <dgm:cxn modelId="{2B67332B-5C3A-46B8-9007-04036E5F9766}" type="presParOf" srcId="{6D9FB56A-A6C3-4817-B437-DE5A19943E3E}" destId="{CBD9C009-4D68-4C0C-A9EC-825F0D956053}" srcOrd="1" destOrd="0" presId="urn:microsoft.com/office/officeart/2005/8/layout/hierarchy1"/>
    <dgm:cxn modelId="{D248671D-2CD8-45E5-96A4-1EAD16EB0872}" type="presParOf" srcId="{CBD9C009-4D68-4C0C-A9EC-825F0D956053}" destId="{FB47B2E8-50A4-4AA6-A7BF-0D0AD1592B0D}" srcOrd="0" destOrd="0" presId="urn:microsoft.com/office/officeart/2005/8/layout/hierarchy1"/>
    <dgm:cxn modelId="{63B4AF7C-96A5-489A-907D-6F129684D4C7}" type="presParOf" srcId="{FB47B2E8-50A4-4AA6-A7BF-0D0AD1592B0D}" destId="{09232880-409E-47F5-A6AB-81DE83AA69DD}" srcOrd="0" destOrd="0" presId="urn:microsoft.com/office/officeart/2005/8/layout/hierarchy1"/>
    <dgm:cxn modelId="{969CA5DB-CF07-414D-B5AF-9958C6F620AE}" type="presParOf" srcId="{FB47B2E8-50A4-4AA6-A7BF-0D0AD1592B0D}" destId="{157E792D-BD92-4C1F-9BB2-EBD31A63507D}" srcOrd="1" destOrd="0" presId="urn:microsoft.com/office/officeart/2005/8/layout/hierarchy1"/>
    <dgm:cxn modelId="{66A1039E-9F0B-494F-BE8E-8A8248753663}" type="presParOf" srcId="{CBD9C009-4D68-4C0C-A9EC-825F0D956053}" destId="{3AC2F894-D2BE-4E0D-BF17-874E6320832C}" srcOrd="1" destOrd="0" presId="urn:microsoft.com/office/officeart/2005/8/layout/hierarchy1"/>
    <dgm:cxn modelId="{5CA2E895-28F1-46B4-AC40-FC530505F9A6}" type="presParOf" srcId="{6D9FB56A-A6C3-4817-B437-DE5A19943E3E}" destId="{67ABF73B-35F9-483D-86C5-5304694F27EF}" srcOrd="2" destOrd="0" presId="urn:microsoft.com/office/officeart/2005/8/layout/hierarchy1"/>
    <dgm:cxn modelId="{07BC1AAF-3B5D-4614-B486-82FEDC5EA23F}" type="presParOf" srcId="{6D9FB56A-A6C3-4817-B437-DE5A19943E3E}" destId="{F4101754-1DA4-4C73-B965-FEF5D061B13F}" srcOrd="3" destOrd="0" presId="urn:microsoft.com/office/officeart/2005/8/layout/hierarchy1"/>
    <dgm:cxn modelId="{09AF56F2-DBF1-4954-B2BF-59ECF3C74666}" type="presParOf" srcId="{F4101754-1DA4-4C73-B965-FEF5D061B13F}" destId="{068A77AD-809D-4D2D-8105-A3F5F24402A9}" srcOrd="0" destOrd="0" presId="urn:microsoft.com/office/officeart/2005/8/layout/hierarchy1"/>
    <dgm:cxn modelId="{E0C4C94A-0339-4091-B26A-8F3289E45FF7}" type="presParOf" srcId="{068A77AD-809D-4D2D-8105-A3F5F24402A9}" destId="{093F1BA3-32C3-4791-809F-E7C59426FDA8}" srcOrd="0" destOrd="0" presId="urn:microsoft.com/office/officeart/2005/8/layout/hierarchy1"/>
    <dgm:cxn modelId="{FEB921DF-524F-4703-954C-EE4B6F22C688}" type="presParOf" srcId="{068A77AD-809D-4D2D-8105-A3F5F24402A9}" destId="{43B21715-A3F4-4BF9-ADE0-E1A678D0C1A6}" srcOrd="1" destOrd="0" presId="urn:microsoft.com/office/officeart/2005/8/layout/hierarchy1"/>
    <dgm:cxn modelId="{001AF4C5-0F40-47A2-8D72-363EC9D9EC7A}" type="presParOf" srcId="{F4101754-1DA4-4C73-B965-FEF5D061B13F}" destId="{3511A9AB-3399-4D74-9DA4-E889124008FE}" srcOrd="1" destOrd="0" presId="urn:microsoft.com/office/officeart/2005/8/layout/hierarchy1"/>
    <dgm:cxn modelId="{030260C0-2B7E-45B9-91E2-0617B3626758}" type="presParOf" srcId="{206CD46C-5C82-4D33-BCD8-1ADE83A862BE}" destId="{0EC8CF5D-FDFC-4C50-A1AA-6A8B3CDECC2C}" srcOrd="2" destOrd="0" presId="urn:microsoft.com/office/officeart/2005/8/layout/hierarchy1"/>
    <dgm:cxn modelId="{8E6C7FA4-453C-40DC-BB20-DC305E127420}" type="presParOf" srcId="{206CD46C-5C82-4D33-BCD8-1ADE83A862BE}" destId="{CD120645-6F4C-4928-8220-E8C84A2C8573}" srcOrd="3" destOrd="0" presId="urn:microsoft.com/office/officeart/2005/8/layout/hierarchy1"/>
    <dgm:cxn modelId="{AFCFAD1B-595B-4799-B374-69D0176FDED9}" type="presParOf" srcId="{CD120645-6F4C-4928-8220-E8C84A2C8573}" destId="{42B69068-175F-469D-9BF7-E4B2C99FA89E}" srcOrd="0" destOrd="0" presId="urn:microsoft.com/office/officeart/2005/8/layout/hierarchy1"/>
    <dgm:cxn modelId="{E52921FC-F997-40C5-9418-1952720FA0E0}" type="presParOf" srcId="{42B69068-175F-469D-9BF7-E4B2C99FA89E}" destId="{83BA3D18-561A-4474-8965-A051B573F79E}" srcOrd="0" destOrd="0" presId="urn:microsoft.com/office/officeart/2005/8/layout/hierarchy1"/>
    <dgm:cxn modelId="{78ED0676-FC35-4B4A-A8C8-D81C5369F072}" type="presParOf" srcId="{42B69068-175F-469D-9BF7-E4B2C99FA89E}" destId="{E1692F85-7AAA-463A-85FE-729012E7F99A}" srcOrd="1" destOrd="0" presId="urn:microsoft.com/office/officeart/2005/8/layout/hierarchy1"/>
    <dgm:cxn modelId="{C050F793-5410-4A5D-9D5D-88E9AA70F7DF}" type="presParOf" srcId="{CD120645-6F4C-4928-8220-E8C84A2C8573}" destId="{68444AD6-9507-47A9-A2E8-328CFC5B406B}" srcOrd="1" destOrd="0" presId="urn:microsoft.com/office/officeart/2005/8/layout/hierarchy1"/>
    <dgm:cxn modelId="{69122EF9-82FF-47E0-AA20-29768F9A67A9}" type="presParOf" srcId="{68444AD6-9507-47A9-A2E8-328CFC5B406B}" destId="{421FAE10-A3A5-4BD2-BD6F-7EF6362BB8A8}" srcOrd="0" destOrd="0" presId="urn:microsoft.com/office/officeart/2005/8/layout/hierarchy1"/>
    <dgm:cxn modelId="{43C35D94-562A-4932-B0DD-9DF22D8EF18E}" type="presParOf" srcId="{68444AD6-9507-47A9-A2E8-328CFC5B406B}" destId="{01F02334-75A2-4ED8-8360-A94F9348465E}" srcOrd="1" destOrd="0" presId="urn:microsoft.com/office/officeart/2005/8/layout/hierarchy1"/>
    <dgm:cxn modelId="{B27978AA-12E7-4AD0-99EB-59775961660D}" type="presParOf" srcId="{01F02334-75A2-4ED8-8360-A94F9348465E}" destId="{7D5F5095-4FF0-4DC4-B54A-585CB823E64F}" srcOrd="0" destOrd="0" presId="urn:microsoft.com/office/officeart/2005/8/layout/hierarchy1"/>
    <dgm:cxn modelId="{F564750C-8837-41BB-97E7-A2C9788BE5B9}" type="presParOf" srcId="{7D5F5095-4FF0-4DC4-B54A-585CB823E64F}" destId="{4DEFAB8F-2FDE-44AC-85C4-2E9AE0131F9E}" srcOrd="0" destOrd="0" presId="urn:microsoft.com/office/officeart/2005/8/layout/hierarchy1"/>
    <dgm:cxn modelId="{D12147DF-79B4-4B6C-9536-853B13CDCECD}" type="presParOf" srcId="{7D5F5095-4FF0-4DC4-B54A-585CB823E64F}" destId="{813E2F95-3270-4235-AFC2-F62991376DD4}" srcOrd="1" destOrd="0" presId="urn:microsoft.com/office/officeart/2005/8/layout/hierarchy1"/>
    <dgm:cxn modelId="{A39A5F26-CF38-41AE-B647-D6F2166C47E9}" type="presParOf" srcId="{01F02334-75A2-4ED8-8360-A94F9348465E}" destId="{6214E3C5-86C1-408C-951C-FFEB7868684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DFCEFAD-2E4B-45BE-98B5-C596E89EE94A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64A3CC8-B0C6-4870-98D3-AA868A2D458E}">
      <dgm:prSet phldrT="[Text]"/>
      <dgm:spPr/>
      <dgm:t>
        <a:bodyPr/>
        <a:lstStyle/>
        <a:p>
          <a:pPr algn="ctr" rtl="1"/>
          <a:r>
            <a:rPr lang="ar-EG" b="1" dirty="0" err="1" smtClean="0">
              <a:solidFill>
                <a:srgbClr val="FF0000"/>
              </a:solidFill>
              <a:cs typeface="PT Bold Heading" pitchFamily="2" charset="-78"/>
            </a:rPr>
            <a:t>البجاوي</a:t>
          </a:r>
          <a:endParaRPr lang="en-US" b="1" dirty="0">
            <a:solidFill>
              <a:srgbClr val="FF0000"/>
            </a:solidFill>
            <a:cs typeface="PT Bold Heading" pitchFamily="2" charset="-78"/>
          </a:endParaRPr>
        </a:p>
      </dgm:t>
    </dgm:pt>
    <dgm:pt modelId="{9603ED92-0391-40E2-935D-0BE00171BD50}" type="parTrans" cxnId="{9178EDA8-1B1E-40C3-8246-AADE45D79800}">
      <dgm:prSet/>
      <dgm:spPr/>
      <dgm:t>
        <a:bodyPr/>
        <a:lstStyle/>
        <a:p>
          <a:endParaRPr lang="en-US"/>
        </a:p>
      </dgm:t>
    </dgm:pt>
    <dgm:pt modelId="{3003DF5C-B0D0-4906-B1EA-B50EDD697359}" type="sibTrans" cxnId="{9178EDA8-1B1E-40C3-8246-AADE45D79800}">
      <dgm:prSet/>
      <dgm:spPr/>
      <dgm:t>
        <a:bodyPr/>
        <a:lstStyle/>
        <a:p>
          <a:endParaRPr lang="en-US"/>
        </a:p>
      </dgm:t>
    </dgm:pt>
    <dgm:pt modelId="{B8E8F1B1-411C-46D8-A864-CAFAA5F34AD4}">
      <dgm:prSet phldrT="[Text]"/>
      <dgm:spPr/>
      <dgm:t>
        <a:bodyPr/>
        <a:lstStyle/>
        <a:p>
          <a:pPr algn="ctr"/>
          <a:r>
            <a:rPr lang="ar-EG" b="1" dirty="0" smtClean="0">
              <a:solidFill>
                <a:srgbClr val="C00000"/>
              </a:solidFill>
              <a:cs typeface="PT Bold Heading" pitchFamily="2" charset="-78"/>
            </a:rPr>
            <a:t>زوارق جذوع الأشجار</a:t>
          </a:r>
          <a:endParaRPr lang="en-US" b="1" dirty="0">
            <a:solidFill>
              <a:srgbClr val="C00000"/>
            </a:solidFill>
            <a:cs typeface="PT Bold Heading" pitchFamily="2" charset="-78"/>
          </a:endParaRPr>
        </a:p>
      </dgm:t>
    </dgm:pt>
    <dgm:pt modelId="{034C1130-D0AF-41F2-93EA-427D48FC9C82}" type="parTrans" cxnId="{FF7981D6-007A-488F-8700-D6846316A64E}">
      <dgm:prSet/>
      <dgm:spPr/>
      <dgm:t>
        <a:bodyPr/>
        <a:lstStyle/>
        <a:p>
          <a:endParaRPr lang="en-US"/>
        </a:p>
      </dgm:t>
    </dgm:pt>
    <dgm:pt modelId="{F5B7739D-F084-420B-A97E-E438A49D6F6E}" type="sibTrans" cxnId="{FF7981D6-007A-488F-8700-D6846316A64E}">
      <dgm:prSet/>
      <dgm:spPr/>
      <dgm:t>
        <a:bodyPr/>
        <a:lstStyle/>
        <a:p>
          <a:endParaRPr lang="en-US"/>
        </a:p>
      </dgm:t>
    </dgm:pt>
    <dgm:pt modelId="{A8917D0C-01F1-4DA6-817A-FDB586DE8FC1}">
      <dgm:prSet phldrT="[Text]"/>
      <dgm:spPr/>
      <dgm:t>
        <a:bodyPr/>
        <a:lstStyle/>
        <a:p>
          <a:pPr algn="ctr"/>
          <a:r>
            <a:rPr lang="ar-EG" b="1" dirty="0" smtClean="0">
              <a:solidFill>
                <a:srgbClr val="C00000"/>
              </a:solidFill>
              <a:cs typeface="PT Bold Heading" pitchFamily="2" charset="-78"/>
            </a:rPr>
            <a:t>زوارق الفخار</a:t>
          </a:r>
          <a:endParaRPr lang="en-US" b="1" dirty="0">
            <a:solidFill>
              <a:srgbClr val="C00000"/>
            </a:solidFill>
            <a:cs typeface="PT Bold Heading" pitchFamily="2" charset="-78"/>
          </a:endParaRPr>
        </a:p>
      </dgm:t>
    </dgm:pt>
    <dgm:pt modelId="{E259993F-0423-4BCF-9387-D9C274EFC28C}" type="parTrans" cxnId="{C9830CFF-1C8E-41A4-A8A2-1FF50662ACEB}">
      <dgm:prSet/>
      <dgm:spPr/>
      <dgm:t>
        <a:bodyPr/>
        <a:lstStyle/>
        <a:p>
          <a:endParaRPr lang="en-US"/>
        </a:p>
      </dgm:t>
    </dgm:pt>
    <dgm:pt modelId="{0C0CE06A-1691-4D6E-B5DB-C3DA5A7C4E9D}" type="sibTrans" cxnId="{C9830CFF-1C8E-41A4-A8A2-1FF50662ACEB}">
      <dgm:prSet/>
      <dgm:spPr/>
      <dgm:t>
        <a:bodyPr/>
        <a:lstStyle/>
        <a:p>
          <a:endParaRPr lang="en-US"/>
        </a:p>
      </dgm:t>
    </dgm:pt>
    <dgm:pt modelId="{8D15DCEE-5D12-41ED-874D-E582D61DE7BA}" type="pres">
      <dgm:prSet presAssocID="{EDFCEFAD-2E4B-45BE-98B5-C596E89EE94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BC17BBE-19D7-4C8B-A2B8-7F589B85C56E}" type="pres">
      <dgm:prSet presAssocID="{364A3CC8-B0C6-4870-98D3-AA868A2D458E}" presName="hierRoot1" presStyleCnt="0"/>
      <dgm:spPr/>
    </dgm:pt>
    <dgm:pt modelId="{F7FEEF46-0560-425C-A4E7-E49A8F1B5DAD}" type="pres">
      <dgm:prSet presAssocID="{364A3CC8-B0C6-4870-98D3-AA868A2D458E}" presName="composite" presStyleCnt="0"/>
      <dgm:spPr/>
    </dgm:pt>
    <dgm:pt modelId="{3DFD057A-B3E9-4B31-8CFD-1B2C68DA80B7}" type="pres">
      <dgm:prSet presAssocID="{364A3CC8-B0C6-4870-98D3-AA868A2D458E}" presName="background" presStyleLbl="node0" presStyleIdx="0" presStyleCnt="1"/>
      <dgm:spPr/>
    </dgm:pt>
    <dgm:pt modelId="{23F466E8-86C2-4612-99A4-993C8AF8ACF4}" type="pres">
      <dgm:prSet presAssocID="{364A3CC8-B0C6-4870-98D3-AA868A2D458E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06CD46C-5C82-4D33-BCD8-1ADE83A862BE}" type="pres">
      <dgm:prSet presAssocID="{364A3CC8-B0C6-4870-98D3-AA868A2D458E}" presName="hierChild2" presStyleCnt="0"/>
      <dgm:spPr/>
    </dgm:pt>
    <dgm:pt modelId="{0CB2195D-5C9A-46E9-A4B2-A62C9E89768F}" type="pres">
      <dgm:prSet presAssocID="{034C1130-D0AF-41F2-93EA-427D48FC9C82}" presName="Name10" presStyleLbl="parChTrans1D2" presStyleIdx="0" presStyleCnt="2"/>
      <dgm:spPr/>
      <dgm:t>
        <a:bodyPr/>
        <a:lstStyle/>
        <a:p>
          <a:endParaRPr lang="en-US"/>
        </a:p>
      </dgm:t>
    </dgm:pt>
    <dgm:pt modelId="{4A75B875-6E7E-4A70-8BEC-6FBD1459122E}" type="pres">
      <dgm:prSet presAssocID="{B8E8F1B1-411C-46D8-A864-CAFAA5F34AD4}" presName="hierRoot2" presStyleCnt="0"/>
      <dgm:spPr/>
    </dgm:pt>
    <dgm:pt modelId="{874817B9-D080-4ABB-8312-3DE28E584663}" type="pres">
      <dgm:prSet presAssocID="{B8E8F1B1-411C-46D8-A864-CAFAA5F34AD4}" presName="composite2" presStyleCnt="0"/>
      <dgm:spPr/>
    </dgm:pt>
    <dgm:pt modelId="{845EF81B-5A2A-49B4-A200-B91E32BA30DB}" type="pres">
      <dgm:prSet presAssocID="{B8E8F1B1-411C-46D8-A864-CAFAA5F34AD4}" presName="background2" presStyleLbl="node2" presStyleIdx="0" presStyleCnt="2"/>
      <dgm:spPr/>
    </dgm:pt>
    <dgm:pt modelId="{310F85DA-6379-459F-B1B0-A774E345C077}" type="pres">
      <dgm:prSet presAssocID="{B8E8F1B1-411C-46D8-A864-CAFAA5F34AD4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D9FB56A-A6C3-4817-B437-DE5A19943E3E}" type="pres">
      <dgm:prSet presAssocID="{B8E8F1B1-411C-46D8-A864-CAFAA5F34AD4}" presName="hierChild3" presStyleCnt="0"/>
      <dgm:spPr/>
    </dgm:pt>
    <dgm:pt modelId="{0EC8CF5D-FDFC-4C50-A1AA-6A8B3CDECC2C}" type="pres">
      <dgm:prSet presAssocID="{E259993F-0423-4BCF-9387-D9C274EFC28C}" presName="Name10" presStyleLbl="parChTrans1D2" presStyleIdx="1" presStyleCnt="2"/>
      <dgm:spPr/>
      <dgm:t>
        <a:bodyPr/>
        <a:lstStyle/>
        <a:p>
          <a:endParaRPr lang="en-US"/>
        </a:p>
      </dgm:t>
    </dgm:pt>
    <dgm:pt modelId="{CD120645-6F4C-4928-8220-E8C84A2C8573}" type="pres">
      <dgm:prSet presAssocID="{A8917D0C-01F1-4DA6-817A-FDB586DE8FC1}" presName="hierRoot2" presStyleCnt="0"/>
      <dgm:spPr/>
    </dgm:pt>
    <dgm:pt modelId="{42B69068-175F-469D-9BF7-E4B2C99FA89E}" type="pres">
      <dgm:prSet presAssocID="{A8917D0C-01F1-4DA6-817A-FDB586DE8FC1}" presName="composite2" presStyleCnt="0"/>
      <dgm:spPr/>
    </dgm:pt>
    <dgm:pt modelId="{83BA3D18-561A-4474-8965-A051B573F79E}" type="pres">
      <dgm:prSet presAssocID="{A8917D0C-01F1-4DA6-817A-FDB586DE8FC1}" presName="background2" presStyleLbl="node2" presStyleIdx="1" presStyleCnt="2"/>
      <dgm:spPr/>
    </dgm:pt>
    <dgm:pt modelId="{E1692F85-7AAA-463A-85FE-729012E7F99A}" type="pres">
      <dgm:prSet presAssocID="{A8917D0C-01F1-4DA6-817A-FDB586DE8FC1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8444AD6-9507-47A9-A2E8-328CFC5B406B}" type="pres">
      <dgm:prSet presAssocID="{A8917D0C-01F1-4DA6-817A-FDB586DE8FC1}" presName="hierChild3" presStyleCnt="0"/>
      <dgm:spPr/>
    </dgm:pt>
  </dgm:ptLst>
  <dgm:cxnLst>
    <dgm:cxn modelId="{9178EDA8-1B1E-40C3-8246-AADE45D79800}" srcId="{EDFCEFAD-2E4B-45BE-98B5-C596E89EE94A}" destId="{364A3CC8-B0C6-4870-98D3-AA868A2D458E}" srcOrd="0" destOrd="0" parTransId="{9603ED92-0391-40E2-935D-0BE00171BD50}" sibTransId="{3003DF5C-B0D0-4906-B1EA-B50EDD697359}"/>
    <dgm:cxn modelId="{0A992F54-B759-4273-AD58-F303BAFFD81F}" type="presOf" srcId="{364A3CC8-B0C6-4870-98D3-AA868A2D458E}" destId="{23F466E8-86C2-4612-99A4-993C8AF8ACF4}" srcOrd="0" destOrd="0" presId="urn:microsoft.com/office/officeart/2005/8/layout/hierarchy1"/>
    <dgm:cxn modelId="{C9830CFF-1C8E-41A4-A8A2-1FF50662ACEB}" srcId="{364A3CC8-B0C6-4870-98D3-AA868A2D458E}" destId="{A8917D0C-01F1-4DA6-817A-FDB586DE8FC1}" srcOrd="1" destOrd="0" parTransId="{E259993F-0423-4BCF-9387-D9C274EFC28C}" sibTransId="{0C0CE06A-1691-4D6E-B5DB-C3DA5A7C4E9D}"/>
    <dgm:cxn modelId="{4100729B-EB96-4FE3-A884-E3717F240EE6}" type="presOf" srcId="{034C1130-D0AF-41F2-93EA-427D48FC9C82}" destId="{0CB2195D-5C9A-46E9-A4B2-A62C9E89768F}" srcOrd="0" destOrd="0" presId="urn:microsoft.com/office/officeart/2005/8/layout/hierarchy1"/>
    <dgm:cxn modelId="{D06D6F81-422E-4677-B0C0-A919C6E39F96}" type="presOf" srcId="{E259993F-0423-4BCF-9387-D9C274EFC28C}" destId="{0EC8CF5D-FDFC-4C50-A1AA-6A8B3CDECC2C}" srcOrd="0" destOrd="0" presId="urn:microsoft.com/office/officeart/2005/8/layout/hierarchy1"/>
    <dgm:cxn modelId="{FF7981D6-007A-488F-8700-D6846316A64E}" srcId="{364A3CC8-B0C6-4870-98D3-AA868A2D458E}" destId="{B8E8F1B1-411C-46D8-A864-CAFAA5F34AD4}" srcOrd="0" destOrd="0" parTransId="{034C1130-D0AF-41F2-93EA-427D48FC9C82}" sibTransId="{F5B7739D-F084-420B-A97E-E438A49D6F6E}"/>
    <dgm:cxn modelId="{8C64057A-F64E-42E6-A168-C91394B18C8F}" type="presOf" srcId="{A8917D0C-01F1-4DA6-817A-FDB586DE8FC1}" destId="{E1692F85-7AAA-463A-85FE-729012E7F99A}" srcOrd="0" destOrd="0" presId="urn:microsoft.com/office/officeart/2005/8/layout/hierarchy1"/>
    <dgm:cxn modelId="{B3F9952A-4AC0-49E3-8811-65391661E203}" type="presOf" srcId="{EDFCEFAD-2E4B-45BE-98B5-C596E89EE94A}" destId="{8D15DCEE-5D12-41ED-874D-E582D61DE7BA}" srcOrd="0" destOrd="0" presId="urn:microsoft.com/office/officeart/2005/8/layout/hierarchy1"/>
    <dgm:cxn modelId="{9926348E-88B7-4092-8440-F92CA6A27B60}" type="presOf" srcId="{B8E8F1B1-411C-46D8-A864-CAFAA5F34AD4}" destId="{310F85DA-6379-459F-B1B0-A774E345C077}" srcOrd="0" destOrd="0" presId="urn:microsoft.com/office/officeart/2005/8/layout/hierarchy1"/>
    <dgm:cxn modelId="{138BE472-E2CE-4D6A-887E-A3CCE16C7157}" type="presParOf" srcId="{8D15DCEE-5D12-41ED-874D-E582D61DE7BA}" destId="{BBC17BBE-19D7-4C8B-A2B8-7F589B85C56E}" srcOrd="0" destOrd="0" presId="urn:microsoft.com/office/officeart/2005/8/layout/hierarchy1"/>
    <dgm:cxn modelId="{5A842B77-8E14-43A0-9726-93BBAEB16947}" type="presParOf" srcId="{BBC17BBE-19D7-4C8B-A2B8-7F589B85C56E}" destId="{F7FEEF46-0560-425C-A4E7-E49A8F1B5DAD}" srcOrd="0" destOrd="0" presId="urn:microsoft.com/office/officeart/2005/8/layout/hierarchy1"/>
    <dgm:cxn modelId="{20730C77-FBA2-43ED-A801-91919B81345C}" type="presParOf" srcId="{F7FEEF46-0560-425C-A4E7-E49A8F1B5DAD}" destId="{3DFD057A-B3E9-4B31-8CFD-1B2C68DA80B7}" srcOrd="0" destOrd="0" presId="urn:microsoft.com/office/officeart/2005/8/layout/hierarchy1"/>
    <dgm:cxn modelId="{72A726B7-20E7-4724-9844-FE0696066DCB}" type="presParOf" srcId="{F7FEEF46-0560-425C-A4E7-E49A8F1B5DAD}" destId="{23F466E8-86C2-4612-99A4-993C8AF8ACF4}" srcOrd="1" destOrd="0" presId="urn:microsoft.com/office/officeart/2005/8/layout/hierarchy1"/>
    <dgm:cxn modelId="{8E3F4A3E-4BF2-4427-984D-545AEC3BFEF0}" type="presParOf" srcId="{BBC17BBE-19D7-4C8B-A2B8-7F589B85C56E}" destId="{206CD46C-5C82-4D33-BCD8-1ADE83A862BE}" srcOrd="1" destOrd="0" presId="urn:microsoft.com/office/officeart/2005/8/layout/hierarchy1"/>
    <dgm:cxn modelId="{86D04E36-FBE3-4F19-A1D0-0821D1E9F75F}" type="presParOf" srcId="{206CD46C-5C82-4D33-BCD8-1ADE83A862BE}" destId="{0CB2195D-5C9A-46E9-A4B2-A62C9E89768F}" srcOrd="0" destOrd="0" presId="urn:microsoft.com/office/officeart/2005/8/layout/hierarchy1"/>
    <dgm:cxn modelId="{CB83DBFF-4B56-4D72-9871-FFBE4B8C008F}" type="presParOf" srcId="{206CD46C-5C82-4D33-BCD8-1ADE83A862BE}" destId="{4A75B875-6E7E-4A70-8BEC-6FBD1459122E}" srcOrd="1" destOrd="0" presId="urn:microsoft.com/office/officeart/2005/8/layout/hierarchy1"/>
    <dgm:cxn modelId="{CC729882-FCA4-4115-9203-2A6C0581033F}" type="presParOf" srcId="{4A75B875-6E7E-4A70-8BEC-6FBD1459122E}" destId="{874817B9-D080-4ABB-8312-3DE28E584663}" srcOrd="0" destOrd="0" presId="urn:microsoft.com/office/officeart/2005/8/layout/hierarchy1"/>
    <dgm:cxn modelId="{F5160A9F-CA00-4481-A7CC-14FFC2F1F02A}" type="presParOf" srcId="{874817B9-D080-4ABB-8312-3DE28E584663}" destId="{845EF81B-5A2A-49B4-A200-B91E32BA30DB}" srcOrd="0" destOrd="0" presId="urn:microsoft.com/office/officeart/2005/8/layout/hierarchy1"/>
    <dgm:cxn modelId="{9423DB35-DA68-480C-ACE5-88F324C9940D}" type="presParOf" srcId="{874817B9-D080-4ABB-8312-3DE28E584663}" destId="{310F85DA-6379-459F-B1B0-A774E345C077}" srcOrd="1" destOrd="0" presId="urn:microsoft.com/office/officeart/2005/8/layout/hierarchy1"/>
    <dgm:cxn modelId="{17AB5751-0EBB-42C2-B4BC-EE0F88747CC1}" type="presParOf" srcId="{4A75B875-6E7E-4A70-8BEC-6FBD1459122E}" destId="{6D9FB56A-A6C3-4817-B437-DE5A19943E3E}" srcOrd="1" destOrd="0" presId="urn:microsoft.com/office/officeart/2005/8/layout/hierarchy1"/>
    <dgm:cxn modelId="{8E20C05B-AE13-4591-8087-07219181ABFE}" type="presParOf" srcId="{206CD46C-5C82-4D33-BCD8-1ADE83A862BE}" destId="{0EC8CF5D-FDFC-4C50-A1AA-6A8B3CDECC2C}" srcOrd="2" destOrd="0" presId="urn:microsoft.com/office/officeart/2005/8/layout/hierarchy1"/>
    <dgm:cxn modelId="{E67F6E39-FA31-4313-96E6-A2D8ADC4230A}" type="presParOf" srcId="{206CD46C-5C82-4D33-BCD8-1ADE83A862BE}" destId="{CD120645-6F4C-4928-8220-E8C84A2C8573}" srcOrd="3" destOrd="0" presId="urn:microsoft.com/office/officeart/2005/8/layout/hierarchy1"/>
    <dgm:cxn modelId="{DBFE425B-50EA-4EE1-ABB0-6823EC5272CE}" type="presParOf" srcId="{CD120645-6F4C-4928-8220-E8C84A2C8573}" destId="{42B69068-175F-469D-9BF7-E4B2C99FA89E}" srcOrd="0" destOrd="0" presId="urn:microsoft.com/office/officeart/2005/8/layout/hierarchy1"/>
    <dgm:cxn modelId="{A20E41EF-94DD-4400-8E34-ACB0AF729574}" type="presParOf" srcId="{42B69068-175F-469D-9BF7-E4B2C99FA89E}" destId="{83BA3D18-561A-4474-8965-A051B573F79E}" srcOrd="0" destOrd="0" presId="urn:microsoft.com/office/officeart/2005/8/layout/hierarchy1"/>
    <dgm:cxn modelId="{FE272410-7026-40C9-B64A-08BECEFC16FF}" type="presParOf" srcId="{42B69068-175F-469D-9BF7-E4B2C99FA89E}" destId="{E1692F85-7AAA-463A-85FE-729012E7F99A}" srcOrd="1" destOrd="0" presId="urn:microsoft.com/office/officeart/2005/8/layout/hierarchy1"/>
    <dgm:cxn modelId="{AA4302F0-7675-4C45-9E6A-60F4AF392428}" type="presParOf" srcId="{CD120645-6F4C-4928-8220-E8C84A2C8573}" destId="{68444AD6-9507-47A9-A2E8-328CFC5B406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1FAE10-A3A5-4BD2-BD6F-7EF6362BB8A8}">
      <dsp:nvSpPr>
        <dsp:cNvPr id="0" name=""/>
        <dsp:cNvSpPr/>
      </dsp:nvSpPr>
      <dsp:spPr>
        <a:xfrm>
          <a:off x="6651277" y="3458494"/>
          <a:ext cx="91440" cy="64370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4370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C8CF5D-FDFC-4C50-A1AA-6A8B3CDECC2C}">
      <dsp:nvSpPr>
        <dsp:cNvPr id="0" name=""/>
        <dsp:cNvSpPr/>
      </dsp:nvSpPr>
      <dsp:spPr>
        <a:xfrm>
          <a:off x="4668128" y="1409336"/>
          <a:ext cx="2028869" cy="6437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8666"/>
              </a:lnTo>
              <a:lnTo>
                <a:pt x="2028869" y="438666"/>
              </a:lnTo>
              <a:lnTo>
                <a:pt x="2028869" y="64370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ABF73B-35F9-483D-86C5-5304694F27EF}">
      <dsp:nvSpPr>
        <dsp:cNvPr id="0" name=""/>
        <dsp:cNvSpPr/>
      </dsp:nvSpPr>
      <dsp:spPr>
        <a:xfrm>
          <a:off x="2639258" y="3458494"/>
          <a:ext cx="1352579" cy="6437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8666"/>
              </a:lnTo>
              <a:lnTo>
                <a:pt x="1352579" y="438666"/>
              </a:lnTo>
              <a:lnTo>
                <a:pt x="1352579" y="64370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0FF32E-A609-47DE-A591-58359AE0CBB7}">
      <dsp:nvSpPr>
        <dsp:cNvPr id="0" name=""/>
        <dsp:cNvSpPr/>
      </dsp:nvSpPr>
      <dsp:spPr>
        <a:xfrm>
          <a:off x="1286678" y="3458494"/>
          <a:ext cx="1352579" cy="643705"/>
        </a:xfrm>
        <a:custGeom>
          <a:avLst/>
          <a:gdLst/>
          <a:ahLst/>
          <a:cxnLst/>
          <a:rect l="0" t="0" r="0" b="0"/>
          <a:pathLst>
            <a:path>
              <a:moveTo>
                <a:pt x="1352579" y="0"/>
              </a:moveTo>
              <a:lnTo>
                <a:pt x="1352579" y="438666"/>
              </a:lnTo>
              <a:lnTo>
                <a:pt x="0" y="438666"/>
              </a:lnTo>
              <a:lnTo>
                <a:pt x="0" y="64370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B2195D-5C9A-46E9-A4B2-A62C9E89768F}">
      <dsp:nvSpPr>
        <dsp:cNvPr id="0" name=""/>
        <dsp:cNvSpPr/>
      </dsp:nvSpPr>
      <dsp:spPr>
        <a:xfrm>
          <a:off x="2639258" y="1409336"/>
          <a:ext cx="2028869" cy="643705"/>
        </a:xfrm>
        <a:custGeom>
          <a:avLst/>
          <a:gdLst/>
          <a:ahLst/>
          <a:cxnLst/>
          <a:rect l="0" t="0" r="0" b="0"/>
          <a:pathLst>
            <a:path>
              <a:moveTo>
                <a:pt x="2028869" y="0"/>
              </a:moveTo>
              <a:lnTo>
                <a:pt x="2028869" y="438666"/>
              </a:lnTo>
              <a:lnTo>
                <a:pt x="0" y="438666"/>
              </a:lnTo>
              <a:lnTo>
                <a:pt x="0" y="64370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FD057A-B3E9-4B31-8CFD-1B2C68DA80B7}">
      <dsp:nvSpPr>
        <dsp:cNvPr id="0" name=""/>
        <dsp:cNvSpPr/>
      </dsp:nvSpPr>
      <dsp:spPr>
        <a:xfrm>
          <a:off x="3561471" y="3882"/>
          <a:ext cx="2213312" cy="14054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F466E8-86C2-4612-99A4-993C8AF8ACF4}">
      <dsp:nvSpPr>
        <dsp:cNvPr id="0" name=""/>
        <dsp:cNvSpPr/>
      </dsp:nvSpPr>
      <dsp:spPr>
        <a:xfrm>
          <a:off x="3807395" y="237510"/>
          <a:ext cx="2213312" cy="1405453"/>
        </a:xfrm>
        <a:prstGeom prst="roundRect">
          <a:avLst>
            <a:gd name="adj" fmla="val 10000"/>
          </a:avLst>
        </a:prstGeom>
        <a:solidFill>
          <a:srgbClr val="FFFF00">
            <a:alpha val="90000"/>
          </a:srgb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700" b="1" kern="1200" dirty="0" smtClean="0">
              <a:solidFill>
                <a:srgbClr val="FF0000"/>
              </a:solidFill>
              <a:cs typeface="PT Bold Heading" pitchFamily="2" charset="-78"/>
            </a:rPr>
            <a:t>اللاندسكيب الاجتماعي</a:t>
          </a:r>
          <a:endParaRPr lang="en-US" sz="2700" b="1" kern="1200" dirty="0">
            <a:solidFill>
              <a:srgbClr val="FF0000"/>
            </a:solidFill>
            <a:cs typeface="PT Bold Heading" pitchFamily="2" charset="-78"/>
          </a:endParaRPr>
        </a:p>
      </dsp:txBody>
      <dsp:txXfrm>
        <a:off x="3848559" y="278674"/>
        <a:ext cx="2130984" cy="1323125"/>
      </dsp:txXfrm>
    </dsp:sp>
    <dsp:sp modelId="{845EF81B-5A2A-49B4-A200-B91E32BA30DB}">
      <dsp:nvSpPr>
        <dsp:cNvPr id="0" name=""/>
        <dsp:cNvSpPr/>
      </dsp:nvSpPr>
      <dsp:spPr>
        <a:xfrm>
          <a:off x="1532602" y="2053041"/>
          <a:ext cx="2213312" cy="14054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0F85DA-6379-459F-B1B0-A774E345C077}">
      <dsp:nvSpPr>
        <dsp:cNvPr id="0" name=""/>
        <dsp:cNvSpPr/>
      </dsp:nvSpPr>
      <dsp:spPr>
        <a:xfrm>
          <a:off x="1778525" y="2286668"/>
          <a:ext cx="2213312" cy="1405453"/>
        </a:xfrm>
        <a:prstGeom prst="roundRect">
          <a:avLst>
            <a:gd name="adj" fmla="val 10000"/>
          </a:avLst>
        </a:prstGeom>
        <a:solidFill>
          <a:srgbClr val="FFFF00">
            <a:alpha val="90000"/>
          </a:srgb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700" b="1" kern="1200" dirty="0" smtClean="0">
              <a:solidFill>
                <a:srgbClr val="C00000"/>
              </a:solidFill>
              <a:cs typeface="PT Bold Heading" pitchFamily="2" charset="-78"/>
            </a:rPr>
            <a:t>الغطاء البشري</a:t>
          </a:r>
          <a:endParaRPr lang="en-US" sz="2700" b="1" kern="1200" dirty="0">
            <a:solidFill>
              <a:srgbClr val="C00000"/>
            </a:solidFill>
            <a:cs typeface="PT Bold Heading" pitchFamily="2" charset="-78"/>
          </a:endParaRPr>
        </a:p>
      </dsp:txBody>
      <dsp:txXfrm>
        <a:off x="1819689" y="2327832"/>
        <a:ext cx="2130984" cy="1323125"/>
      </dsp:txXfrm>
    </dsp:sp>
    <dsp:sp modelId="{09232880-409E-47F5-A6AB-81DE83AA69DD}">
      <dsp:nvSpPr>
        <dsp:cNvPr id="0" name=""/>
        <dsp:cNvSpPr/>
      </dsp:nvSpPr>
      <dsp:spPr>
        <a:xfrm>
          <a:off x="180022" y="4102199"/>
          <a:ext cx="2213312" cy="14054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7E792D-BD92-4C1F-9BB2-EBD31A63507D}">
      <dsp:nvSpPr>
        <dsp:cNvPr id="0" name=""/>
        <dsp:cNvSpPr/>
      </dsp:nvSpPr>
      <dsp:spPr>
        <a:xfrm>
          <a:off x="425946" y="4335826"/>
          <a:ext cx="2213312" cy="1405453"/>
        </a:xfrm>
        <a:prstGeom prst="roundRect">
          <a:avLst>
            <a:gd name="adj" fmla="val 10000"/>
          </a:avLst>
        </a:prstGeom>
        <a:solidFill>
          <a:srgbClr val="FFFF00">
            <a:alpha val="90000"/>
          </a:srgb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600" b="1" kern="1200" dirty="0" smtClean="0">
              <a:solidFill>
                <a:srgbClr val="C00000"/>
              </a:solidFill>
              <a:cs typeface="PT Bold Heading" pitchFamily="2" charset="-78"/>
            </a:rPr>
            <a:t>الملكية</a:t>
          </a:r>
          <a:endParaRPr lang="en-US" sz="2700" b="1" kern="1200" dirty="0">
            <a:solidFill>
              <a:srgbClr val="C00000"/>
            </a:solidFill>
            <a:cs typeface="PT Bold Heading" pitchFamily="2" charset="-78"/>
          </a:endParaRPr>
        </a:p>
      </dsp:txBody>
      <dsp:txXfrm>
        <a:off x="467110" y="4376990"/>
        <a:ext cx="2130984" cy="1323125"/>
      </dsp:txXfrm>
    </dsp:sp>
    <dsp:sp modelId="{093F1BA3-32C3-4791-809F-E7C59426FDA8}">
      <dsp:nvSpPr>
        <dsp:cNvPr id="0" name=""/>
        <dsp:cNvSpPr/>
      </dsp:nvSpPr>
      <dsp:spPr>
        <a:xfrm>
          <a:off x="2885182" y="4102199"/>
          <a:ext cx="2213312" cy="14054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B21715-A3F4-4BF9-ADE0-E1A678D0C1A6}">
      <dsp:nvSpPr>
        <dsp:cNvPr id="0" name=""/>
        <dsp:cNvSpPr/>
      </dsp:nvSpPr>
      <dsp:spPr>
        <a:xfrm>
          <a:off x="3131105" y="4335826"/>
          <a:ext cx="2213312" cy="1405453"/>
        </a:xfrm>
        <a:prstGeom prst="roundRect">
          <a:avLst>
            <a:gd name="adj" fmla="val 10000"/>
          </a:avLst>
        </a:prstGeom>
        <a:solidFill>
          <a:srgbClr val="FFFF00">
            <a:alpha val="90000"/>
          </a:srgb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700" b="1" kern="1200" dirty="0" smtClean="0">
              <a:cs typeface="PT Bold Heading" pitchFamily="2" charset="-78"/>
            </a:rPr>
            <a:t>توزيع العمل</a:t>
          </a:r>
          <a:endParaRPr lang="en-US" sz="2700" b="1" kern="1200" dirty="0">
            <a:cs typeface="PT Bold Heading" pitchFamily="2" charset="-78"/>
          </a:endParaRPr>
        </a:p>
      </dsp:txBody>
      <dsp:txXfrm>
        <a:off x="3172269" y="4376990"/>
        <a:ext cx="2130984" cy="1323125"/>
      </dsp:txXfrm>
    </dsp:sp>
    <dsp:sp modelId="{83BA3D18-561A-4474-8965-A051B573F79E}">
      <dsp:nvSpPr>
        <dsp:cNvPr id="0" name=""/>
        <dsp:cNvSpPr/>
      </dsp:nvSpPr>
      <dsp:spPr>
        <a:xfrm>
          <a:off x="5590341" y="2053041"/>
          <a:ext cx="2213312" cy="14054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692F85-7AAA-463A-85FE-729012E7F99A}">
      <dsp:nvSpPr>
        <dsp:cNvPr id="0" name=""/>
        <dsp:cNvSpPr/>
      </dsp:nvSpPr>
      <dsp:spPr>
        <a:xfrm>
          <a:off x="5836265" y="2286668"/>
          <a:ext cx="2213312" cy="1405453"/>
        </a:xfrm>
        <a:prstGeom prst="roundRect">
          <a:avLst>
            <a:gd name="adj" fmla="val 10000"/>
          </a:avLst>
        </a:prstGeom>
        <a:solidFill>
          <a:srgbClr val="FFFF00">
            <a:alpha val="90000"/>
          </a:srgb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700" b="1" kern="1200" dirty="0" smtClean="0">
              <a:solidFill>
                <a:srgbClr val="C00000"/>
              </a:solidFill>
              <a:cs typeface="PT Bold Heading" pitchFamily="2" charset="-78"/>
            </a:rPr>
            <a:t>وحدة المجتمع</a:t>
          </a:r>
          <a:endParaRPr lang="en-US" sz="2700" b="1" kern="1200" dirty="0">
            <a:solidFill>
              <a:srgbClr val="C00000"/>
            </a:solidFill>
            <a:cs typeface="PT Bold Heading" pitchFamily="2" charset="-78"/>
          </a:endParaRPr>
        </a:p>
      </dsp:txBody>
      <dsp:txXfrm>
        <a:off x="5877429" y="2327832"/>
        <a:ext cx="2130984" cy="1323125"/>
      </dsp:txXfrm>
    </dsp:sp>
    <dsp:sp modelId="{4DEFAB8F-2FDE-44AC-85C4-2E9AE0131F9E}">
      <dsp:nvSpPr>
        <dsp:cNvPr id="0" name=""/>
        <dsp:cNvSpPr/>
      </dsp:nvSpPr>
      <dsp:spPr>
        <a:xfrm>
          <a:off x="5590341" y="4102199"/>
          <a:ext cx="2213312" cy="14054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3E2F95-3270-4235-AFC2-F62991376DD4}">
      <dsp:nvSpPr>
        <dsp:cNvPr id="0" name=""/>
        <dsp:cNvSpPr/>
      </dsp:nvSpPr>
      <dsp:spPr>
        <a:xfrm>
          <a:off x="5836265" y="4335826"/>
          <a:ext cx="2213312" cy="1405453"/>
        </a:xfrm>
        <a:prstGeom prst="roundRect">
          <a:avLst>
            <a:gd name="adj" fmla="val 10000"/>
          </a:avLst>
        </a:prstGeom>
        <a:solidFill>
          <a:srgbClr val="FFFF00">
            <a:alpha val="90000"/>
          </a:srgb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700" b="1" kern="1200" dirty="0" smtClean="0">
              <a:solidFill>
                <a:srgbClr val="002060"/>
              </a:solidFill>
              <a:cs typeface="PT Bold Heading" pitchFamily="2" charset="-78"/>
            </a:rPr>
            <a:t>الخصائص النفسية</a:t>
          </a:r>
          <a:endParaRPr lang="en-US" sz="2700" b="1" kern="1200" dirty="0">
            <a:solidFill>
              <a:srgbClr val="002060"/>
            </a:solidFill>
            <a:cs typeface="PT Bold Heading" pitchFamily="2" charset="-78"/>
          </a:endParaRPr>
        </a:p>
      </dsp:txBody>
      <dsp:txXfrm>
        <a:off x="5877429" y="4376990"/>
        <a:ext cx="2130984" cy="13231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A1BE3-6AA7-4852-872D-4C1EB0E3D9FF}" type="datetimeFigureOut">
              <a:rPr lang="ar-SA" smtClean="0"/>
              <a:pPr/>
              <a:t>15/03/1442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4B4E5-C368-4E0B-A370-10B2FC12FFF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A1BE3-6AA7-4852-872D-4C1EB0E3D9FF}" type="datetimeFigureOut">
              <a:rPr lang="ar-SA" smtClean="0"/>
              <a:pPr/>
              <a:t>15/03/1442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4B4E5-C368-4E0B-A370-10B2FC12FFF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A1BE3-6AA7-4852-872D-4C1EB0E3D9FF}" type="datetimeFigureOut">
              <a:rPr lang="ar-SA" smtClean="0"/>
              <a:pPr/>
              <a:t>15/03/1442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4B4E5-C368-4E0B-A370-10B2FC12FFF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A1BE3-6AA7-4852-872D-4C1EB0E3D9FF}" type="datetimeFigureOut">
              <a:rPr lang="ar-SA" smtClean="0"/>
              <a:pPr/>
              <a:t>15/03/1442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4B4E5-C368-4E0B-A370-10B2FC12FFF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A1BE3-6AA7-4852-872D-4C1EB0E3D9FF}" type="datetimeFigureOut">
              <a:rPr lang="ar-SA" smtClean="0"/>
              <a:pPr/>
              <a:t>15/03/1442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4B4E5-C368-4E0B-A370-10B2FC12FFF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A1BE3-6AA7-4852-872D-4C1EB0E3D9FF}" type="datetimeFigureOut">
              <a:rPr lang="ar-SA" smtClean="0"/>
              <a:pPr/>
              <a:t>15/03/1442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4B4E5-C368-4E0B-A370-10B2FC12FFF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A1BE3-6AA7-4852-872D-4C1EB0E3D9FF}" type="datetimeFigureOut">
              <a:rPr lang="ar-SA" smtClean="0"/>
              <a:pPr/>
              <a:t>15/03/1442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4B4E5-C368-4E0B-A370-10B2FC12FFF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A1BE3-6AA7-4852-872D-4C1EB0E3D9FF}" type="datetimeFigureOut">
              <a:rPr lang="ar-SA" smtClean="0"/>
              <a:pPr/>
              <a:t>15/03/1442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4B4E5-C368-4E0B-A370-10B2FC12FFF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A1BE3-6AA7-4852-872D-4C1EB0E3D9FF}" type="datetimeFigureOut">
              <a:rPr lang="ar-SA" smtClean="0"/>
              <a:pPr/>
              <a:t>15/03/1442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4B4E5-C368-4E0B-A370-10B2FC12FFF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A1BE3-6AA7-4852-872D-4C1EB0E3D9FF}" type="datetimeFigureOut">
              <a:rPr lang="ar-SA" smtClean="0"/>
              <a:pPr/>
              <a:t>15/03/1442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4B4E5-C368-4E0B-A370-10B2FC12FFF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A1BE3-6AA7-4852-872D-4C1EB0E3D9FF}" type="datetimeFigureOut">
              <a:rPr lang="ar-SA" smtClean="0"/>
              <a:pPr/>
              <a:t>15/03/1442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4B4E5-C368-4E0B-A370-10B2FC12FFFF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1A1BE3-6AA7-4852-872D-4C1EB0E3D9FF}" type="datetimeFigureOut">
              <a:rPr lang="ar-SA" smtClean="0"/>
              <a:pPr/>
              <a:t>15/03/1442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E4B4E5-C368-4E0B-A370-10B2FC12FFFF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7.jpeg"/><Relationship Id="rId4" Type="http://schemas.openxmlformats.org/officeDocument/2006/relationships/image" Target="../media/image1.jpe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2133600"/>
          </a:xfrm>
        </p:spPr>
        <p:txBody>
          <a:bodyPr>
            <a:noAutofit/>
          </a:bodyPr>
          <a:lstStyle/>
          <a:p>
            <a:pPr rtl="1"/>
            <a:r>
              <a:rPr lang="ar-EG" sz="2800" b="1" dirty="0" smtClean="0">
                <a:solidFill>
                  <a:srgbClr val="FF0000"/>
                </a:solidFill>
              </a:rPr>
              <a:t/>
            </a:r>
            <a:br>
              <a:rPr lang="ar-EG" sz="2800" b="1" dirty="0" smtClean="0">
                <a:solidFill>
                  <a:srgbClr val="FF0000"/>
                </a:solidFill>
              </a:rPr>
            </a:br>
            <a:r>
              <a:rPr lang="ar-EG" sz="2800" b="1" dirty="0" smtClean="0">
                <a:solidFill>
                  <a:srgbClr val="FF0000"/>
                </a:solidFill>
              </a:rPr>
              <a:t/>
            </a:r>
            <a:br>
              <a:rPr lang="ar-EG" sz="2800" b="1" dirty="0" smtClean="0">
                <a:solidFill>
                  <a:srgbClr val="FF0000"/>
                </a:solidFill>
              </a:rPr>
            </a:br>
            <a:r>
              <a:rPr lang="ar-EG" sz="2800" b="1" dirty="0" smtClean="0">
                <a:solidFill>
                  <a:srgbClr val="FF0000"/>
                </a:solidFill>
              </a:rPr>
              <a:t/>
            </a:r>
            <a:br>
              <a:rPr lang="ar-EG" sz="2800" b="1" dirty="0" smtClean="0">
                <a:solidFill>
                  <a:srgbClr val="FF0000"/>
                </a:solidFill>
              </a:rPr>
            </a:br>
            <a:r>
              <a:rPr lang="ar-EG" sz="2800" b="1" dirty="0" smtClean="0">
                <a:solidFill>
                  <a:srgbClr val="0070C0"/>
                </a:solidFill>
              </a:rPr>
              <a:t> </a:t>
            </a:r>
            <a:r>
              <a:rPr lang="ar-EG" sz="4000" b="1" dirty="0" smtClean="0">
                <a:solidFill>
                  <a:srgbClr val="0070C0"/>
                </a:solidFill>
              </a:rPr>
              <a:t>دك</a:t>
            </a:r>
            <a:r>
              <a:rPr lang="ar-EG" sz="4000" b="1" dirty="0" smtClean="0">
                <a:solidFill>
                  <a:srgbClr val="FF0000"/>
                </a:solidFill>
              </a:rPr>
              <a:t>تور / محمد صبري رئيس قسم الجغرافية الأسبق</a:t>
            </a:r>
            <a:r>
              <a:rPr lang="ar-EG" sz="4000" b="1" dirty="0" smtClean="0">
                <a:solidFill>
                  <a:srgbClr val="0070C0"/>
                </a:solidFill>
              </a:rPr>
              <a:t/>
            </a:r>
            <a:br>
              <a:rPr lang="ar-EG" sz="4000" b="1" dirty="0" smtClean="0">
                <a:solidFill>
                  <a:srgbClr val="0070C0"/>
                </a:solidFill>
              </a:rPr>
            </a:br>
            <a:r>
              <a:rPr lang="ar-EG" sz="4000" b="1" dirty="0" smtClean="0">
                <a:solidFill>
                  <a:srgbClr val="0070C0"/>
                </a:solidFill>
              </a:rPr>
              <a:t>يرسل تحية لطلاب الفرقة الأولى ويتمنى لهم محاضرة مفيدة</a:t>
            </a:r>
            <a:endParaRPr lang="en-US" sz="4000" b="1" dirty="0">
              <a:solidFill>
                <a:srgbClr val="0070C0"/>
              </a:solidFill>
            </a:endParaRPr>
          </a:p>
        </p:txBody>
      </p:sp>
      <p:pic>
        <p:nvPicPr>
          <p:cNvPr id="3" name="Picture 2" descr="شعلر بنها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48400" y="3124200"/>
            <a:ext cx="2901308" cy="1981200"/>
          </a:xfrm>
          <a:prstGeom prst="rect">
            <a:avLst/>
          </a:prstGeom>
        </p:spPr>
      </p:pic>
      <p:pic>
        <p:nvPicPr>
          <p:cNvPr id="5" name="Picture 4" descr="اداب بنها.bmp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72057" y="2895600"/>
            <a:ext cx="2281143" cy="1981200"/>
          </a:xfrm>
          <a:prstGeom prst="rect">
            <a:avLst/>
          </a:prstGeom>
        </p:spPr>
      </p:pic>
      <p:pic>
        <p:nvPicPr>
          <p:cNvPr id="6" name="Picture 5" descr="شعار الجغرافية.bmp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79599" y="2819400"/>
            <a:ext cx="1459001" cy="2438400"/>
          </a:xfrm>
          <a:prstGeom prst="rect">
            <a:avLst/>
          </a:prstGeom>
        </p:spPr>
      </p:pic>
      <p:pic>
        <p:nvPicPr>
          <p:cNvPr id="7" name="Picture 4" descr="12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5334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12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62484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~PP3651.WAV">
            <a:hlinkClick r:id="" action="ppaction://media"/>
          </p:cNvPr>
          <p:cNvPicPr>
            <a:picLocks noRot="1" noChangeAspect="1"/>
          </p:cNvPicPr>
          <p:nvPr>
            <a:wavAudioFile r:embed="rId2" name="~PP3651.WAV"/>
          </p:nvPr>
        </p:nvPicPr>
        <p:blipFill>
          <a:blip r:embed="rId9"/>
          <a:stretch>
            <a:fillRect/>
          </a:stretch>
        </p:blipFill>
        <p:spPr>
          <a:xfrm>
            <a:off x="8674100" y="6388100"/>
            <a:ext cx="219075" cy="219075"/>
          </a:xfrm>
          <a:prstGeom prst="rect">
            <a:avLst/>
          </a:prstGeom>
        </p:spPr>
      </p:pic>
      <p:pic>
        <p:nvPicPr>
          <p:cNvPr id="10" name="صورة 9" descr="b4358f68d1216a49125ab4097e06a27f.0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2910" y="2714620"/>
            <a:ext cx="1857388" cy="217232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0526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3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تمرير أفقي 1"/>
          <p:cNvSpPr/>
          <p:nvPr/>
        </p:nvSpPr>
        <p:spPr>
          <a:xfrm>
            <a:off x="1295400" y="500042"/>
            <a:ext cx="6934200" cy="4833958"/>
          </a:xfrm>
          <a:prstGeom prst="horizontalScroll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Low"/>
            <a:r>
              <a:rPr lang="ar-EG" sz="40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cs typeface="PT Bold Heading" pitchFamily="2" charset="-78"/>
              </a:rPr>
              <a:t>على الطالب أن يستخرج من الكتاب تحديد عناصر توزيع العمل :</a:t>
            </a:r>
          </a:p>
          <a:p>
            <a:pPr algn="justLow"/>
            <a:r>
              <a:rPr lang="ar-EG" sz="4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cs typeface="PT Bold Heading" pitchFamily="2" charset="-78"/>
              </a:rPr>
              <a:t>حسب الجنس والحرفة ، وتحديد الأسرة في البيئة الاستوائية</a:t>
            </a:r>
            <a:endParaRPr lang="en-US" sz="4000" dirty="0">
              <a:ln>
                <a:solidFill>
                  <a:schemeClr val="tx1"/>
                </a:solidFill>
              </a:ln>
              <a:solidFill>
                <a:schemeClr val="tx1"/>
              </a:solidFill>
              <a:cs typeface="PT Bold Heading" pitchFamily="2" charset="-78"/>
            </a:endParaRPr>
          </a:p>
        </p:txBody>
      </p:sp>
      <p:pic>
        <p:nvPicPr>
          <p:cNvPr id="3" name="Picture 5" descr="1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484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1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334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01944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530479"/>
            <a:ext cx="7772400" cy="1470025"/>
          </a:xfrm>
        </p:spPr>
        <p:txBody>
          <a:bodyPr>
            <a:normAutofit/>
          </a:bodyPr>
          <a:lstStyle/>
          <a:p>
            <a:r>
              <a:rPr lang="ar-EG" sz="7200" dirty="0" smtClean="0">
                <a:cs typeface="PT Bold Heading" pitchFamily="2" charset="-78"/>
              </a:rPr>
              <a:t>الملكـــــــــــية</a:t>
            </a:r>
            <a:endParaRPr lang="ar-SA" sz="7200" dirty="0">
              <a:cs typeface="PT Bold Heading" pitchFamily="2" charset="-78"/>
            </a:endParaRPr>
          </a:p>
        </p:txBody>
      </p:sp>
      <p:pic>
        <p:nvPicPr>
          <p:cNvPr id="4" name="Picture 5" descr="1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484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1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334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273290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تمرير أفقي 1"/>
          <p:cNvSpPr/>
          <p:nvPr/>
        </p:nvSpPr>
        <p:spPr>
          <a:xfrm>
            <a:off x="1295400" y="500042"/>
            <a:ext cx="6934200" cy="4833958"/>
          </a:xfrm>
          <a:prstGeom prst="horizontalScroll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Low"/>
            <a:r>
              <a:rPr lang="ar-EG" sz="40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cs typeface="PT Bold Heading" pitchFamily="2" charset="-78"/>
              </a:rPr>
              <a:t>على الطالب أن يستخرج من الكتاب عناصر الملكية في البيئة الاستوائية</a:t>
            </a:r>
          </a:p>
          <a:p>
            <a:pPr algn="justLow"/>
            <a:r>
              <a:rPr lang="ar-EG" sz="4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cs typeface="PT Bold Heading" pitchFamily="2" charset="-78"/>
              </a:rPr>
              <a:t>الملكية الفردية ، والملكية الشخصية ، والملكية العامة</a:t>
            </a:r>
            <a:endParaRPr lang="en-US" sz="4000" dirty="0">
              <a:ln>
                <a:solidFill>
                  <a:schemeClr val="tx1"/>
                </a:solidFill>
              </a:ln>
              <a:solidFill>
                <a:schemeClr val="tx1"/>
              </a:solidFill>
              <a:cs typeface="PT Bold Heading" pitchFamily="2" charset="-78"/>
            </a:endParaRPr>
          </a:p>
        </p:txBody>
      </p:sp>
      <p:pic>
        <p:nvPicPr>
          <p:cNvPr id="3" name="Picture 5" descr="1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484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1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334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42034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1785925"/>
            <a:ext cx="7772400" cy="3286149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ar-EG" sz="7200" dirty="0" smtClean="0">
                <a:solidFill>
                  <a:srgbClr val="FF0000"/>
                </a:solidFill>
                <a:cs typeface="PT Bold Heading" pitchFamily="2" charset="-78"/>
              </a:rPr>
              <a:t>الخصائص النفسية لسكان البيئة الاستوائية </a:t>
            </a:r>
            <a:r>
              <a:rPr lang="ar-EG" sz="7200" dirty="0" smtClean="0">
                <a:cs typeface="PT Bold Heading" pitchFamily="2" charset="-78"/>
              </a:rPr>
              <a:t>كما يوضحها الشكل التالي</a:t>
            </a:r>
            <a:endParaRPr lang="ar-SA" sz="7200" dirty="0">
              <a:cs typeface="PT Bold Heading" pitchFamily="2" charset="-78"/>
            </a:endParaRPr>
          </a:p>
        </p:txBody>
      </p:sp>
      <p:pic>
        <p:nvPicPr>
          <p:cNvPr id="4" name="Picture 5" descr="1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484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1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334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766638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pPr rtl="1"/>
            <a:r>
              <a:rPr lang="ar-EG" sz="4800" b="1" u="sng" dirty="0" smtClean="0">
                <a:solidFill>
                  <a:srgbClr val="FF0000"/>
                </a:solidFill>
                <a:cs typeface="PT Bold Heading" pitchFamily="2" charset="-78"/>
              </a:rPr>
              <a:t>الخصائص النفسية والاجتماعية</a:t>
            </a:r>
            <a:endParaRPr lang="en-US" sz="4800" dirty="0">
              <a:solidFill>
                <a:srgbClr val="FF0000"/>
              </a:solidFill>
              <a:cs typeface="PT Bold Heading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66800"/>
            <a:ext cx="8305800" cy="5791200"/>
          </a:xfrm>
        </p:spPr>
        <p:txBody>
          <a:bodyPr>
            <a:normAutofit/>
          </a:bodyPr>
          <a:lstStyle/>
          <a:p>
            <a:pPr algn="r" rtl="1"/>
            <a:r>
              <a:rPr lang="ar-EG" b="1" u="sng" dirty="0" smtClean="0">
                <a:solidFill>
                  <a:srgbClr val="C00000"/>
                </a:solidFill>
                <a:cs typeface="PT Bold Heading" pitchFamily="2" charset="-78"/>
              </a:rPr>
              <a:t>المهارات الجسمية :  </a:t>
            </a:r>
            <a:endParaRPr lang="en-US" dirty="0" smtClean="0">
              <a:solidFill>
                <a:srgbClr val="C00000"/>
              </a:solidFill>
              <a:cs typeface="PT Bold Heading" pitchFamily="2" charset="-78"/>
            </a:endParaRPr>
          </a:p>
          <a:p>
            <a:pPr algn="just" rtl="1"/>
            <a:r>
              <a:rPr lang="ar-EG" sz="2800" b="1" dirty="0" smtClean="0">
                <a:cs typeface="PT Bold Heading" pitchFamily="2" charset="-78"/>
              </a:rPr>
              <a:t>أقزام الغابة يتميزون بقوة الاحتمال والصبر والجلد، متسلق ماهر جدا ، القدرة على المروق بين الأشجار والإمساك بالأغصان، يكره الماء ويندر أن يجيد السباحة، وهو ملاحظ حاد البصر ، مرهف السمع ، سريع الحركة ، دائم الترقب للأخطار ، ويجيد فن التقليد والتخفي . ويمتاز بالارتياب والانطواء والخجل . والجميع يتميزون بنوع من الخوف من الأجنبي لذا نجد المكر والخديعة ، وحب الانتقام، حيث يصوب السهم المسموم في الظهر . وجو الغابة يبعث فيهم الرهبة والتوجس وكثرة الخزعبلات . كما أدى على تأليه كثير من مظاهر الغابة خاصة الأشجار حيث يعتقدون بسكون الأرواح فيها.</a:t>
            </a:r>
            <a:endParaRPr lang="en-US" sz="2800" dirty="0">
              <a:cs typeface="PT Bold Heading" pitchFamily="2" charset="-78"/>
            </a:endParaRPr>
          </a:p>
        </p:txBody>
      </p:sp>
      <p:pic>
        <p:nvPicPr>
          <p:cNvPr id="9" name="Picture 4" descr="1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334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 descr="1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2484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790024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تمرير أفقي 1"/>
          <p:cNvSpPr/>
          <p:nvPr/>
        </p:nvSpPr>
        <p:spPr>
          <a:xfrm>
            <a:off x="1295400" y="1524000"/>
            <a:ext cx="6934200" cy="3810000"/>
          </a:xfrm>
          <a:prstGeom prst="horizontalScroll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Low"/>
            <a:r>
              <a:rPr lang="ar-EG" sz="40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cs typeface="PT Bold Heading" pitchFamily="2" charset="-78"/>
              </a:rPr>
              <a:t>على الطالب أن يستخرج من الكتاب تحديد عناصر دراسة </a:t>
            </a:r>
            <a:r>
              <a:rPr lang="ar-EG" sz="4000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cs typeface="PT Bold Heading" pitchFamily="2" charset="-78"/>
              </a:rPr>
              <a:t>اللاندسكيب</a:t>
            </a:r>
            <a:r>
              <a:rPr lang="ar-EG" sz="40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cs typeface="PT Bold Heading" pitchFamily="2" charset="-78"/>
              </a:rPr>
              <a:t> الحضاري كما يوضحها الشكل التالي بدقة</a:t>
            </a:r>
            <a:endParaRPr lang="en-US" sz="4000" dirty="0">
              <a:ln>
                <a:solidFill>
                  <a:schemeClr val="tx1"/>
                </a:solidFill>
              </a:ln>
              <a:solidFill>
                <a:srgbClr val="FF0000"/>
              </a:solidFill>
              <a:cs typeface="PT Bold Heading" pitchFamily="2" charset="-78"/>
            </a:endParaRPr>
          </a:p>
        </p:txBody>
      </p:sp>
      <p:pic>
        <p:nvPicPr>
          <p:cNvPr id="3" name="Picture 5" descr="1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484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1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334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105112"/>
              </p:ext>
            </p:extLst>
          </p:nvPr>
        </p:nvGraphicFramePr>
        <p:xfrm>
          <a:off x="457200" y="381000"/>
          <a:ext cx="8229600" cy="5745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DFD057A-B3E9-4B31-8CFD-1B2C68DA80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3DFD057A-B3E9-4B31-8CFD-1B2C68DA80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3F466E8-86C2-4612-99A4-993C8AF8AC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graphicEl>
                                              <a:dgm id="{23F466E8-86C2-4612-99A4-993C8AF8AC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CB2195D-5C9A-46E9-A4B2-A62C9E8976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graphicEl>
                                              <a:dgm id="{0CB2195D-5C9A-46E9-A4B2-A62C9E8976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45EF81B-5A2A-49B4-A200-B91E32BA30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>
                                            <p:graphicEl>
                                              <a:dgm id="{845EF81B-5A2A-49B4-A200-B91E32BA30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10F85DA-6379-459F-B1B0-A774E345C0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>
                                            <p:graphicEl>
                                              <a:dgm id="{310F85DA-6379-459F-B1B0-A774E345C0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EC8CF5D-FDFC-4C50-A1AA-6A8B3CDECC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>
                                            <p:graphicEl>
                                              <a:dgm id="{0EC8CF5D-FDFC-4C50-A1AA-6A8B3CDECC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3BA3D18-561A-4474-8965-A051B573F7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">
                                            <p:graphicEl>
                                              <a:dgm id="{83BA3D18-561A-4474-8965-A051B573F7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1692F85-7AAA-463A-85FE-729012E7F9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>
                                            <p:graphicEl>
                                              <a:dgm id="{E1692F85-7AAA-463A-85FE-729012E7F9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D0FF32E-A609-47DE-A591-58359AE0CB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">
                                            <p:graphicEl>
                                              <a:dgm id="{8D0FF32E-A609-47DE-A591-58359AE0CB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9232880-409E-47F5-A6AB-81DE83AA69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4">
                                            <p:graphicEl>
                                              <a:dgm id="{09232880-409E-47F5-A6AB-81DE83AA69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57E792D-BD92-4C1F-9BB2-EBD31A6350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">
                                            <p:graphicEl>
                                              <a:dgm id="{157E792D-BD92-4C1F-9BB2-EBD31A6350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7ABF73B-35F9-483D-86C5-5304694F27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4">
                                            <p:graphicEl>
                                              <a:dgm id="{67ABF73B-35F9-483D-86C5-5304694F27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93F1BA3-32C3-4791-809F-E7C59426FD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4">
                                            <p:graphicEl>
                                              <a:dgm id="{093F1BA3-32C3-4791-809F-E7C59426FD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3B21715-A3F4-4BF9-ADE0-E1A678D0C1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4">
                                            <p:graphicEl>
                                              <a:dgm id="{43B21715-A3F4-4BF9-ADE0-E1A678D0C1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21FAE10-A3A5-4BD2-BD6F-7EF6362BB8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4">
                                            <p:graphicEl>
                                              <a:dgm id="{421FAE10-A3A5-4BD2-BD6F-7EF6362BB8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DEFAB8F-2FDE-44AC-85C4-2E9AE0131F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4">
                                            <p:graphicEl>
                                              <a:dgm id="{4DEFAB8F-2FDE-44AC-85C4-2E9AE0131F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13E2F95-3270-4235-AFC2-F62991376D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4">
                                            <p:graphicEl>
                                              <a:dgm id="{813E2F95-3270-4235-AFC2-F62991376D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1071546"/>
            <a:ext cx="7772400" cy="4071965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ar-EG" sz="4800" dirty="0" smtClean="0">
                <a:cs typeface="PT Bold Heading" pitchFamily="2" charset="-78"/>
              </a:rPr>
              <a:t>الحياة الاقتصادية على الطالب استخراج سلم الحياة الاقتصادية الثلاثي في البيئة الاستوائية </a:t>
            </a:r>
            <a:br>
              <a:rPr lang="ar-EG" sz="4800" dirty="0" smtClean="0">
                <a:cs typeface="PT Bold Heading" pitchFamily="2" charset="-78"/>
              </a:rPr>
            </a:br>
            <a:r>
              <a:rPr lang="ar-EG" sz="4800" dirty="0" smtClean="0">
                <a:cs typeface="PT Bold Heading" pitchFamily="2" charset="-78"/>
              </a:rPr>
              <a:t> الجمع والالتقاط والصيد الزراعة المتنقلة </a:t>
            </a:r>
            <a:endParaRPr lang="ar-SA" sz="4800" dirty="0">
              <a:cs typeface="PT Bold Heading" pitchFamily="2" charset="-78"/>
            </a:endParaRPr>
          </a:p>
        </p:txBody>
      </p:sp>
      <p:pic>
        <p:nvPicPr>
          <p:cNvPr id="4" name="Picture 5" descr="1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484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1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334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1071546"/>
            <a:ext cx="7772400" cy="4071965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ar-EG" sz="5400" dirty="0" smtClean="0">
                <a:solidFill>
                  <a:srgbClr val="FF0000"/>
                </a:solidFill>
                <a:cs typeface="PT Bold Heading" pitchFamily="2" charset="-78"/>
              </a:rPr>
              <a:t>ويتبين ظاهرات ثلاث هي :</a:t>
            </a:r>
            <a:br>
              <a:rPr lang="ar-EG" sz="5400" dirty="0" smtClean="0">
                <a:solidFill>
                  <a:srgbClr val="FF0000"/>
                </a:solidFill>
                <a:cs typeface="PT Bold Heading" pitchFamily="2" charset="-78"/>
              </a:rPr>
            </a:br>
            <a:r>
              <a:rPr lang="ar-EG" sz="5400" dirty="0" smtClean="0">
                <a:solidFill>
                  <a:srgbClr val="FF0000"/>
                </a:solidFill>
                <a:cs typeface="PT Bold Heading" pitchFamily="2" charset="-78"/>
              </a:rPr>
              <a:t>الملح </a:t>
            </a:r>
            <a:r>
              <a:rPr lang="ar-EG" sz="5400" dirty="0" err="1" smtClean="0">
                <a:solidFill>
                  <a:srgbClr val="FF0000"/>
                </a:solidFill>
                <a:cs typeface="PT Bold Heading" pitchFamily="2" charset="-78"/>
              </a:rPr>
              <a:t>النمنمية</a:t>
            </a:r>
            <a:r>
              <a:rPr lang="ar-EG" sz="5400" dirty="0" smtClean="0">
                <a:solidFill>
                  <a:srgbClr val="FF0000"/>
                </a:solidFill>
                <a:cs typeface="PT Bold Heading" pitchFamily="2" charset="-78"/>
              </a:rPr>
              <a:t> </a:t>
            </a:r>
            <a:r>
              <a:rPr lang="ar-EG" sz="5400" dirty="0" err="1" smtClean="0">
                <a:solidFill>
                  <a:srgbClr val="FF0000"/>
                </a:solidFill>
                <a:cs typeface="PT Bold Heading" pitchFamily="2" charset="-78"/>
              </a:rPr>
              <a:t>الجيوفاجي</a:t>
            </a:r>
            <a:r>
              <a:rPr lang="ar-EG" sz="5400" dirty="0" smtClean="0">
                <a:solidFill>
                  <a:srgbClr val="FF0000"/>
                </a:solidFill>
                <a:cs typeface="PT Bold Heading" pitchFamily="2" charset="-78"/>
              </a:rPr>
              <a:t> ويحدد معنى كل واحدة بدقة</a:t>
            </a:r>
            <a:endParaRPr lang="ar-SA" sz="5400" dirty="0">
              <a:solidFill>
                <a:srgbClr val="FF0000"/>
              </a:solidFill>
              <a:cs typeface="PT Bold Heading" pitchFamily="2" charset="-78"/>
            </a:endParaRPr>
          </a:p>
        </p:txBody>
      </p:sp>
      <p:pic>
        <p:nvPicPr>
          <p:cNvPr id="4" name="Picture 5" descr="1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484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1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334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1071546"/>
            <a:ext cx="7772400" cy="4071965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ar-EG" sz="4800" dirty="0" smtClean="0">
                <a:solidFill>
                  <a:srgbClr val="FF0000"/>
                </a:solidFill>
                <a:cs typeface="PT Bold Heading" pitchFamily="2" charset="-78"/>
              </a:rPr>
              <a:t>على الطالب أن يستخرج من الكتاب عناصر دراسة التكنولوجية والحضارة المادية الخمسة النافخة القوس والسهم الحربة والخطاف الأدوات المنزلية</a:t>
            </a:r>
            <a:endParaRPr lang="ar-SA" sz="4800" dirty="0">
              <a:solidFill>
                <a:srgbClr val="FF0000"/>
              </a:solidFill>
              <a:cs typeface="PT Bold Heading" pitchFamily="2" charset="-78"/>
            </a:endParaRPr>
          </a:p>
        </p:txBody>
      </p:sp>
      <p:pic>
        <p:nvPicPr>
          <p:cNvPr id="4" name="Picture 5" descr="1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484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1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334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530479"/>
            <a:ext cx="7772400" cy="1470025"/>
          </a:xfrm>
        </p:spPr>
        <p:txBody>
          <a:bodyPr>
            <a:normAutofit/>
          </a:bodyPr>
          <a:lstStyle/>
          <a:p>
            <a:r>
              <a:rPr lang="ar-EG" sz="7200" dirty="0" smtClean="0">
                <a:cs typeface="PT Bold Heading" pitchFamily="2" charset="-78"/>
              </a:rPr>
              <a:t>المحاضرة </a:t>
            </a:r>
            <a:r>
              <a:rPr lang="ar-EG" sz="7200" dirty="0" smtClean="0">
                <a:cs typeface="PT Bold Heading" pitchFamily="2" charset="-78"/>
              </a:rPr>
              <a:t>الثامنة</a:t>
            </a:r>
            <a:endParaRPr lang="ar-SA" sz="7200" dirty="0">
              <a:cs typeface="PT Bold Heading" pitchFamily="2" charset="-78"/>
            </a:endParaRPr>
          </a:p>
        </p:txBody>
      </p:sp>
      <p:pic>
        <p:nvPicPr>
          <p:cNvPr id="4" name="Picture 5" descr="1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484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1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334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0947332"/>
              </p:ext>
            </p:extLst>
          </p:nvPr>
        </p:nvGraphicFramePr>
        <p:xfrm>
          <a:off x="457200" y="381000"/>
          <a:ext cx="8229600" cy="5745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DFD057A-B3E9-4B31-8CFD-1B2C68DA80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3DFD057A-B3E9-4B31-8CFD-1B2C68DA80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3F466E8-86C2-4612-99A4-993C8AF8AC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graphicEl>
                                              <a:dgm id="{23F466E8-86C2-4612-99A4-993C8AF8AC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CB2195D-5C9A-46E9-A4B2-A62C9E8976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graphicEl>
                                              <a:dgm id="{0CB2195D-5C9A-46E9-A4B2-A62C9E8976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45EF81B-5A2A-49B4-A200-B91E32BA30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>
                                            <p:graphicEl>
                                              <a:dgm id="{845EF81B-5A2A-49B4-A200-B91E32BA30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10F85DA-6379-459F-B1B0-A774E345C0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>
                                            <p:graphicEl>
                                              <a:dgm id="{310F85DA-6379-459F-B1B0-A774E345C0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EC8CF5D-FDFC-4C50-A1AA-6A8B3CDECC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>
                                            <p:graphicEl>
                                              <a:dgm id="{0EC8CF5D-FDFC-4C50-A1AA-6A8B3CDECC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3BA3D18-561A-4474-8965-A051B573F7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">
                                            <p:graphicEl>
                                              <a:dgm id="{83BA3D18-561A-4474-8965-A051B573F7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1692F85-7AAA-463A-85FE-729012E7F9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>
                                            <p:graphicEl>
                                              <a:dgm id="{E1692F85-7AAA-463A-85FE-729012E7F9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D0FF32E-A609-47DE-A591-58359AE0CB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">
                                            <p:graphicEl>
                                              <a:dgm id="{8D0FF32E-A609-47DE-A591-58359AE0CB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9232880-409E-47F5-A6AB-81DE83AA69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4">
                                            <p:graphicEl>
                                              <a:dgm id="{09232880-409E-47F5-A6AB-81DE83AA69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57E792D-BD92-4C1F-9BB2-EBD31A6350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">
                                            <p:graphicEl>
                                              <a:dgm id="{157E792D-BD92-4C1F-9BB2-EBD31A6350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7ABF73B-35F9-483D-86C5-5304694F27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4">
                                            <p:graphicEl>
                                              <a:dgm id="{67ABF73B-35F9-483D-86C5-5304694F27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93F1BA3-32C3-4791-809F-E7C59426FD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4">
                                            <p:graphicEl>
                                              <a:dgm id="{093F1BA3-32C3-4791-809F-E7C59426FD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3B21715-A3F4-4BF9-ADE0-E1A678D0C1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4">
                                            <p:graphicEl>
                                              <a:dgm id="{43B21715-A3F4-4BF9-ADE0-E1A678D0C1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21FAE10-A3A5-4BD2-BD6F-7EF6362BB8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4">
                                            <p:graphicEl>
                                              <a:dgm id="{421FAE10-A3A5-4BD2-BD6F-7EF6362BB8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DEFAB8F-2FDE-44AC-85C4-2E9AE0131F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4">
                                            <p:graphicEl>
                                              <a:dgm id="{4DEFAB8F-2FDE-44AC-85C4-2E9AE0131F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13E2F95-3270-4235-AFC2-F62991376D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4">
                                            <p:graphicEl>
                                              <a:dgm id="{813E2F95-3270-4235-AFC2-F62991376D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530479"/>
            <a:ext cx="7772400" cy="1470025"/>
          </a:xfrm>
        </p:spPr>
        <p:txBody>
          <a:bodyPr>
            <a:normAutofit/>
          </a:bodyPr>
          <a:lstStyle/>
          <a:p>
            <a:r>
              <a:rPr lang="ar-EG" sz="7200" dirty="0" smtClean="0">
                <a:cs typeface="PT Bold Heading" pitchFamily="2" charset="-78"/>
              </a:rPr>
              <a:t>النافخـــــــــــة</a:t>
            </a:r>
            <a:endParaRPr lang="ar-SA" sz="7200" dirty="0">
              <a:cs typeface="PT Bold Heading" pitchFamily="2" charset="-78"/>
            </a:endParaRPr>
          </a:p>
        </p:txBody>
      </p:sp>
      <p:pic>
        <p:nvPicPr>
          <p:cNvPr id="4" name="Picture 5" descr="1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484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1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334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530479"/>
            <a:ext cx="7772400" cy="1470025"/>
          </a:xfrm>
        </p:spPr>
        <p:txBody>
          <a:bodyPr>
            <a:normAutofit/>
          </a:bodyPr>
          <a:lstStyle/>
          <a:p>
            <a:r>
              <a:rPr lang="ar-EG" sz="7200" dirty="0" smtClean="0">
                <a:cs typeface="PT Bold Heading" pitchFamily="2" charset="-78"/>
              </a:rPr>
              <a:t>القوس والسهم</a:t>
            </a:r>
            <a:endParaRPr lang="ar-SA" sz="7200" dirty="0">
              <a:cs typeface="PT Bold Heading" pitchFamily="2" charset="-78"/>
            </a:endParaRPr>
          </a:p>
        </p:txBody>
      </p:sp>
      <p:pic>
        <p:nvPicPr>
          <p:cNvPr id="4" name="Picture 5" descr="1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484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1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334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530479"/>
            <a:ext cx="7772400" cy="1470025"/>
          </a:xfrm>
        </p:spPr>
        <p:txBody>
          <a:bodyPr>
            <a:normAutofit/>
          </a:bodyPr>
          <a:lstStyle/>
          <a:p>
            <a:r>
              <a:rPr lang="ar-EG" sz="7200" dirty="0" smtClean="0">
                <a:cs typeface="PT Bold Heading" pitchFamily="2" charset="-78"/>
              </a:rPr>
              <a:t>الحربة والخطاف</a:t>
            </a:r>
            <a:endParaRPr lang="ar-SA" sz="7200" dirty="0">
              <a:cs typeface="PT Bold Heading" pitchFamily="2" charset="-78"/>
            </a:endParaRPr>
          </a:p>
        </p:txBody>
      </p:sp>
      <p:pic>
        <p:nvPicPr>
          <p:cNvPr id="4" name="Picture 5" descr="1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484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1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334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530479"/>
            <a:ext cx="7772400" cy="1470025"/>
          </a:xfrm>
        </p:spPr>
        <p:txBody>
          <a:bodyPr>
            <a:normAutofit/>
          </a:bodyPr>
          <a:lstStyle/>
          <a:p>
            <a:r>
              <a:rPr lang="ar-EG" sz="7200" dirty="0" smtClean="0">
                <a:cs typeface="PT Bold Heading" pitchFamily="2" charset="-78"/>
              </a:rPr>
              <a:t>الأدوات المنزلية</a:t>
            </a:r>
            <a:endParaRPr lang="ar-SA" sz="7200" dirty="0">
              <a:cs typeface="PT Bold Heading" pitchFamily="2" charset="-78"/>
            </a:endParaRPr>
          </a:p>
        </p:txBody>
      </p:sp>
      <p:pic>
        <p:nvPicPr>
          <p:cNvPr id="4" name="Picture 5" descr="1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484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1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334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3784726"/>
              </p:ext>
            </p:extLst>
          </p:nvPr>
        </p:nvGraphicFramePr>
        <p:xfrm>
          <a:off x="457200" y="381000"/>
          <a:ext cx="8229600" cy="5745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DFD057A-B3E9-4B31-8CFD-1B2C68DA80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3DFD057A-B3E9-4B31-8CFD-1B2C68DA80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3F466E8-86C2-4612-99A4-993C8AF8AC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graphicEl>
                                              <a:dgm id="{23F466E8-86C2-4612-99A4-993C8AF8AC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CB2195D-5C9A-46E9-A4B2-A62C9E8976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graphicEl>
                                              <a:dgm id="{0CB2195D-5C9A-46E9-A4B2-A62C9E8976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45EF81B-5A2A-49B4-A200-B91E32BA30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>
                                            <p:graphicEl>
                                              <a:dgm id="{845EF81B-5A2A-49B4-A200-B91E32BA30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10F85DA-6379-459F-B1B0-A774E345C0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>
                                            <p:graphicEl>
                                              <a:dgm id="{310F85DA-6379-459F-B1B0-A774E345C0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EC8CF5D-FDFC-4C50-A1AA-6A8B3CDECC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>
                                            <p:graphicEl>
                                              <a:dgm id="{0EC8CF5D-FDFC-4C50-A1AA-6A8B3CDECC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3BA3D18-561A-4474-8965-A051B573F7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">
                                            <p:graphicEl>
                                              <a:dgm id="{83BA3D18-561A-4474-8965-A051B573F7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1692F85-7AAA-463A-85FE-729012E7F9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>
                                            <p:graphicEl>
                                              <a:dgm id="{E1692F85-7AAA-463A-85FE-729012E7F9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تمرير أفقي 1"/>
          <p:cNvSpPr/>
          <p:nvPr/>
        </p:nvSpPr>
        <p:spPr>
          <a:xfrm>
            <a:off x="1295400" y="260648"/>
            <a:ext cx="6934200" cy="5073352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6000" b="1" dirty="0" smtClean="0">
                <a:solidFill>
                  <a:srgbClr val="FF0000"/>
                </a:solidFill>
                <a:cs typeface="PT Bold Heading" pitchFamily="2" charset="-78"/>
              </a:rPr>
              <a:t>على الطالب أن يحدد من الكتاب  المعنى المقابل لكل مصطلح بدقة</a:t>
            </a:r>
            <a:endParaRPr lang="en-US" sz="6000" dirty="0">
              <a:solidFill>
                <a:srgbClr val="FF0000"/>
              </a:solidFill>
              <a:cs typeface="PT Bold Heading" pitchFamily="2" charset="-78"/>
            </a:endParaRPr>
          </a:p>
        </p:txBody>
      </p:sp>
      <p:pic>
        <p:nvPicPr>
          <p:cNvPr id="3" name="Picture 4" descr="1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5334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 descr="1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2484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262980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تمرير أفقي 1"/>
          <p:cNvSpPr/>
          <p:nvPr/>
        </p:nvSpPr>
        <p:spPr>
          <a:xfrm>
            <a:off x="1295400" y="260648"/>
            <a:ext cx="6934200" cy="5073352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4800" b="1" dirty="0" smtClean="0">
                <a:solidFill>
                  <a:schemeClr val="tx1"/>
                </a:solidFill>
                <a:cs typeface="PT Bold Heading" pitchFamily="2" charset="-78"/>
              </a:rPr>
              <a:t>شكرا لحسن متابعتكم وأذكركم أن الامتحان موضوعي ويحتاج إلى تركيز في المذاكرة ومتابعة المحاضرات والكتاب</a:t>
            </a:r>
            <a:endParaRPr lang="en-US" sz="4800" dirty="0">
              <a:solidFill>
                <a:schemeClr val="tx1"/>
              </a:solidFill>
              <a:cs typeface="PT Bold Heading" pitchFamily="2" charset="-78"/>
            </a:endParaRPr>
          </a:p>
        </p:txBody>
      </p:sp>
      <p:pic>
        <p:nvPicPr>
          <p:cNvPr id="3" name="Picture 4" descr="1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5334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 descr="1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2484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366964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تمرير أفقي 1"/>
          <p:cNvSpPr/>
          <p:nvPr/>
        </p:nvSpPr>
        <p:spPr>
          <a:xfrm>
            <a:off x="1295400" y="1524000"/>
            <a:ext cx="6934200" cy="3810000"/>
          </a:xfrm>
          <a:prstGeom prst="horizontalScroll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Low"/>
            <a:r>
              <a:rPr lang="ar-EG" sz="36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cs typeface="PT Bold Heading" pitchFamily="2" charset="-78"/>
              </a:rPr>
              <a:t>على الطالب أن يستخرج من الكتاب عناصر دراسة </a:t>
            </a:r>
            <a:r>
              <a:rPr lang="ar-EG" sz="3600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cs typeface="PT Bold Heading" pitchFamily="2" charset="-78"/>
              </a:rPr>
              <a:t>اللاندسكيب</a:t>
            </a:r>
            <a:r>
              <a:rPr lang="ar-EG" sz="36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cs typeface="PT Bold Heading" pitchFamily="2" charset="-78"/>
              </a:rPr>
              <a:t> الاجتماعي في البيئة الاستوائية  بدقة كما يوضحها الشكل التالي</a:t>
            </a:r>
            <a:endParaRPr lang="en-US" sz="3600" dirty="0">
              <a:ln>
                <a:solidFill>
                  <a:schemeClr val="tx1"/>
                </a:solidFill>
              </a:ln>
              <a:solidFill>
                <a:srgbClr val="FF0000"/>
              </a:solidFill>
              <a:cs typeface="PT Bold Heading" pitchFamily="2" charset="-78"/>
            </a:endParaRPr>
          </a:p>
        </p:txBody>
      </p:sp>
      <p:pic>
        <p:nvPicPr>
          <p:cNvPr id="3" name="Picture 5" descr="1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484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1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334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5162147"/>
              </p:ext>
            </p:extLst>
          </p:nvPr>
        </p:nvGraphicFramePr>
        <p:xfrm>
          <a:off x="457200" y="381000"/>
          <a:ext cx="8229600" cy="5745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777871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DFD057A-B3E9-4B31-8CFD-1B2C68DA80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3DFD057A-B3E9-4B31-8CFD-1B2C68DA80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3F466E8-86C2-4612-99A4-993C8AF8AC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graphicEl>
                                              <a:dgm id="{23F466E8-86C2-4612-99A4-993C8AF8AC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CB2195D-5C9A-46E9-A4B2-A62C9E8976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graphicEl>
                                              <a:dgm id="{0CB2195D-5C9A-46E9-A4B2-A62C9E8976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45EF81B-5A2A-49B4-A200-B91E32BA30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>
                                            <p:graphicEl>
                                              <a:dgm id="{845EF81B-5A2A-49B4-A200-B91E32BA30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10F85DA-6379-459F-B1B0-A774E345C0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>
                                            <p:graphicEl>
                                              <a:dgm id="{310F85DA-6379-459F-B1B0-A774E345C0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EC8CF5D-FDFC-4C50-A1AA-6A8B3CDECC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>
                                            <p:graphicEl>
                                              <a:dgm id="{0EC8CF5D-FDFC-4C50-A1AA-6A8B3CDECC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3BA3D18-561A-4474-8965-A051B573F7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">
                                            <p:graphicEl>
                                              <a:dgm id="{83BA3D18-561A-4474-8965-A051B573F7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1692F85-7AAA-463A-85FE-729012E7F9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>
                                            <p:graphicEl>
                                              <a:dgm id="{E1692F85-7AAA-463A-85FE-729012E7F9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D0FF32E-A609-47DE-A591-58359AE0CB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">
                                            <p:graphicEl>
                                              <a:dgm id="{8D0FF32E-A609-47DE-A591-58359AE0CB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9232880-409E-47F5-A6AB-81DE83AA69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4">
                                            <p:graphicEl>
                                              <a:dgm id="{09232880-409E-47F5-A6AB-81DE83AA69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57E792D-BD92-4C1F-9BB2-EBD31A6350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">
                                            <p:graphicEl>
                                              <a:dgm id="{157E792D-BD92-4C1F-9BB2-EBD31A6350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7ABF73B-35F9-483D-86C5-5304694F27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4">
                                            <p:graphicEl>
                                              <a:dgm id="{67ABF73B-35F9-483D-86C5-5304694F27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93F1BA3-32C3-4791-809F-E7C59426FD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4">
                                            <p:graphicEl>
                                              <a:dgm id="{093F1BA3-32C3-4791-809F-E7C59426FD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3B21715-A3F4-4BF9-ADE0-E1A678D0C1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4">
                                            <p:graphicEl>
                                              <a:dgm id="{43B21715-A3F4-4BF9-ADE0-E1A678D0C1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21FAE10-A3A5-4BD2-BD6F-7EF6362BB8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4">
                                            <p:graphicEl>
                                              <a:dgm id="{421FAE10-A3A5-4BD2-BD6F-7EF6362BB8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DEFAB8F-2FDE-44AC-85C4-2E9AE0131F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4">
                                            <p:graphicEl>
                                              <a:dgm id="{4DEFAB8F-2FDE-44AC-85C4-2E9AE0131F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13E2F95-3270-4235-AFC2-F62991376D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4">
                                            <p:graphicEl>
                                              <a:dgm id="{813E2F95-3270-4235-AFC2-F62991376D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530479"/>
            <a:ext cx="7772400" cy="1470025"/>
          </a:xfrm>
        </p:spPr>
        <p:txBody>
          <a:bodyPr>
            <a:normAutofit/>
          </a:bodyPr>
          <a:lstStyle/>
          <a:p>
            <a:r>
              <a:rPr lang="ar-EG" sz="7200" dirty="0" smtClean="0">
                <a:cs typeface="PT Bold Heading" pitchFamily="2" charset="-78"/>
              </a:rPr>
              <a:t>الغطاء البشري</a:t>
            </a:r>
            <a:endParaRPr lang="ar-SA" sz="7200" dirty="0">
              <a:cs typeface="PT Bold Heading" pitchFamily="2" charset="-78"/>
            </a:endParaRPr>
          </a:p>
        </p:txBody>
      </p:sp>
      <p:pic>
        <p:nvPicPr>
          <p:cNvPr id="4" name="Picture 5" descr="1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484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1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334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807884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تمرير أفقي 1"/>
          <p:cNvSpPr/>
          <p:nvPr/>
        </p:nvSpPr>
        <p:spPr>
          <a:xfrm>
            <a:off x="1295400" y="1524000"/>
            <a:ext cx="6934200" cy="3810000"/>
          </a:xfrm>
          <a:prstGeom prst="horizontalScroll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Low"/>
            <a:r>
              <a:rPr lang="ar-EG" sz="40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cs typeface="PT Bold Heading" pitchFamily="2" charset="-78"/>
              </a:rPr>
              <a:t>على الطالب أن يستخرج من الكتاب أن البيئة الاستوائية عامل طارد للحياة البشرية، وتزداد بها أقاليم العزلة</a:t>
            </a:r>
            <a:endParaRPr lang="en-US" sz="4000" dirty="0">
              <a:ln>
                <a:solidFill>
                  <a:schemeClr val="tx1"/>
                </a:solidFill>
              </a:ln>
              <a:solidFill>
                <a:srgbClr val="FF0000"/>
              </a:solidFill>
              <a:cs typeface="PT Bold Heading" pitchFamily="2" charset="-78"/>
            </a:endParaRPr>
          </a:p>
        </p:txBody>
      </p:sp>
      <p:pic>
        <p:nvPicPr>
          <p:cNvPr id="3" name="Picture 5" descr="1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484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1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334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814625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530479"/>
            <a:ext cx="7772400" cy="1470025"/>
          </a:xfrm>
        </p:spPr>
        <p:txBody>
          <a:bodyPr>
            <a:normAutofit/>
          </a:bodyPr>
          <a:lstStyle/>
          <a:p>
            <a:r>
              <a:rPr lang="ar-EG" sz="7200" dirty="0" smtClean="0">
                <a:cs typeface="PT Bold Heading" pitchFamily="2" charset="-78"/>
              </a:rPr>
              <a:t>وحدة المجتمع</a:t>
            </a:r>
            <a:endParaRPr lang="ar-SA" sz="7200" dirty="0">
              <a:cs typeface="PT Bold Heading" pitchFamily="2" charset="-78"/>
            </a:endParaRPr>
          </a:p>
        </p:txBody>
      </p:sp>
      <p:pic>
        <p:nvPicPr>
          <p:cNvPr id="4" name="Picture 5" descr="1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484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1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334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864943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تمرير أفقي 1"/>
          <p:cNvSpPr/>
          <p:nvPr/>
        </p:nvSpPr>
        <p:spPr>
          <a:xfrm>
            <a:off x="1295400" y="642918"/>
            <a:ext cx="6934200" cy="5500726"/>
          </a:xfrm>
          <a:prstGeom prst="horizontalScroll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Low"/>
            <a:r>
              <a:rPr lang="ar-EG" sz="40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cs typeface="PT Bold Heading" pitchFamily="2" charset="-78"/>
              </a:rPr>
              <a:t>على الطالب أن يستخرج من الكتاب تحديد عناصر وحدة المجتمع في البيئة الاستوائية:</a:t>
            </a:r>
          </a:p>
          <a:p>
            <a:pPr algn="justLow"/>
            <a:r>
              <a:rPr lang="ar-EG" sz="4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cs typeface="PT Bold Heading" pitchFamily="2" charset="-78"/>
              </a:rPr>
              <a:t>الوحدة الصغيرة المنعزلة ، والوحدة الصغيرة المتصلة، والوحدة الكبيرة</a:t>
            </a:r>
            <a:endParaRPr lang="en-US" sz="4000" dirty="0">
              <a:ln>
                <a:solidFill>
                  <a:schemeClr val="tx1"/>
                </a:solidFill>
              </a:ln>
              <a:solidFill>
                <a:schemeClr val="tx1"/>
              </a:solidFill>
              <a:cs typeface="PT Bold Heading" pitchFamily="2" charset="-78"/>
            </a:endParaRPr>
          </a:p>
        </p:txBody>
      </p:sp>
      <p:pic>
        <p:nvPicPr>
          <p:cNvPr id="3" name="Picture 5" descr="1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484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1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334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009844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530479"/>
            <a:ext cx="7772400" cy="1470025"/>
          </a:xfrm>
        </p:spPr>
        <p:txBody>
          <a:bodyPr>
            <a:normAutofit/>
          </a:bodyPr>
          <a:lstStyle/>
          <a:p>
            <a:r>
              <a:rPr lang="ar-EG" sz="7200" dirty="0" smtClean="0">
                <a:cs typeface="PT Bold Heading" pitchFamily="2" charset="-78"/>
              </a:rPr>
              <a:t>توزيع العمل</a:t>
            </a:r>
            <a:endParaRPr lang="ar-SA" sz="7200" dirty="0">
              <a:cs typeface="PT Bold Heading" pitchFamily="2" charset="-78"/>
            </a:endParaRPr>
          </a:p>
        </p:txBody>
      </p:sp>
      <p:pic>
        <p:nvPicPr>
          <p:cNvPr id="4" name="Picture 5" descr="1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484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1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334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3402168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8|11.1|17.2|12.8|8.7"/>
</p:tagLst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344</Words>
  <Application>Microsoft Office PowerPoint</Application>
  <PresentationFormat>عرض على الشاشة (3:4)‏</PresentationFormat>
  <Paragraphs>49</Paragraphs>
  <Slides>27</Slides>
  <Notes>0</Notes>
  <HiddenSlides>0</HiddenSlides>
  <MMClips>1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27</vt:i4>
      </vt:variant>
    </vt:vector>
  </HeadingPairs>
  <TitlesOfParts>
    <vt:vector size="28" baseType="lpstr">
      <vt:lpstr>سمة Office</vt:lpstr>
      <vt:lpstr>    دكتور / محمد صبري رئيس قسم الجغرافية الأسبق يرسل تحية لطلاب الفرقة الأولى ويتمنى لهم محاضرة مفيدة</vt:lpstr>
      <vt:lpstr>المحاضرة الثامنة</vt:lpstr>
      <vt:lpstr>عرض تقديمي في PowerPoint</vt:lpstr>
      <vt:lpstr>عرض تقديمي في PowerPoint</vt:lpstr>
      <vt:lpstr>الغطاء البشري</vt:lpstr>
      <vt:lpstr>عرض تقديمي في PowerPoint</vt:lpstr>
      <vt:lpstr>وحدة المجتمع</vt:lpstr>
      <vt:lpstr>عرض تقديمي في PowerPoint</vt:lpstr>
      <vt:lpstr>توزيع العمل</vt:lpstr>
      <vt:lpstr>عرض تقديمي في PowerPoint</vt:lpstr>
      <vt:lpstr>الملكـــــــــــية</vt:lpstr>
      <vt:lpstr>عرض تقديمي في PowerPoint</vt:lpstr>
      <vt:lpstr>الخصائص النفسية لسكان البيئة الاستوائية كما يوضحها الشكل التالي</vt:lpstr>
      <vt:lpstr>الخصائص النفسية والاجتماعية</vt:lpstr>
      <vt:lpstr>عرض تقديمي في PowerPoint</vt:lpstr>
      <vt:lpstr>عرض تقديمي في PowerPoint</vt:lpstr>
      <vt:lpstr>الحياة الاقتصادية على الطالب استخراج سلم الحياة الاقتصادية الثلاثي في البيئة الاستوائية   الجمع والالتقاط والصيد الزراعة المتنقلة </vt:lpstr>
      <vt:lpstr>ويتبين ظاهرات ثلاث هي : الملح النمنمية الجيوفاجي ويحدد معنى كل واحدة بدقة</vt:lpstr>
      <vt:lpstr>على الطالب أن يستخرج من الكتاب عناصر دراسة التكنولوجية والحضارة المادية الخمسة النافخة القوس والسهم الحربة والخطاف الأدوات المنزلية</vt:lpstr>
      <vt:lpstr>عرض تقديمي في PowerPoint</vt:lpstr>
      <vt:lpstr>النافخـــــــــــة</vt:lpstr>
      <vt:lpstr>القوس والسهم</vt:lpstr>
      <vt:lpstr>الحربة والخطاف</vt:lpstr>
      <vt:lpstr>الأدوات المنزلية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المحاضرة السابعة</dc:title>
  <dc:creator>a_pharaon@yahoo.com</dc:creator>
  <cp:lastModifiedBy>a_pharaon@yahoo.com</cp:lastModifiedBy>
  <cp:revision>14</cp:revision>
  <dcterms:created xsi:type="dcterms:W3CDTF">2020-10-16T17:34:28Z</dcterms:created>
  <dcterms:modified xsi:type="dcterms:W3CDTF">2020-10-31T12:06:44Z</dcterms:modified>
</cp:coreProperties>
</file>