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62" r:id="rId2"/>
    <p:sldId id="256" r:id="rId3"/>
    <p:sldId id="263" r:id="rId4"/>
    <p:sldId id="264" r:id="rId5"/>
    <p:sldId id="257" r:id="rId6"/>
    <p:sldId id="265" r:id="rId7"/>
    <p:sldId id="266" r:id="rId8"/>
    <p:sldId id="258" r:id="rId9"/>
    <p:sldId id="259" r:id="rId10"/>
    <p:sldId id="267" r:id="rId11"/>
    <p:sldId id="268" r:id="rId12"/>
    <p:sldId id="271" r:id="rId13"/>
    <p:sldId id="269" r:id="rId14"/>
    <p:sldId id="270" r:id="rId15"/>
    <p:sldId id="272" r:id="rId16"/>
    <p:sldId id="273" r:id="rId17"/>
    <p:sldId id="274" r:id="rId18"/>
    <p:sldId id="261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7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50957F-A755-405D-AE82-521EC3D71B2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9C21DD-ABC9-43F5-B767-CA16DADF6C67}">
      <dgm:prSet phldrT="[Text]"/>
      <dgm:spPr/>
      <dgm:t>
        <a:bodyPr/>
        <a:lstStyle/>
        <a:p>
          <a:r>
            <a:rPr lang="ar-EG" b="1" dirty="0" smtClean="0">
              <a:solidFill>
                <a:srgbClr val="C00000"/>
              </a:solidFill>
              <a:cs typeface="PT Bold Heading" pitchFamily="2" charset="-78"/>
            </a:rPr>
            <a:t>المداخل الجغرافية</a:t>
          </a:r>
          <a:endParaRPr lang="en-US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43E90FE5-DACB-43E8-A78B-9F51A3F18F29}" type="parTrans" cxnId="{25AE4352-1E19-49F1-8464-0E2F1D67F42C}">
      <dgm:prSet/>
      <dgm:spPr/>
      <dgm:t>
        <a:bodyPr/>
        <a:lstStyle/>
        <a:p>
          <a:endParaRPr lang="en-US"/>
        </a:p>
      </dgm:t>
    </dgm:pt>
    <dgm:pt modelId="{F4AC1E81-7CB2-426C-A7AE-CA64FA789AB0}" type="sibTrans" cxnId="{25AE4352-1E19-49F1-8464-0E2F1D67F42C}">
      <dgm:prSet/>
      <dgm:spPr/>
      <dgm:t>
        <a:bodyPr/>
        <a:lstStyle/>
        <a:p>
          <a:endParaRPr lang="en-US"/>
        </a:p>
      </dgm:t>
    </dgm:pt>
    <dgm:pt modelId="{B611FE71-3324-4BAA-B2D0-3AFC00685BA7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ar-EG" sz="3600" b="1" dirty="0" smtClean="0">
              <a:solidFill>
                <a:srgbClr val="C00000"/>
              </a:solidFill>
              <a:cs typeface="PT Bold Heading" pitchFamily="2" charset="-78"/>
            </a:rPr>
            <a:t>الإنساني</a:t>
          </a:r>
          <a:endParaRPr lang="en-US" sz="2700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A885CBAF-1933-4BC5-9893-D5FAF4C2432E}" type="parTrans" cxnId="{85626E84-68D5-43BC-90A4-06A640134233}">
      <dgm:prSet/>
      <dgm:spPr/>
      <dgm:t>
        <a:bodyPr/>
        <a:lstStyle/>
        <a:p>
          <a:endParaRPr lang="en-US"/>
        </a:p>
      </dgm:t>
    </dgm:pt>
    <dgm:pt modelId="{0477824C-0507-49D8-A8B8-11BD565CF4EE}" type="sibTrans" cxnId="{85626E84-68D5-43BC-90A4-06A640134233}">
      <dgm:prSet/>
      <dgm:spPr/>
      <dgm:t>
        <a:bodyPr/>
        <a:lstStyle/>
        <a:p>
          <a:endParaRPr lang="en-US"/>
        </a:p>
      </dgm:t>
    </dgm:pt>
    <dgm:pt modelId="{0DC5BB16-CAB9-469B-8501-7BD525A930DC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ar-EG" sz="4000" b="1" dirty="0" err="1" smtClean="0">
              <a:cs typeface="PT Bold Heading" pitchFamily="2" charset="-78"/>
            </a:rPr>
            <a:t>الرفاه</a:t>
          </a:r>
          <a:endParaRPr lang="en-US" sz="2700" b="1" dirty="0">
            <a:cs typeface="PT Bold Heading" pitchFamily="2" charset="-78"/>
          </a:endParaRPr>
        </a:p>
      </dgm:t>
    </dgm:pt>
    <dgm:pt modelId="{6771788D-E2B7-457B-9A2A-1B19B1676A17}" type="parTrans" cxnId="{7162E85D-BCBB-4784-8C20-559F8D12DC3C}">
      <dgm:prSet/>
      <dgm:spPr/>
      <dgm:t>
        <a:bodyPr/>
        <a:lstStyle/>
        <a:p>
          <a:endParaRPr lang="en-US"/>
        </a:p>
      </dgm:t>
    </dgm:pt>
    <dgm:pt modelId="{E25A0A92-748F-465D-BA5B-47BD27905C54}" type="sibTrans" cxnId="{7162E85D-BCBB-4784-8C20-559F8D12DC3C}">
      <dgm:prSet/>
      <dgm:spPr/>
      <dgm:t>
        <a:bodyPr/>
        <a:lstStyle/>
        <a:p>
          <a:endParaRPr lang="en-US"/>
        </a:p>
      </dgm:t>
    </dgm:pt>
    <dgm:pt modelId="{55DC2110-6127-4F09-B18E-DBC54E2BEED5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ar-EG" b="1" dirty="0" smtClean="0">
              <a:solidFill>
                <a:srgbClr val="C00000"/>
              </a:solidFill>
              <a:cs typeface="PT Bold Heading" pitchFamily="2" charset="-78"/>
            </a:rPr>
            <a:t>البيئي السلوكي</a:t>
          </a:r>
          <a:endParaRPr lang="en-US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61887783-BD8C-4A9F-BC5A-A51FA4C5F0EB}" type="parTrans" cxnId="{B116E397-B69A-4B03-805B-D51931562A46}">
      <dgm:prSet/>
      <dgm:spPr/>
      <dgm:t>
        <a:bodyPr/>
        <a:lstStyle/>
        <a:p>
          <a:endParaRPr lang="en-US"/>
        </a:p>
      </dgm:t>
    </dgm:pt>
    <dgm:pt modelId="{8511A994-7DA1-422E-97E7-586BF4314FAC}" type="sibTrans" cxnId="{B116E397-B69A-4B03-805B-D51931562A46}">
      <dgm:prSet/>
      <dgm:spPr/>
      <dgm:t>
        <a:bodyPr/>
        <a:lstStyle/>
        <a:p>
          <a:endParaRPr lang="en-US"/>
        </a:p>
      </dgm:t>
    </dgm:pt>
    <dgm:pt modelId="{E84327D5-1765-482F-B7D5-7BE16916FF8B}" type="pres">
      <dgm:prSet presAssocID="{7750957F-A755-405D-AE82-521EC3D71B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6967F7E-0B2B-4446-9CC3-405AF89A3889}" type="pres">
      <dgm:prSet presAssocID="{D99C21DD-ABC9-43F5-B767-CA16DADF6C67}" presName="hierRoot1" presStyleCnt="0"/>
      <dgm:spPr/>
    </dgm:pt>
    <dgm:pt modelId="{CEFE6118-0FA6-4716-A5E1-F11545331034}" type="pres">
      <dgm:prSet presAssocID="{D99C21DD-ABC9-43F5-B767-CA16DADF6C67}" presName="composite" presStyleCnt="0"/>
      <dgm:spPr/>
    </dgm:pt>
    <dgm:pt modelId="{98E90790-B5FD-4DDE-A0CA-CBA6360C79D7}" type="pres">
      <dgm:prSet presAssocID="{D99C21DD-ABC9-43F5-B767-CA16DADF6C67}" presName="background" presStyleLbl="node0" presStyleIdx="0" presStyleCnt="1"/>
      <dgm:spPr/>
    </dgm:pt>
    <dgm:pt modelId="{41A2D299-085E-4EF8-88B0-673ACCEC0F51}" type="pres">
      <dgm:prSet presAssocID="{D99C21DD-ABC9-43F5-B767-CA16DADF6C6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27824E-8070-4046-B68B-FF5B02A9409F}" type="pres">
      <dgm:prSet presAssocID="{D99C21DD-ABC9-43F5-B767-CA16DADF6C67}" presName="hierChild2" presStyleCnt="0"/>
      <dgm:spPr/>
    </dgm:pt>
    <dgm:pt modelId="{D719BB98-0B0C-4E4F-83B0-1EAC2480CB31}" type="pres">
      <dgm:prSet presAssocID="{A885CBAF-1933-4BC5-9893-D5FAF4C2432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D500A32-4860-4F18-9E9B-9CABE2B21FDC}" type="pres">
      <dgm:prSet presAssocID="{B611FE71-3324-4BAA-B2D0-3AFC00685BA7}" presName="hierRoot2" presStyleCnt="0"/>
      <dgm:spPr/>
    </dgm:pt>
    <dgm:pt modelId="{5C7E7DFF-F9D3-45D7-8A40-CE5BBA062331}" type="pres">
      <dgm:prSet presAssocID="{B611FE71-3324-4BAA-B2D0-3AFC00685BA7}" presName="composite2" presStyleCnt="0"/>
      <dgm:spPr/>
    </dgm:pt>
    <dgm:pt modelId="{3CFCA70D-3F57-4BC7-ACFB-6FC89DAF2E65}" type="pres">
      <dgm:prSet presAssocID="{B611FE71-3324-4BAA-B2D0-3AFC00685BA7}" presName="background2" presStyleLbl="node2" presStyleIdx="0" presStyleCnt="2"/>
      <dgm:spPr/>
    </dgm:pt>
    <dgm:pt modelId="{9DD63303-276E-45AD-930E-FB43282726D9}" type="pres">
      <dgm:prSet presAssocID="{B611FE71-3324-4BAA-B2D0-3AFC00685BA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3D1686-8A60-4225-B21A-4B05526F2025}" type="pres">
      <dgm:prSet presAssocID="{B611FE71-3324-4BAA-B2D0-3AFC00685BA7}" presName="hierChild3" presStyleCnt="0"/>
      <dgm:spPr/>
    </dgm:pt>
    <dgm:pt modelId="{D60B1ED4-FC75-4444-80ED-BBA87CBB2DE8}" type="pres">
      <dgm:prSet presAssocID="{6771788D-E2B7-457B-9A2A-1B19B1676A17}" presName="Name17" presStyleLbl="parChTrans1D3" presStyleIdx="0" presStyleCnt="1"/>
      <dgm:spPr/>
      <dgm:t>
        <a:bodyPr/>
        <a:lstStyle/>
        <a:p>
          <a:endParaRPr lang="en-US"/>
        </a:p>
      </dgm:t>
    </dgm:pt>
    <dgm:pt modelId="{0FAC8E6E-9E3D-4BAF-A676-0405BA64BABD}" type="pres">
      <dgm:prSet presAssocID="{0DC5BB16-CAB9-469B-8501-7BD525A930DC}" presName="hierRoot3" presStyleCnt="0"/>
      <dgm:spPr/>
    </dgm:pt>
    <dgm:pt modelId="{DA7D9A58-89D7-44D6-B13C-F9AC018133F5}" type="pres">
      <dgm:prSet presAssocID="{0DC5BB16-CAB9-469B-8501-7BD525A930DC}" presName="composite3" presStyleCnt="0"/>
      <dgm:spPr/>
    </dgm:pt>
    <dgm:pt modelId="{D132E7D3-8829-47A3-9C50-D12E09D1420F}" type="pres">
      <dgm:prSet presAssocID="{0DC5BB16-CAB9-469B-8501-7BD525A930DC}" presName="background3" presStyleLbl="node3" presStyleIdx="0" presStyleCnt="1"/>
      <dgm:spPr/>
    </dgm:pt>
    <dgm:pt modelId="{5184FE0D-69D6-4F2C-A214-EBBC8FB4248A}" type="pres">
      <dgm:prSet presAssocID="{0DC5BB16-CAB9-469B-8501-7BD525A930DC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2A5264-3B31-43FD-9B5D-93EA30EFA722}" type="pres">
      <dgm:prSet presAssocID="{0DC5BB16-CAB9-469B-8501-7BD525A930DC}" presName="hierChild4" presStyleCnt="0"/>
      <dgm:spPr/>
    </dgm:pt>
    <dgm:pt modelId="{E3C3772B-0C45-4C69-903C-0026504A7916}" type="pres">
      <dgm:prSet presAssocID="{61887783-BD8C-4A9F-BC5A-A51FA4C5F0E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34D0054-F85D-4144-A86F-2153A2578355}" type="pres">
      <dgm:prSet presAssocID="{55DC2110-6127-4F09-B18E-DBC54E2BEED5}" presName="hierRoot2" presStyleCnt="0"/>
      <dgm:spPr/>
    </dgm:pt>
    <dgm:pt modelId="{4D698685-DD4E-4851-A681-7DA2056D4B84}" type="pres">
      <dgm:prSet presAssocID="{55DC2110-6127-4F09-B18E-DBC54E2BEED5}" presName="composite2" presStyleCnt="0"/>
      <dgm:spPr/>
    </dgm:pt>
    <dgm:pt modelId="{1DDFC9DF-7B81-446C-9B3B-41C7AD240FCE}" type="pres">
      <dgm:prSet presAssocID="{55DC2110-6127-4F09-B18E-DBC54E2BEED5}" presName="background2" presStyleLbl="node2" presStyleIdx="1" presStyleCnt="2"/>
      <dgm:spPr/>
    </dgm:pt>
    <dgm:pt modelId="{91B57291-21BB-40F2-BF50-141B73A96041}" type="pres">
      <dgm:prSet presAssocID="{55DC2110-6127-4F09-B18E-DBC54E2BEED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03E272-750E-4B0E-B222-E33321E3D275}" type="pres">
      <dgm:prSet presAssocID="{55DC2110-6127-4F09-B18E-DBC54E2BEED5}" presName="hierChild3" presStyleCnt="0"/>
      <dgm:spPr/>
    </dgm:pt>
  </dgm:ptLst>
  <dgm:cxnLst>
    <dgm:cxn modelId="{ECB9120A-11A0-4DF1-BF7D-79E4BEA402B6}" type="presOf" srcId="{6771788D-E2B7-457B-9A2A-1B19B1676A17}" destId="{D60B1ED4-FC75-4444-80ED-BBA87CBB2DE8}" srcOrd="0" destOrd="0" presId="urn:microsoft.com/office/officeart/2005/8/layout/hierarchy1"/>
    <dgm:cxn modelId="{FA742E64-50A8-446E-923B-E1F0D596A573}" type="presOf" srcId="{7750957F-A755-405D-AE82-521EC3D71B2E}" destId="{E84327D5-1765-482F-B7D5-7BE16916FF8B}" srcOrd="0" destOrd="0" presId="urn:microsoft.com/office/officeart/2005/8/layout/hierarchy1"/>
    <dgm:cxn modelId="{F6322EAC-C73F-4767-AA12-3037C57E0769}" type="presOf" srcId="{0DC5BB16-CAB9-469B-8501-7BD525A930DC}" destId="{5184FE0D-69D6-4F2C-A214-EBBC8FB4248A}" srcOrd="0" destOrd="0" presId="urn:microsoft.com/office/officeart/2005/8/layout/hierarchy1"/>
    <dgm:cxn modelId="{B91B1705-470B-449D-91CA-0961B6DDBF72}" type="presOf" srcId="{A885CBAF-1933-4BC5-9893-D5FAF4C2432E}" destId="{D719BB98-0B0C-4E4F-83B0-1EAC2480CB31}" srcOrd="0" destOrd="0" presId="urn:microsoft.com/office/officeart/2005/8/layout/hierarchy1"/>
    <dgm:cxn modelId="{F45503B6-5A8D-45D9-8476-9B149DB9DF8E}" type="presOf" srcId="{55DC2110-6127-4F09-B18E-DBC54E2BEED5}" destId="{91B57291-21BB-40F2-BF50-141B73A96041}" srcOrd="0" destOrd="0" presId="urn:microsoft.com/office/officeart/2005/8/layout/hierarchy1"/>
    <dgm:cxn modelId="{85626E84-68D5-43BC-90A4-06A640134233}" srcId="{D99C21DD-ABC9-43F5-B767-CA16DADF6C67}" destId="{B611FE71-3324-4BAA-B2D0-3AFC00685BA7}" srcOrd="0" destOrd="0" parTransId="{A885CBAF-1933-4BC5-9893-D5FAF4C2432E}" sibTransId="{0477824C-0507-49D8-A8B8-11BD565CF4EE}"/>
    <dgm:cxn modelId="{C05F4590-5E1A-434C-8EAB-0E21AE117529}" type="presOf" srcId="{61887783-BD8C-4A9F-BC5A-A51FA4C5F0EB}" destId="{E3C3772B-0C45-4C69-903C-0026504A7916}" srcOrd="0" destOrd="0" presId="urn:microsoft.com/office/officeart/2005/8/layout/hierarchy1"/>
    <dgm:cxn modelId="{B116E397-B69A-4B03-805B-D51931562A46}" srcId="{D99C21DD-ABC9-43F5-B767-CA16DADF6C67}" destId="{55DC2110-6127-4F09-B18E-DBC54E2BEED5}" srcOrd="1" destOrd="0" parTransId="{61887783-BD8C-4A9F-BC5A-A51FA4C5F0EB}" sibTransId="{8511A994-7DA1-422E-97E7-586BF4314FAC}"/>
    <dgm:cxn modelId="{25AE4352-1E19-49F1-8464-0E2F1D67F42C}" srcId="{7750957F-A755-405D-AE82-521EC3D71B2E}" destId="{D99C21DD-ABC9-43F5-B767-CA16DADF6C67}" srcOrd="0" destOrd="0" parTransId="{43E90FE5-DACB-43E8-A78B-9F51A3F18F29}" sibTransId="{F4AC1E81-7CB2-426C-A7AE-CA64FA789AB0}"/>
    <dgm:cxn modelId="{A0B6E342-B433-430D-9490-5036199FC954}" type="presOf" srcId="{B611FE71-3324-4BAA-B2D0-3AFC00685BA7}" destId="{9DD63303-276E-45AD-930E-FB43282726D9}" srcOrd="0" destOrd="0" presId="urn:microsoft.com/office/officeart/2005/8/layout/hierarchy1"/>
    <dgm:cxn modelId="{7162E85D-BCBB-4784-8C20-559F8D12DC3C}" srcId="{B611FE71-3324-4BAA-B2D0-3AFC00685BA7}" destId="{0DC5BB16-CAB9-469B-8501-7BD525A930DC}" srcOrd="0" destOrd="0" parTransId="{6771788D-E2B7-457B-9A2A-1B19B1676A17}" sibTransId="{E25A0A92-748F-465D-BA5B-47BD27905C54}"/>
    <dgm:cxn modelId="{7A943CE0-5341-431D-B448-851666319B31}" type="presOf" srcId="{D99C21DD-ABC9-43F5-B767-CA16DADF6C67}" destId="{41A2D299-085E-4EF8-88B0-673ACCEC0F51}" srcOrd="0" destOrd="0" presId="urn:microsoft.com/office/officeart/2005/8/layout/hierarchy1"/>
    <dgm:cxn modelId="{B3FBD954-7158-4A99-BD37-7441843E19EE}" type="presParOf" srcId="{E84327D5-1765-482F-B7D5-7BE16916FF8B}" destId="{B6967F7E-0B2B-4446-9CC3-405AF89A3889}" srcOrd="0" destOrd="0" presId="urn:microsoft.com/office/officeart/2005/8/layout/hierarchy1"/>
    <dgm:cxn modelId="{383B87E5-970B-4EC4-AFC6-404E6B628FA1}" type="presParOf" srcId="{B6967F7E-0B2B-4446-9CC3-405AF89A3889}" destId="{CEFE6118-0FA6-4716-A5E1-F11545331034}" srcOrd="0" destOrd="0" presId="urn:microsoft.com/office/officeart/2005/8/layout/hierarchy1"/>
    <dgm:cxn modelId="{B9B5E589-5FA2-43AB-8A53-BE0EBD586CE7}" type="presParOf" srcId="{CEFE6118-0FA6-4716-A5E1-F11545331034}" destId="{98E90790-B5FD-4DDE-A0CA-CBA6360C79D7}" srcOrd="0" destOrd="0" presId="urn:microsoft.com/office/officeart/2005/8/layout/hierarchy1"/>
    <dgm:cxn modelId="{473E974D-C7A7-4732-A517-266BD25B66F5}" type="presParOf" srcId="{CEFE6118-0FA6-4716-A5E1-F11545331034}" destId="{41A2D299-085E-4EF8-88B0-673ACCEC0F51}" srcOrd="1" destOrd="0" presId="urn:microsoft.com/office/officeart/2005/8/layout/hierarchy1"/>
    <dgm:cxn modelId="{F964339A-1694-4E29-9641-B884AFBF536A}" type="presParOf" srcId="{B6967F7E-0B2B-4446-9CC3-405AF89A3889}" destId="{5B27824E-8070-4046-B68B-FF5B02A9409F}" srcOrd="1" destOrd="0" presId="urn:microsoft.com/office/officeart/2005/8/layout/hierarchy1"/>
    <dgm:cxn modelId="{0418F313-0E52-4777-9FB3-CDE2C1C3B5EE}" type="presParOf" srcId="{5B27824E-8070-4046-B68B-FF5B02A9409F}" destId="{D719BB98-0B0C-4E4F-83B0-1EAC2480CB31}" srcOrd="0" destOrd="0" presId="urn:microsoft.com/office/officeart/2005/8/layout/hierarchy1"/>
    <dgm:cxn modelId="{BD7896CE-861A-4A77-AF9F-9F9E544E3C22}" type="presParOf" srcId="{5B27824E-8070-4046-B68B-FF5B02A9409F}" destId="{2D500A32-4860-4F18-9E9B-9CABE2B21FDC}" srcOrd="1" destOrd="0" presId="urn:microsoft.com/office/officeart/2005/8/layout/hierarchy1"/>
    <dgm:cxn modelId="{C4ECB26C-9280-4EC2-AE42-0FC493E3574E}" type="presParOf" srcId="{2D500A32-4860-4F18-9E9B-9CABE2B21FDC}" destId="{5C7E7DFF-F9D3-45D7-8A40-CE5BBA062331}" srcOrd="0" destOrd="0" presId="urn:microsoft.com/office/officeart/2005/8/layout/hierarchy1"/>
    <dgm:cxn modelId="{62045CDA-070E-40DC-91D2-D99777ABBAF8}" type="presParOf" srcId="{5C7E7DFF-F9D3-45D7-8A40-CE5BBA062331}" destId="{3CFCA70D-3F57-4BC7-ACFB-6FC89DAF2E65}" srcOrd="0" destOrd="0" presId="urn:microsoft.com/office/officeart/2005/8/layout/hierarchy1"/>
    <dgm:cxn modelId="{9EBD00D6-7676-480D-8270-141AAD5AAFFF}" type="presParOf" srcId="{5C7E7DFF-F9D3-45D7-8A40-CE5BBA062331}" destId="{9DD63303-276E-45AD-930E-FB43282726D9}" srcOrd="1" destOrd="0" presId="urn:microsoft.com/office/officeart/2005/8/layout/hierarchy1"/>
    <dgm:cxn modelId="{10A27885-E384-4FDC-AEF9-0F9CB2AFE680}" type="presParOf" srcId="{2D500A32-4860-4F18-9E9B-9CABE2B21FDC}" destId="{8C3D1686-8A60-4225-B21A-4B05526F2025}" srcOrd="1" destOrd="0" presId="urn:microsoft.com/office/officeart/2005/8/layout/hierarchy1"/>
    <dgm:cxn modelId="{5B97C489-B850-4D06-A66B-141885BCE40A}" type="presParOf" srcId="{8C3D1686-8A60-4225-B21A-4B05526F2025}" destId="{D60B1ED4-FC75-4444-80ED-BBA87CBB2DE8}" srcOrd="0" destOrd="0" presId="urn:microsoft.com/office/officeart/2005/8/layout/hierarchy1"/>
    <dgm:cxn modelId="{C3EE96C5-F07B-425D-93D8-960CBE60C89A}" type="presParOf" srcId="{8C3D1686-8A60-4225-B21A-4B05526F2025}" destId="{0FAC8E6E-9E3D-4BAF-A676-0405BA64BABD}" srcOrd="1" destOrd="0" presId="urn:microsoft.com/office/officeart/2005/8/layout/hierarchy1"/>
    <dgm:cxn modelId="{A302E4E3-49E1-4CED-A3AA-1D0010066703}" type="presParOf" srcId="{0FAC8E6E-9E3D-4BAF-A676-0405BA64BABD}" destId="{DA7D9A58-89D7-44D6-B13C-F9AC018133F5}" srcOrd="0" destOrd="0" presId="urn:microsoft.com/office/officeart/2005/8/layout/hierarchy1"/>
    <dgm:cxn modelId="{112C502B-5C32-4FA9-AAA3-2A5DE8FC86B8}" type="presParOf" srcId="{DA7D9A58-89D7-44D6-B13C-F9AC018133F5}" destId="{D132E7D3-8829-47A3-9C50-D12E09D1420F}" srcOrd="0" destOrd="0" presId="urn:microsoft.com/office/officeart/2005/8/layout/hierarchy1"/>
    <dgm:cxn modelId="{629AE8E9-8B7A-4AAC-8314-61F8308B0E53}" type="presParOf" srcId="{DA7D9A58-89D7-44D6-B13C-F9AC018133F5}" destId="{5184FE0D-69D6-4F2C-A214-EBBC8FB4248A}" srcOrd="1" destOrd="0" presId="urn:microsoft.com/office/officeart/2005/8/layout/hierarchy1"/>
    <dgm:cxn modelId="{D6AC62D2-B842-49B4-AB3C-1B650F0FC50C}" type="presParOf" srcId="{0FAC8E6E-9E3D-4BAF-A676-0405BA64BABD}" destId="{3D2A5264-3B31-43FD-9B5D-93EA30EFA722}" srcOrd="1" destOrd="0" presId="urn:microsoft.com/office/officeart/2005/8/layout/hierarchy1"/>
    <dgm:cxn modelId="{2D9B8A2A-EF89-4ABF-BFF0-8144FD47F462}" type="presParOf" srcId="{5B27824E-8070-4046-B68B-FF5B02A9409F}" destId="{E3C3772B-0C45-4C69-903C-0026504A7916}" srcOrd="2" destOrd="0" presId="urn:microsoft.com/office/officeart/2005/8/layout/hierarchy1"/>
    <dgm:cxn modelId="{F46D2246-13F3-4BF2-BB1E-3C5A2E75FFCD}" type="presParOf" srcId="{5B27824E-8070-4046-B68B-FF5B02A9409F}" destId="{A34D0054-F85D-4144-A86F-2153A2578355}" srcOrd="3" destOrd="0" presId="urn:microsoft.com/office/officeart/2005/8/layout/hierarchy1"/>
    <dgm:cxn modelId="{8CA13A86-FC34-4817-B9FA-5073F545398E}" type="presParOf" srcId="{A34D0054-F85D-4144-A86F-2153A2578355}" destId="{4D698685-DD4E-4851-A681-7DA2056D4B84}" srcOrd="0" destOrd="0" presId="urn:microsoft.com/office/officeart/2005/8/layout/hierarchy1"/>
    <dgm:cxn modelId="{8146561E-2F58-451B-B526-376F3F64ADDC}" type="presParOf" srcId="{4D698685-DD4E-4851-A681-7DA2056D4B84}" destId="{1DDFC9DF-7B81-446C-9B3B-41C7AD240FCE}" srcOrd="0" destOrd="0" presId="urn:microsoft.com/office/officeart/2005/8/layout/hierarchy1"/>
    <dgm:cxn modelId="{44F70858-31EF-4359-B1AD-BE97BD5376C4}" type="presParOf" srcId="{4D698685-DD4E-4851-A681-7DA2056D4B84}" destId="{91B57291-21BB-40F2-BF50-141B73A96041}" srcOrd="1" destOrd="0" presId="urn:microsoft.com/office/officeart/2005/8/layout/hierarchy1"/>
    <dgm:cxn modelId="{CCD34105-B26E-46B5-BB35-2D358FBA1F3C}" type="presParOf" srcId="{A34D0054-F85D-4144-A86F-2153A2578355}" destId="{D003E272-750E-4B0E-B222-E33321E3D27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37A53-D91D-4616-AB8A-C03E7BAC8BF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01528-627C-4899-B3E4-DE237B2DD7F4}">
      <dgm:prSet phldrT="[Text]" custT="1"/>
      <dgm:spPr/>
      <dgm:t>
        <a:bodyPr/>
        <a:lstStyle/>
        <a:p>
          <a:r>
            <a:rPr lang="ar-EG" sz="3600" b="1" dirty="0" smtClean="0">
              <a:solidFill>
                <a:srgbClr val="002060"/>
              </a:solidFill>
              <a:cs typeface="PT Bold Heading" pitchFamily="2" charset="-78"/>
            </a:rPr>
            <a:t>جدولة البيانات</a:t>
          </a:r>
          <a:endParaRPr lang="en-US" sz="3600" b="1" dirty="0">
            <a:solidFill>
              <a:srgbClr val="002060"/>
            </a:solidFill>
            <a:cs typeface="PT Bold Heading" pitchFamily="2" charset="-78"/>
          </a:endParaRPr>
        </a:p>
      </dgm:t>
    </dgm:pt>
    <dgm:pt modelId="{E82D2C89-FC3B-4431-9355-7A1326A69438}" type="parTrans" cxnId="{2B8B5110-60EE-4A83-BE71-C2BD0054B468}">
      <dgm:prSet/>
      <dgm:spPr/>
      <dgm:t>
        <a:bodyPr/>
        <a:lstStyle/>
        <a:p>
          <a:endParaRPr lang="en-US"/>
        </a:p>
      </dgm:t>
    </dgm:pt>
    <dgm:pt modelId="{D8A2C565-F0E8-4D35-94CC-7F918CA393C8}" type="sibTrans" cxnId="{2B8B5110-60EE-4A83-BE71-C2BD0054B468}">
      <dgm:prSet/>
      <dgm:spPr/>
      <dgm:t>
        <a:bodyPr/>
        <a:lstStyle/>
        <a:p>
          <a:endParaRPr lang="en-US"/>
        </a:p>
      </dgm:t>
    </dgm:pt>
    <dgm:pt modelId="{0091EF8D-E0CE-4778-84B5-3EB516459F80}">
      <dgm:prSet phldrT="[Text]"/>
      <dgm:spPr>
        <a:solidFill>
          <a:srgbClr val="FFFF00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ar-EG" b="1" dirty="0" smtClean="0">
              <a:solidFill>
                <a:srgbClr val="FF0000"/>
              </a:solidFill>
              <a:cs typeface="PT Bold Heading" pitchFamily="2" charset="-78"/>
            </a:rPr>
            <a:t>استخدام الأساليب الإحصائية</a:t>
          </a:r>
          <a:endParaRPr lang="en-US" b="1" dirty="0">
            <a:solidFill>
              <a:srgbClr val="FF0000"/>
            </a:solidFill>
            <a:cs typeface="PT Bold Heading" pitchFamily="2" charset="-78"/>
          </a:endParaRPr>
        </a:p>
      </dgm:t>
    </dgm:pt>
    <dgm:pt modelId="{1D587CAE-E957-4F3B-AA66-3FE2117E583D}" type="parTrans" cxnId="{7D4C3316-BD97-4FA2-8E8E-29FECFD584DB}">
      <dgm:prSet/>
      <dgm:spPr/>
      <dgm:t>
        <a:bodyPr/>
        <a:lstStyle/>
        <a:p>
          <a:endParaRPr lang="en-US"/>
        </a:p>
      </dgm:t>
    </dgm:pt>
    <dgm:pt modelId="{3CB82E13-2E96-4373-A98B-9FD27ADC0B11}" type="sibTrans" cxnId="{7D4C3316-BD97-4FA2-8E8E-29FECFD584DB}">
      <dgm:prSet/>
      <dgm:spPr/>
      <dgm:t>
        <a:bodyPr/>
        <a:lstStyle/>
        <a:p>
          <a:endParaRPr lang="en-US"/>
        </a:p>
      </dgm:t>
    </dgm:pt>
    <dgm:pt modelId="{D5E7511D-9682-40AD-B0BF-7D82A576FDCF}">
      <dgm:prSet phldrT="[Text]"/>
      <dgm:spPr>
        <a:solidFill>
          <a:srgbClr val="FFFF00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ar-EG" b="1" dirty="0" smtClean="0">
              <a:solidFill>
                <a:srgbClr val="C00000"/>
              </a:solidFill>
              <a:cs typeface="PT Bold Heading" pitchFamily="2" charset="-78"/>
            </a:rPr>
            <a:t>استخدام المعادلات الكمية</a:t>
          </a:r>
          <a:endParaRPr lang="en-US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3D914170-A1DD-4350-8E61-A25D71E79DD8}" type="parTrans" cxnId="{D393C914-F59A-4942-92B0-83CE7FDDF07D}">
      <dgm:prSet/>
      <dgm:spPr/>
      <dgm:t>
        <a:bodyPr/>
        <a:lstStyle/>
        <a:p>
          <a:endParaRPr lang="en-US"/>
        </a:p>
      </dgm:t>
    </dgm:pt>
    <dgm:pt modelId="{99A9ABA4-01BC-41BA-AB65-E675C212206B}" type="sibTrans" cxnId="{D393C914-F59A-4942-92B0-83CE7FDDF07D}">
      <dgm:prSet/>
      <dgm:spPr/>
      <dgm:t>
        <a:bodyPr/>
        <a:lstStyle/>
        <a:p>
          <a:endParaRPr lang="en-US"/>
        </a:p>
      </dgm:t>
    </dgm:pt>
    <dgm:pt modelId="{7154071D-82B9-4E8E-94B6-C3F1BA6D43EB}">
      <dgm:prSet phldrT="[Text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ar-EG" sz="2800" b="1" dirty="0" smtClean="0">
              <a:solidFill>
                <a:srgbClr val="FF0000"/>
              </a:solidFill>
              <a:cs typeface="PT Bold Heading" pitchFamily="2" charset="-78"/>
            </a:rPr>
            <a:t>أسلوب المعالجة الكمبيوترية وإتقانه لبرامج الكمبيوتر</a:t>
          </a:r>
          <a:endParaRPr lang="en-US" sz="2800" b="1" dirty="0">
            <a:solidFill>
              <a:srgbClr val="FF0000"/>
            </a:solidFill>
            <a:cs typeface="PT Bold Heading" pitchFamily="2" charset="-78"/>
          </a:endParaRPr>
        </a:p>
      </dgm:t>
    </dgm:pt>
    <dgm:pt modelId="{B4DB7468-B569-4065-97D6-102FBFAA885F}" type="parTrans" cxnId="{EED3423D-73E1-4D57-B853-4A2A9F478B67}">
      <dgm:prSet/>
      <dgm:spPr/>
      <dgm:t>
        <a:bodyPr/>
        <a:lstStyle/>
        <a:p>
          <a:endParaRPr lang="en-US"/>
        </a:p>
      </dgm:t>
    </dgm:pt>
    <dgm:pt modelId="{607DF876-BE32-44AE-8B71-7A1F767AEBC6}" type="sibTrans" cxnId="{EED3423D-73E1-4D57-B853-4A2A9F478B67}">
      <dgm:prSet/>
      <dgm:spPr/>
      <dgm:t>
        <a:bodyPr/>
        <a:lstStyle/>
        <a:p>
          <a:endParaRPr lang="en-US"/>
        </a:p>
      </dgm:t>
    </dgm:pt>
    <dgm:pt modelId="{9D08BB24-3D9A-4F1A-B465-9613D1679D1F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ar-EG" sz="3600" b="1" dirty="0" smtClean="0">
              <a:cs typeface="PT Bold Heading" pitchFamily="2" charset="-78"/>
            </a:rPr>
            <a:t>الأسلوب الكارتوجرافي</a:t>
          </a:r>
          <a:endParaRPr lang="en-US" sz="3600" b="1" dirty="0">
            <a:cs typeface="PT Bold Heading" pitchFamily="2" charset="-78"/>
          </a:endParaRPr>
        </a:p>
      </dgm:t>
    </dgm:pt>
    <dgm:pt modelId="{0484AD43-062C-4415-B791-62A2976E5D39}" type="parTrans" cxnId="{02E2963F-911A-471E-ACA4-5DA44EAA07E7}">
      <dgm:prSet/>
      <dgm:spPr/>
      <dgm:t>
        <a:bodyPr/>
        <a:lstStyle/>
        <a:p>
          <a:endParaRPr lang="en-US"/>
        </a:p>
      </dgm:t>
    </dgm:pt>
    <dgm:pt modelId="{ECD105A6-0C75-4224-B58D-3FE621F5CA3C}" type="sibTrans" cxnId="{02E2963F-911A-471E-ACA4-5DA44EAA07E7}">
      <dgm:prSet/>
      <dgm:spPr/>
      <dgm:t>
        <a:bodyPr/>
        <a:lstStyle/>
        <a:p>
          <a:endParaRPr lang="en-US"/>
        </a:p>
      </dgm:t>
    </dgm:pt>
    <dgm:pt modelId="{7397FD08-A134-4D0E-AE76-6BFA22B9842D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ar-EG" sz="3200" b="1" dirty="0" smtClean="0">
              <a:cs typeface="PT Bold Heading" pitchFamily="2" charset="-78"/>
            </a:rPr>
            <a:t>الأسلوب </a:t>
          </a:r>
          <a:r>
            <a:rPr lang="ar-EG" sz="3200" b="1" dirty="0" err="1" smtClean="0">
              <a:cs typeface="PT Bold Heading" pitchFamily="2" charset="-78"/>
            </a:rPr>
            <a:t>الاستريسكوبي</a:t>
          </a:r>
          <a:endParaRPr lang="en-US" sz="3200" b="1" dirty="0">
            <a:cs typeface="PT Bold Heading" pitchFamily="2" charset="-78"/>
          </a:endParaRPr>
        </a:p>
      </dgm:t>
    </dgm:pt>
    <dgm:pt modelId="{D472E366-8906-42BB-86C9-FA8EDA643198}" type="parTrans" cxnId="{B80BA60D-0FDA-4003-B27A-AAE3D1925207}">
      <dgm:prSet/>
      <dgm:spPr/>
      <dgm:t>
        <a:bodyPr/>
        <a:lstStyle/>
        <a:p>
          <a:endParaRPr lang="en-US"/>
        </a:p>
      </dgm:t>
    </dgm:pt>
    <dgm:pt modelId="{949B18D6-7FC7-4282-AEC9-CA50EF12FD03}" type="sibTrans" cxnId="{B80BA60D-0FDA-4003-B27A-AAE3D1925207}">
      <dgm:prSet/>
      <dgm:spPr/>
      <dgm:t>
        <a:bodyPr/>
        <a:lstStyle/>
        <a:p>
          <a:endParaRPr lang="en-US"/>
        </a:p>
      </dgm:t>
    </dgm:pt>
    <dgm:pt modelId="{0B893B7D-1D95-49CF-8616-0710B3391172}">
      <dgm:prSet phldrT="[Text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ar-EG" sz="3200" b="1" dirty="0" smtClean="0">
              <a:solidFill>
                <a:srgbClr val="FF0000"/>
              </a:solidFill>
              <a:cs typeface="PT Bold Heading" pitchFamily="2" charset="-78"/>
            </a:rPr>
            <a:t>تحليل الصور الفضائية</a:t>
          </a:r>
          <a:endParaRPr lang="en-US" sz="3200" b="1" dirty="0">
            <a:solidFill>
              <a:srgbClr val="FF0000"/>
            </a:solidFill>
            <a:cs typeface="PT Bold Heading" pitchFamily="2" charset="-78"/>
          </a:endParaRPr>
        </a:p>
      </dgm:t>
    </dgm:pt>
    <dgm:pt modelId="{5928980A-FA7F-409B-8731-F2114C177CF6}" type="parTrans" cxnId="{C659E948-24F8-4209-8D21-5D109DB06F5D}">
      <dgm:prSet/>
      <dgm:spPr/>
      <dgm:t>
        <a:bodyPr/>
        <a:lstStyle/>
        <a:p>
          <a:endParaRPr lang="en-US"/>
        </a:p>
      </dgm:t>
    </dgm:pt>
    <dgm:pt modelId="{D46590D0-18F6-42D5-B0BF-200CD7B74CE9}" type="sibTrans" cxnId="{C659E948-24F8-4209-8D21-5D109DB06F5D}">
      <dgm:prSet/>
      <dgm:spPr/>
      <dgm:t>
        <a:bodyPr/>
        <a:lstStyle/>
        <a:p>
          <a:endParaRPr lang="en-US"/>
        </a:p>
      </dgm:t>
    </dgm:pt>
    <dgm:pt modelId="{5F3728B7-77E4-4328-A6A2-F8AB57AFBD16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ar-EG" sz="2400" b="1" dirty="0" smtClean="0">
              <a:cs typeface="PT Bold Heading" pitchFamily="2" charset="-78"/>
            </a:rPr>
            <a:t>الدراسات الحقلية والميدانية</a:t>
          </a:r>
          <a:endParaRPr lang="en-US" sz="2400" b="1" dirty="0">
            <a:cs typeface="PT Bold Heading" pitchFamily="2" charset="-78"/>
          </a:endParaRPr>
        </a:p>
      </dgm:t>
    </dgm:pt>
    <dgm:pt modelId="{7E05F183-15ED-430A-9193-4914632E0F89}" type="parTrans" cxnId="{E057780E-E52D-4EFB-A7CB-5531B763368D}">
      <dgm:prSet/>
      <dgm:spPr/>
      <dgm:t>
        <a:bodyPr/>
        <a:lstStyle/>
        <a:p>
          <a:endParaRPr lang="en-US"/>
        </a:p>
      </dgm:t>
    </dgm:pt>
    <dgm:pt modelId="{845EA6B5-CCED-43A1-B9B0-56317EE43BBA}" type="sibTrans" cxnId="{E057780E-E52D-4EFB-A7CB-5531B763368D}">
      <dgm:prSet/>
      <dgm:spPr/>
      <dgm:t>
        <a:bodyPr/>
        <a:lstStyle/>
        <a:p>
          <a:endParaRPr lang="en-US"/>
        </a:p>
      </dgm:t>
    </dgm:pt>
    <dgm:pt modelId="{438A4541-728D-4AAC-90B0-250AB3E95021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ar-EG" sz="2400" b="1" dirty="0" smtClean="0">
              <a:cs typeface="PT Bold Heading" pitchFamily="2" charset="-78"/>
            </a:rPr>
            <a:t>أسلوب نظم المعلومات الجغرافية</a:t>
          </a:r>
          <a:endParaRPr lang="en-US" sz="2400" b="1" dirty="0">
            <a:cs typeface="PT Bold Heading" pitchFamily="2" charset="-78"/>
          </a:endParaRPr>
        </a:p>
      </dgm:t>
    </dgm:pt>
    <dgm:pt modelId="{8A9F7AC5-7668-4A09-B50C-D1CA5BF009FA}" type="parTrans" cxnId="{12B90B1D-600F-49E8-BFA4-9F4611D2E434}">
      <dgm:prSet/>
      <dgm:spPr/>
      <dgm:t>
        <a:bodyPr/>
        <a:lstStyle/>
        <a:p>
          <a:endParaRPr lang="en-US"/>
        </a:p>
      </dgm:t>
    </dgm:pt>
    <dgm:pt modelId="{AF2447D6-6691-44C7-ABBD-2326516993CB}" type="sibTrans" cxnId="{12B90B1D-600F-49E8-BFA4-9F4611D2E434}">
      <dgm:prSet/>
      <dgm:spPr/>
      <dgm:t>
        <a:bodyPr/>
        <a:lstStyle/>
        <a:p>
          <a:endParaRPr lang="en-US"/>
        </a:p>
      </dgm:t>
    </dgm:pt>
    <dgm:pt modelId="{F83EA4BE-51EA-4918-9B06-A9E4E3FB1D8D}" type="pres">
      <dgm:prSet presAssocID="{F9337A53-D91D-4616-AB8A-C03E7BAC8B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C14E85-2066-4234-88ED-1CD9932E3515}" type="pres">
      <dgm:prSet presAssocID="{0B893B7D-1D95-49CF-8616-0710B3391172}" presName="boxAndChildren" presStyleCnt="0"/>
      <dgm:spPr/>
    </dgm:pt>
    <dgm:pt modelId="{CC8B2EA4-CE03-4ADC-A9D3-CC8EB0D1D9C6}" type="pres">
      <dgm:prSet presAssocID="{0B893B7D-1D95-49CF-8616-0710B3391172}" presName="parentTextBox" presStyleLbl="node1" presStyleIdx="0" presStyleCnt="3"/>
      <dgm:spPr/>
      <dgm:t>
        <a:bodyPr/>
        <a:lstStyle/>
        <a:p>
          <a:endParaRPr lang="en-US"/>
        </a:p>
      </dgm:t>
    </dgm:pt>
    <dgm:pt modelId="{7808CF9E-23ED-4BDE-838E-88F0EA5D86BE}" type="pres">
      <dgm:prSet presAssocID="{0B893B7D-1D95-49CF-8616-0710B3391172}" presName="entireBox" presStyleLbl="node1" presStyleIdx="0" presStyleCnt="3"/>
      <dgm:spPr/>
      <dgm:t>
        <a:bodyPr/>
        <a:lstStyle/>
        <a:p>
          <a:endParaRPr lang="en-US"/>
        </a:p>
      </dgm:t>
    </dgm:pt>
    <dgm:pt modelId="{D90E664D-0BCD-4672-BFD0-8326A74DEA71}" type="pres">
      <dgm:prSet presAssocID="{0B893B7D-1D95-49CF-8616-0710B3391172}" presName="descendantBox" presStyleCnt="0"/>
      <dgm:spPr/>
    </dgm:pt>
    <dgm:pt modelId="{4F5F9547-D4CB-4F6B-AF0B-A017C2C3AAD3}" type="pres">
      <dgm:prSet presAssocID="{5F3728B7-77E4-4328-A6A2-F8AB57AFBD16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7567C-106E-4A25-90A9-00E69DF42F8B}" type="pres">
      <dgm:prSet presAssocID="{438A4541-728D-4AAC-90B0-250AB3E95021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E4C44-699E-4C4E-B084-9B6D7AF57558}" type="pres">
      <dgm:prSet presAssocID="{607DF876-BE32-44AE-8B71-7A1F767AEBC6}" presName="sp" presStyleCnt="0"/>
      <dgm:spPr/>
    </dgm:pt>
    <dgm:pt modelId="{069F71C5-D9E0-4BB5-A3B0-30AD73E2BF90}" type="pres">
      <dgm:prSet presAssocID="{7154071D-82B9-4E8E-94B6-C3F1BA6D43EB}" presName="arrowAndChildren" presStyleCnt="0"/>
      <dgm:spPr/>
    </dgm:pt>
    <dgm:pt modelId="{E7E8E0FB-7106-4057-8ACD-45532CE893B7}" type="pres">
      <dgm:prSet presAssocID="{7154071D-82B9-4E8E-94B6-C3F1BA6D43EB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8D193467-4CCC-4C23-8B01-9837A5A47005}" type="pres">
      <dgm:prSet presAssocID="{7154071D-82B9-4E8E-94B6-C3F1BA6D43EB}" presName="arrow" presStyleLbl="node1" presStyleIdx="1" presStyleCnt="3"/>
      <dgm:spPr/>
      <dgm:t>
        <a:bodyPr/>
        <a:lstStyle/>
        <a:p>
          <a:endParaRPr lang="en-US"/>
        </a:p>
      </dgm:t>
    </dgm:pt>
    <dgm:pt modelId="{D9C3D9A7-278C-48AF-BF53-EF93CFC0517B}" type="pres">
      <dgm:prSet presAssocID="{7154071D-82B9-4E8E-94B6-C3F1BA6D43EB}" presName="descendantArrow" presStyleCnt="0"/>
      <dgm:spPr/>
    </dgm:pt>
    <dgm:pt modelId="{98314CAC-2038-4CEF-B34F-E0844AEC4005}" type="pres">
      <dgm:prSet presAssocID="{9D08BB24-3D9A-4F1A-B465-9613D1679D1F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6B993-FA62-4DD4-ADF4-135B083C8E65}" type="pres">
      <dgm:prSet presAssocID="{7397FD08-A134-4D0E-AE76-6BFA22B9842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25B67-2058-4B88-B5F2-5C7E1F03775D}" type="pres">
      <dgm:prSet presAssocID="{D8A2C565-F0E8-4D35-94CC-7F918CA393C8}" presName="sp" presStyleCnt="0"/>
      <dgm:spPr/>
    </dgm:pt>
    <dgm:pt modelId="{47B4F442-D4BF-4B8A-B297-C03D6AB34409}" type="pres">
      <dgm:prSet presAssocID="{B4E01528-627C-4899-B3E4-DE237B2DD7F4}" presName="arrowAndChildren" presStyleCnt="0"/>
      <dgm:spPr/>
    </dgm:pt>
    <dgm:pt modelId="{FC873D8C-C6F5-41E6-8F41-A297ECD38A52}" type="pres">
      <dgm:prSet presAssocID="{B4E01528-627C-4899-B3E4-DE237B2DD7F4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69BD6D3B-304C-4614-BE23-76F4BF487229}" type="pres">
      <dgm:prSet presAssocID="{B4E01528-627C-4899-B3E4-DE237B2DD7F4}" presName="arrow" presStyleLbl="node1" presStyleIdx="2" presStyleCnt="3"/>
      <dgm:spPr/>
      <dgm:t>
        <a:bodyPr/>
        <a:lstStyle/>
        <a:p>
          <a:endParaRPr lang="en-US"/>
        </a:p>
      </dgm:t>
    </dgm:pt>
    <dgm:pt modelId="{7D1D8064-835E-4565-8857-F0B384740DF1}" type="pres">
      <dgm:prSet presAssocID="{B4E01528-627C-4899-B3E4-DE237B2DD7F4}" presName="descendantArrow" presStyleCnt="0"/>
      <dgm:spPr/>
    </dgm:pt>
    <dgm:pt modelId="{7128285A-CE44-4B5F-B961-A4EBEF1ECB7D}" type="pres">
      <dgm:prSet presAssocID="{0091EF8D-E0CE-4778-84B5-3EB516459F80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F88CF-0A45-43CC-9D10-DF47C12A0078}" type="pres">
      <dgm:prSet presAssocID="{D5E7511D-9682-40AD-B0BF-7D82A576FDC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747AE1-AE82-4A1A-8A55-816C77FEC72F}" type="presOf" srcId="{9D08BB24-3D9A-4F1A-B465-9613D1679D1F}" destId="{98314CAC-2038-4CEF-B34F-E0844AEC4005}" srcOrd="0" destOrd="0" presId="urn:microsoft.com/office/officeart/2005/8/layout/process4"/>
    <dgm:cxn modelId="{12B90B1D-600F-49E8-BFA4-9F4611D2E434}" srcId="{0B893B7D-1D95-49CF-8616-0710B3391172}" destId="{438A4541-728D-4AAC-90B0-250AB3E95021}" srcOrd="1" destOrd="0" parTransId="{8A9F7AC5-7668-4A09-B50C-D1CA5BF009FA}" sibTransId="{AF2447D6-6691-44C7-ABBD-2326516993CB}"/>
    <dgm:cxn modelId="{02E2963F-911A-471E-ACA4-5DA44EAA07E7}" srcId="{7154071D-82B9-4E8E-94B6-C3F1BA6D43EB}" destId="{9D08BB24-3D9A-4F1A-B465-9613D1679D1F}" srcOrd="0" destOrd="0" parTransId="{0484AD43-062C-4415-B791-62A2976E5D39}" sibTransId="{ECD105A6-0C75-4224-B58D-3FE621F5CA3C}"/>
    <dgm:cxn modelId="{E057780E-E52D-4EFB-A7CB-5531B763368D}" srcId="{0B893B7D-1D95-49CF-8616-0710B3391172}" destId="{5F3728B7-77E4-4328-A6A2-F8AB57AFBD16}" srcOrd="0" destOrd="0" parTransId="{7E05F183-15ED-430A-9193-4914632E0F89}" sibTransId="{845EA6B5-CCED-43A1-B9B0-56317EE43BBA}"/>
    <dgm:cxn modelId="{E2859479-F1BF-4FE4-85ED-ADF69CC4FA29}" type="presOf" srcId="{F9337A53-D91D-4616-AB8A-C03E7BAC8BFD}" destId="{F83EA4BE-51EA-4918-9B06-A9E4E3FB1D8D}" srcOrd="0" destOrd="0" presId="urn:microsoft.com/office/officeart/2005/8/layout/process4"/>
    <dgm:cxn modelId="{C659E948-24F8-4209-8D21-5D109DB06F5D}" srcId="{F9337A53-D91D-4616-AB8A-C03E7BAC8BFD}" destId="{0B893B7D-1D95-49CF-8616-0710B3391172}" srcOrd="2" destOrd="0" parTransId="{5928980A-FA7F-409B-8731-F2114C177CF6}" sibTransId="{D46590D0-18F6-42D5-B0BF-200CD7B74CE9}"/>
    <dgm:cxn modelId="{10E84C60-D810-4A52-822E-1F783BCE421F}" type="presOf" srcId="{7397FD08-A134-4D0E-AE76-6BFA22B9842D}" destId="{8926B993-FA62-4DD4-ADF4-135B083C8E65}" srcOrd="0" destOrd="0" presId="urn:microsoft.com/office/officeart/2005/8/layout/process4"/>
    <dgm:cxn modelId="{ABDF5D9F-3F1C-4F6D-BE6D-3E1F918A3707}" type="presOf" srcId="{5F3728B7-77E4-4328-A6A2-F8AB57AFBD16}" destId="{4F5F9547-D4CB-4F6B-AF0B-A017C2C3AAD3}" srcOrd="0" destOrd="0" presId="urn:microsoft.com/office/officeart/2005/8/layout/process4"/>
    <dgm:cxn modelId="{B80BA60D-0FDA-4003-B27A-AAE3D1925207}" srcId="{7154071D-82B9-4E8E-94B6-C3F1BA6D43EB}" destId="{7397FD08-A134-4D0E-AE76-6BFA22B9842D}" srcOrd="1" destOrd="0" parTransId="{D472E366-8906-42BB-86C9-FA8EDA643198}" sibTransId="{949B18D6-7FC7-4282-AEC9-CA50EF12FD03}"/>
    <dgm:cxn modelId="{31285348-3823-465E-AA4D-F6DBDBF4FB2C}" type="presOf" srcId="{438A4541-728D-4AAC-90B0-250AB3E95021}" destId="{28E7567C-106E-4A25-90A9-00E69DF42F8B}" srcOrd="0" destOrd="0" presId="urn:microsoft.com/office/officeart/2005/8/layout/process4"/>
    <dgm:cxn modelId="{2B8B5110-60EE-4A83-BE71-C2BD0054B468}" srcId="{F9337A53-D91D-4616-AB8A-C03E7BAC8BFD}" destId="{B4E01528-627C-4899-B3E4-DE237B2DD7F4}" srcOrd="0" destOrd="0" parTransId="{E82D2C89-FC3B-4431-9355-7A1326A69438}" sibTransId="{D8A2C565-F0E8-4D35-94CC-7F918CA393C8}"/>
    <dgm:cxn modelId="{D393C914-F59A-4942-92B0-83CE7FDDF07D}" srcId="{B4E01528-627C-4899-B3E4-DE237B2DD7F4}" destId="{D5E7511D-9682-40AD-B0BF-7D82A576FDCF}" srcOrd="1" destOrd="0" parTransId="{3D914170-A1DD-4350-8E61-A25D71E79DD8}" sibTransId="{99A9ABA4-01BC-41BA-AB65-E675C212206B}"/>
    <dgm:cxn modelId="{35EE2CE5-1A5E-4270-9025-71FB8BE134D7}" type="presOf" srcId="{D5E7511D-9682-40AD-B0BF-7D82A576FDCF}" destId="{F26F88CF-0A45-43CC-9D10-DF47C12A0078}" srcOrd="0" destOrd="0" presId="urn:microsoft.com/office/officeart/2005/8/layout/process4"/>
    <dgm:cxn modelId="{0AF1FCF6-3F27-423D-A946-9A5D079AE64C}" type="presOf" srcId="{7154071D-82B9-4E8E-94B6-C3F1BA6D43EB}" destId="{E7E8E0FB-7106-4057-8ACD-45532CE893B7}" srcOrd="0" destOrd="0" presId="urn:microsoft.com/office/officeart/2005/8/layout/process4"/>
    <dgm:cxn modelId="{1991CD64-D21B-4E2C-9433-D5C7D8A94DB7}" type="presOf" srcId="{B4E01528-627C-4899-B3E4-DE237B2DD7F4}" destId="{FC873D8C-C6F5-41E6-8F41-A297ECD38A52}" srcOrd="0" destOrd="0" presId="urn:microsoft.com/office/officeart/2005/8/layout/process4"/>
    <dgm:cxn modelId="{E9B1806A-ED92-4458-941D-364F38534BEF}" type="presOf" srcId="{B4E01528-627C-4899-B3E4-DE237B2DD7F4}" destId="{69BD6D3B-304C-4614-BE23-76F4BF487229}" srcOrd="1" destOrd="0" presId="urn:microsoft.com/office/officeart/2005/8/layout/process4"/>
    <dgm:cxn modelId="{EA1CFFBF-BF4B-4C88-923F-9BAB9D322C15}" type="presOf" srcId="{7154071D-82B9-4E8E-94B6-C3F1BA6D43EB}" destId="{8D193467-4CCC-4C23-8B01-9837A5A47005}" srcOrd="1" destOrd="0" presId="urn:microsoft.com/office/officeart/2005/8/layout/process4"/>
    <dgm:cxn modelId="{05F42A24-E213-4667-94F6-ECB776DB65B8}" type="presOf" srcId="{0B893B7D-1D95-49CF-8616-0710B3391172}" destId="{CC8B2EA4-CE03-4ADC-A9D3-CC8EB0D1D9C6}" srcOrd="0" destOrd="0" presId="urn:microsoft.com/office/officeart/2005/8/layout/process4"/>
    <dgm:cxn modelId="{EED3423D-73E1-4D57-B853-4A2A9F478B67}" srcId="{F9337A53-D91D-4616-AB8A-C03E7BAC8BFD}" destId="{7154071D-82B9-4E8E-94B6-C3F1BA6D43EB}" srcOrd="1" destOrd="0" parTransId="{B4DB7468-B569-4065-97D6-102FBFAA885F}" sibTransId="{607DF876-BE32-44AE-8B71-7A1F767AEBC6}"/>
    <dgm:cxn modelId="{2F21881F-FEED-4DEB-A49A-9B9A15455824}" type="presOf" srcId="{0091EF8D-E0CE-4778-84B5-3EB516459F80}" destId="{7128285A-CE44-4B5F-B961-A4EBEF1ECB7D}" srcOrd="0" destOrd="0" presId="urn:microsoft.com/office/officeart/2005/8/layout/process4"/>
    <dgm:cxn modelId="{9D827085-299B-4EAE-823B-D227BD4A8B50}" type="presOf" srcId="{0B893B7D-1D95-49CF-8616-0710B3391172}" destId="{7808CF9E-23ED-4BDE-838E-88F0EA5D86BE}" srcOrd="1" destOrd="0" presId="urn:microsoft.com/office/officeart/2005/8/layout/process4"/>
    <dgm:cxn modelId="{7D4C3316-BD97-4FA2-8E8E-29FECFD584DB}" srcId="{B4E01528-627C-4899-B3E4-DE237B2DD7F4}" destId="{0091EF8D-E0CE-4778-84B5-3EB516459F80}" srcOrd="0" destOrd="0" parTransId="{1D587CAE-E957-4F3B-AA66-3FE2117E583D}" sibTransId="{3CB82E13-2E96-4373-A98B-9FD27ADC0B11}"/>
    <dgm:cxn modelId="{02D49987-FEAE-4AA2-A932-4669EB7C8BE2}" type="presParOf" srcId="{F83EA4BE-51EA-4918-9B06-A9E4E3FB1D8D}" destId="{3CC14E85-2066-4234-88ED-1CD9932E3515}" srcOrd="0" destOrd="0" presId="urn:microsoft.com/office/officeart/2005/8/layout/process4"/>
    <dgm:cxn modelId="{37824748-6114-4554-A98A-CB218BAE2B3E}" type="presParOf" srcId="{3CC14E85-2066-4234-88ED-1CD9932E3515}" destId="{CC8B2EA4-CE03-4ADC-A9D3-CC8EB0D1D9C6}" srcOrd="0" destOrd="0" presId="urn:microsoft.com/office/officeart/2005/8/layout/process4"/>
    <dgm:cxn modelId="{7C53C8FC-1890-42A2-BB76-68044943E5D9}" type="presParOf" srcId="{3CC14E85-2066-4234-88ED-1CD9932E3515}" destId="{7808CF9E-23ED-4BDE-838E-88F0EA5D86BE}" srcOrd="1" destOrd="0" presId="urn:microsoft.com/office/officeart/2005/8/layout/process4"/>
    <dgm:cxn modelId="{F6548628-75E4-4E15-A09C-75D2E578D081}" type="presParOf" srcId="{3CC14E85-2066-4234-88ED-1CD9932E3515}" destId="{D90E664D-0BCD-4672-BFD0-8326A74DEA71}" srcOrd="2" destOrd="0" presId="urn:microsoft.com/office/officeart/2005/8/layout/process4"/>
    <dgm:cxn modelId="{920B052D-ECD3-4D40-B36A-CB61206BB8A3}" type="presParOf" srcId="{D90E664D-0BCD-4672-BFD0-8326A74DEA71}" destId="{4F5F9547-D4CB-4F6B-AF0B-A017C2C3AAD3}" srcOrd="0" destOrd="0" presId="urn:microsoft.com/office/officeart/2005/8/layout/process4"/>
    <dgm:cxn modelId="{9EBDE792-A11F-4877-B3D6-E75DB3019217}" type="presParOf" srcId="{D90E664D-0BCD-4672-BFD0-8326A74DEA71}" destId="{28E7567C-106E-4A25-90A9-00E69DF42F8B}" srcOrd="1" destOrd="0" presId="urn:microsoft.com/office/officeart/2005/8/layout/process4"/>
    <dgm:cxn modelId="{801F1866-174B-4D3C-AE46-82E9867684EE}" type="presParOf" srcId="{F83EA4BE-51EA-4918-9B06-A9E4E3FB1D8D}" destId="{769E4C44-699E-4C4E-B084-9B6D7AF57558}" srcOrd="1" destOrd="0" presId="urn:microsoft.com/office/officeart/2005/8/layout/process4"/>
    <dgm:cxn modelId="{0F789237-53C3-48FB-912B-1026AF05698A}" type="presParOf" srcId="{F83EA4BE-51EA-4918-9B06-A9E4E3FB1D8D}" destId="{069F71C5-D9E0-4BB5-A3B0-30AD73E2BF90}" srcOrd="2" destOrd="0" presId="urn:microsoft.com/office/officeart/2005/8/layout/process4"/>
    <dgm:cxn modelId="{C4FFD60C-8A0F-4E2F-AB34-BF25327A2F89}" type="presParOf" srcId="{069F71C5-D9E0-4BB5-A3B0-30AD73E2BF90}" destId="{E7E8E0FB-7106-4057-8ACD-45532CE893B7}" srcOrd="0" destOrd="0" presId="urn:microsoft.com/office/officeart/2005/8/layout/process4"/>
    <dgm:cxn modelId="{BD5E2523-51BD-408F-B77C-6129D117012A}" type="presParOf" srcId="{069F71C5-D9E0-4BB5-A3B0-30AD73E2BF90}" destId="{8D193467-4CCC-4C23-8B01-9837A5A47005}" srcOrd="1" destOrd="0" presId="urn:microsoft.com/office/officeart/2005/8/layout/process4"/>
    <dgm:cxn modelId="{0AFB3BD4-5222-470E-9E4A-44B3EC81EE10}" type="presParOf" srcId="{069F71C5-D9E0-4BB5-A3B0-30AD73E2BF90}" destId="{D9C3D9A7-278C-48AF-BF53-EF93CFC0517B}" srcOrd="2" destOrd="0" presId="urn:microsoft.com/office/officeart/2005/8/layout/process4"/>
    <dgm:cxn modelId="{199BF8E8-6315-4CFA-9038-705F6383D4DA}" type="presParOf" srcId="{D9C3D9A7-278C-48AF-BF53-EF93CFC0517B}" destId="{98314CAC-2038-4CEF-B34F-E0844AEC4005}" srcOrd="0" destOrd="0" presId="urn:microsoft.com/office/officeart/2005/8/layout/process4"/>
    <dgm:cxn modelId="{77C11EFD-79CA-4D2D-9801-286994189AED}" type="presParOf" srcId="{D9C3D9A7-278C-48AF-BF53-EF93CFC0517B}" destId="{8926B993-FA62-4DD4-ADF4-135B083C8E65}" srcOrd="1" destOrd="0" presId="urn:microsoft.com/office/officeart/2005/8/layout/process4"/>
    <dgm:cxn modelId="{084AEEF3-A496-49EA-9471-B1A0E1AD65BD}" type="presParOf" srcId="{F83EA4BE-51EA-4918-9B06-A9E4E3FB1D8D}" destId="{FB825B67-2058-4B88-B5F2-5C7E1F03775D}" srcOrd="3" destOrd="0" presId="urn:microsoft.com/office/officeart/2005/8/layout/process4"/>
    <dgm:cxn modelId="{FD81EA28-0E2E-46B4-8316-E1720BE2064A}" type="presParOf" srcId="{F83EA4BE-51EA-4918-9B06-A9E4E3FB1D8D}" destId="{47B4F442-D4BF-4B8A-B297-C03D6AB34409}" srcOrd="4" destOrd="0" presId="urn:microsoft.com/office/officeart/2005/8/layout/process4"/>
    <dgm:cxn modelId="{A9FBD239-D78E-4FEB-820C-BCF64C8F5F11}" type="presParOf" srcId="{47B4F442-D4BF-4B8A-B297-C03D6AB34409}" destId="{FC873D8C-C6F5-41E6-8F41-A297ECD38A52}" srcOrd="0" destOrd="0" presId="urn:microsoft.com/office/officeart/2005/8/layout/process4"/>
    <dgm:cxn modelId="{21906367-49E4-44D1-AACB-B513F665A56E}" type="presParOf" srcId="{47B4F442-D4BF-4B8A-B297-C03D6AB34409}" destId="{69BD6D3B-304C-4614-BE23-76F4BF487229}" srcOrd="1" destOrd="0" presId="urn:microsoft.com/office/officeart/2005/8/layout/process4"/>
    <dgm:cxn modelId="{0BD9E6F9-C7DD-4A7F-BAA4-8A9568FC8121}" type="presParOf" srcId="{47B4F442-D4BF-4B8A-B297-C03D6AB34409}" destId="{7D1D8064-835E-4565-8857-F0B384740DF1}" srcOrd="2" destOrd="0" presId="urn:microsoft.com/office/officeart/2005/8/layout/process4"/>
    <dgm:cxn modelId="{296025C6-AFCF-442E-9FDC-5F1F1CEEF282}" type="presParOf" srcId="{7D1D8064-835E-4565-8857-F0B384740DF1}" destId="{7128285A-CE44-4B5F-B961-A4EBEF1ECB7D}" srcOrd="0" destOrd="0" presId="urn:microsoft.com/office/officeart/2005/8/layout/process4"/>
    <dgm:cxn modelId="{8A74BB3B-D061-443C-8AFB-A42AF918491E}" type="presParOf" srcId="{7D1D8064-835E-4565-8857-F0B384740DF1}" destId="{F26F88CF-0A45-43CC-9D10-DF47C12A007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3772B-0C45-4C69-903C-0026504A7916}">
      <dsp:nvSpPr>
        <dsp:cNvPr id="0" name=""/>
        <dsp:cNvSpPr/>
      </dsp:nvSpPr>
      <dsp:spPr>
        <a:xfrm>
          <a:off x="4129621" y="1401366"/>
          <a:ext cx="1347473" cy="641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010"/>
              </a:lnTo>
              <a:lnTo>
                <a:pt x="1347473" y="437010"/>
              </a:lnTo>
              <a:lnTo>
                <a:pt x="1347473" y="6412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B1ED4-FC75-4444-80ED-BBA87CBB2DE8}">
      <dsp:nvSpPr>
        <dsp:cNvPr id="0" name=""/>
        <dsp:cNvSpPr/>
      </dsp:nvSpPr>
      <dsp:spPr>
        <a:xfrm>
          <a:off x="2736428" y="3442788"/>
          <a:ext cx="91440" cy="641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12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9BB98-0B0C-4E4F-83B0-1EAC2480CB31}">
      <dsp:nvSpPr>
        <dsp:cNvPr id="0" name=""/>
        <dsp:cNvSpPr/>
      </dsp:nvSpPr>
      <dsp:spPr>
        <a:xfrm>
          <a:off x="2782148" y="1401366"/>
          <a:ext cx="1347473" cy="641274"/>
        </a:xfrm>
        <a:custGeom>
          <a:avLst/>
          <a:gdLst/>
          <a:ahLst/>
          <a:cxnLst/>
          <a:rect l="0" t="0" r="0" b="0"/>
          <a:pathLst>
            <a:path>
              <a:moveTo>
                <a:pt x="1347473" y="0"/>
              </a:moveTo>
              <a:lnTo>
                <a:pt x="1347473" y="437010"/>
              </a:lnTo>
              <a:lnTo>
                <a:pt x="0" y="437010"/>
              </a:lnTo>
              <a:lnTo>
                <a:pt x="0" y="6412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90790-B5FD-4DDE-A0CA-CBA6360C79D7}">
      <dsp:nvSpPr>
        <dsp:cNvPr id="0" name=""/>
        <dsp:cNvSpPr/>
      </dsp:nvSpPr>
      <dsp:spPr>
        <a:xfrm>
          <a:off x="3027143" y="1219"/>
          <a:ext cx="2204956" cy="1400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2D299-085E-4EF8-88B0-673ACCEC0F51}">
      <dsp:nvSpPr>
        <dsp:cNvPr id="0" name=""/>
        <dsp:cNvSpPr/>
      </dsp:nvSpPr>
      <dsp:spPr>
        <a:xfrm>
          <a:off x="3272138" y="233964"/>
          <a:ext cx="2204956" cy="1400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 smtClean="0">
              <a:solidFill>
                <a:srgbClr val="C00000"/>
              </a:solidFill>
              <a:cs typeface="PT Bold Heading" pitchFamily="2" charset="-78"/>
            </a:rPr>
            <a:t>المداخل الجغرافية</a:t>
          </a:r>
          <a:endParaRPr lang="en-US" sz="2700" b="1" kern="1200" dirty="0">
            <a:solidFill>
              <a:srgbClr val="C00000"/>
            </a:solidFill>
            <a:cs typeface="PT Bold Heading" pitchFamily="2" charset="-78"/>
          </a:endParaRPr>
        </a:p>
      </dsp:txBody>
      <dsp:txXfrm>
        <a:off x="3313147" y="274973"/>
        <a:ext cx="2122938" cy="1318129"/>
      </dsp:txXfrm>
    </dsp:sp>
    <dsp:sp modelId="{3CFCA70D-3F57-4BC7-ACFB-6FC89DAF2E65}">
      <dsp:nvSpPr>
        <dsp:cNvPr id="0" name=""/>
        <dsp:cNvSpPr/>
      </dsp:nvSpPr>
      <dsp:spPr>
        <a:xfrm>
          <a:off x="1679670" y="2042641"/>
          <a:ext cx="2204956" cy="1400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63303-276E-45AD-930E-FB43282726D9}">
      <dsp:nvSpPr>
        <dsp:cNvPr id="0" name=""/>
        <dsp:cNvSpPr/>
      </dsp:nvSpPr>
      <dsp:spPr>
        <a:xfrm>
          <a:off x="1924665" y="2275386"/>
          <a:ext cx="2204956" cy="1400147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rgbClr val="C00000"/>
              </a:solidFill>
              <a:cs typeface="PT Bold Heading" pitchFamily="2" charset="-78"/>
            </a:rPr>
            <a:t>الإنساني</a:t>
          </a:r>
          <a:endParaRPr lang="en-US" sz="2700" b="1" kern="1200" dirty="0">
            <a:solidFill>
              <a:srgbClr val="C00000"/>
            </a:solidFill>
            <a:cs typeface="PT Bold Heading" pitchFamily="2" charset="-78"/>
          </a:endParaRPr>
        </a:p>
      </dsp:txBody>
      <dsp:txXfrm>
        <a:off x="1965674" y="2316395"/>
        <a:ext cx="2122938" cy="1318129"/>
      </dsp:txXfrm>
    </dsp:sp>
    <dsp:sp modelId="{D132E7D3-8829-47A3-9C50-D12E09D1420F}">
      <dsp:nvSpPr>
        <dsp:cNvPr id="0" name=""/>
        <dsp:cNvSpPr/>
      </dsp:nvSpPr>
      <dsp:spPr>
        <a:xfrm>
          <a:off x="1679670" y="4084063"/>
          <a:ext cx="2204956" cy="1400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4FE0D-69D6-4F2C-A214-EBBC8FB4248A}">
      <dsp:nvSpPr>
        <dsp:cNvPr id="0" name=""/>
        <dsp:cNvSpPr/>
      </dsp:nvSpPr>
      <dsp:spPr>
        <a:xfrm>
          <a:off x="1924665" y="4316808"/>
          <a:ext cx="2204956" cy="1400147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err="1" smtClean="0">
              <a:cs typeface="PT Bold Heading" pitchFamily="2" charset="-78"/>
            </a:rPr>
            <a:t>الرفاه</a:t>
          </a:r>
          <a:endParaRPr lang="en-US" sz="2700" b="1" kern="1200" dirty="0">
            <a:cs typeface="PT Bold Heading" pitchFamily="2" charset="-78"/>
          </a:endParaRPr>
        </a:p>
      </dsp:txBody>
      <dsp:txXfrm>
        <a:off x="1965674" y="4357817"/>
        <a:ext cx="2122938" cy="1318129"/>
      </dsp:txXfrm>
    </dsp:sp>
    <dsp:sp modelId="{1DDFC9DF-7B81-446C-9B3B-41C7AD240FCE}">
      <dsp:nvSpPr>
        <dsp:cNvPr id="0" name=""/>
        <dsp:cNvSpPr/>
      </dsp:nvSpPr>
      <dsp:spPr>
        <a:xfrm>
          <a:off x="4374616" y="2042641"/>
          <a:ext cx="2204956" cy="1400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57291-21BB-40F2-BF50-141B73A96041}">
      <dsp:nvSpPr>
        <dsp:cNvPr id="0" name=""/>
        <dsp:cNvSpPr/>
      </dsp:nvSpPr>
      <dsp:spPr>
        <a:xfrm>
          <a:off x="4619611" y="2275386"/>
          <a:ext cx="2204956" cy="140014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 smtClean="0">
              <a:solidFill>
                <a:srgbClr val="C00000"/>
              </a:solidFill>
              <a:cs typeface="PT Bold Heading" pitchFamily="2" charset="-78"/>
            </a:rPr>
            <a:t>البيئي السلوكي</a:t>
          </a:r>
          <a:endParaRPr lang="en-US" sz="2700" b="1" kern="1200" dirty="0">
            <a:solidFill>
              <a:srgbClr val="C00000"/>
            </a:solidFill>
            <a:cs typeface="PT Bold Heading" pitchFamily="2" charset="-78"/>
          </a:endParaRPr>
        </a:p>
      </dsp:txBody>
      <dsp:txXfrm>
        <a:off x="4660620" y="2316395"/>
        <a:ext cx="2122938" cy="1318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8CF9E-23ED-4BDE-838E-88F0EA5D86BE}">
      <dsp:nvSpPr>
        <dsp:cNvPr id="0" name=""/>
        <dsp:cNvSpPr/>
      </dsp:nvSpPr>
      <dsp:spPr>
        <a:xfrm>
          <a:off x="0" y="3636371"/>
          <a:ext cx="8229600" cy="119353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rgbClr val="FF0000"/>
              </a:solidFill>
              <a:cs typeface="PT Bold Heading" pitchFamily="2" charset="-78"/>
            </a:rPr>
            <a:t>تحليل الصور الفضائية</a:t>
          </a:r>
          <a:endParaRPr lang="en-US" sz="3200" b="1" kern="1200" dirty="0">
            <a:solidFill>
              <a:srgbClr val="FF0000"/>
            </a:solidFill>
            <a:cs typeface="PT Bold Heading" pitchFamily="2" charset="-78"/>
          </a:endParaRPr>
        </a:p>
      </dsp:txBody>
      <dsp:txXfrm>
        <a:off x="0" y="3636371"/>
        <a:ext cx="8229600" cy="644510"/>
      </dsp:txXfrm>
    </dsp:sp>
    <dsp:sp modelId="{4F5F9547-D4CB-4F6B-AF0B-A017C2C3AAD3}">
      <dsp:nvSpPr>
        <dsp:cNvPr id="0" name=""/>
        <dsp:cNvSpPr/>
      </dsp:nvSpPr>
      <dsp:spPr>
        <a:xfrm>
          <a:off x="0" y="4257010"/>
          <a:ext cx="4114799" cy="5490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cs typeface="PT Bold Heading" pitchFamily="2" charset="-78"/>
            </a:rPr>
            <a:t>الدراسات الحقلية والميدانية</a:t>
          </a:r>
          <a:endParaRPr lang="en-US" sz="2400" b="1" kern="1200" dirty="0">
            <a:cs typeface="PT Bold Heading" pitchFamily="2" charset="-78"/>
          </a:endParaRPr>
        </a:p>
      </dsp:txBody>
      <dsp:txXfrm>
        <a:off x="0" y="4257010"/>
        <a:ext cx="4114799" cy="549027"/>
      </dsp:txXfrm>
    </dsp:sp>
    <dsp:sp modelId="{28E7567C-106E-4A25-90A9-00E69DF42F8B}">
      <dsp:nvSpPr>
        <dsp:cNvPr id="0" name=""/>
        <dsp:cNvSpPr/>
      </dsp:nvSpPr>
      <dsp:spPr>
        <a:xfrm>
          <a:off x="4114800" y="4257010"/>
          <a:ext cx="4114799" cy="5490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cs typeface="PT Bold Heading" pitchFamily="2" charset="-78"/>
            </a:rPr>
            <a:t>أسلوب نظم المعلومات الجغرافية</a:t>
          </a:r>
          <a:endParaRPr lang="en-US" sz="2400" b="1" kern="1200" dirty="0">
            <a:cs typeface="PT Bold Heading" pitchFamily="2" charset="-78"/>
          </a:endParaRPr>
        </a:p>
      </dsp:txBody>
      <dsp:txXfrm>
        <a:off x="4114800" y="4257010"/>
        <a:ext cx="4114799" cy="549027"/>
      </dsp:txXfrm>
    </dsp:sp>
    <dsp:sp modelId="{8D193467-4CCC-4C23-8B01-9837A5A47005}">
      <dsp:nvSpPr>
        <dsp:cNvPr id="0" name=""/>
        <dsp:cNvSpPr/>
      </dsp:nvSpPr>
      <dsp:spPr>
        <a:xfrm rot="10800000">
          <a:off x="0" y="1818612"/>
          <a:ext cx="8229600" cy="1835661"/>
        </a:xfrm>
        <a:prstGeom prst="upArrowCallout">
          <a:avLst/>
        </a:prstGeom>
        <a:solidFill>
          <a:srgbClr val="92D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rgbClr val="FF0000"/>
              </a:solidFill>
              <a:cs typeface="PT Bold Heading" pitchFamily="2" charset="-78"/>
            </a:rPr>
            <a:t>أسلوب المعالجة الكمبيوترية وإتقانه لبرامج الكمبيوتر</a:t>
          </a:r>
          <a:endParaRPr lang="en-US" sz="2800" b="1" kern="1200" dirty="0">
            <a:solidFill>
              <a:srgbClr val="FF0000"/>
            </a:solidFill>
            <a:cs typeface="PT Bold Heading" pitchFamily="2" charset="-78"/>
          </a:endParaRPr>
        </a:p>
      </dsp:txBody>
      <dsp:txXfrm rot="-10800000">
        <a:off x="0" y="1818612"/>
        <a:ext cx="8229600" cy="644317"/>
      </dsp:txXfrm>
    </dsp:sp>
    <dsp:sp modelId="{98314CAC-2038-4CEF-B34F-E0844AEC4005}">
      <dsp:nvSpPr>
        <dsp:cNvPr id="0" name=""/>
        <dsp:cNvSpPr/>
      </dsp:nvSpPr>
      <dsp:spPr>
        <a:xfrm>
          <a:off x="0" y="2462929"/>
          <a:ext cx="4114799" cy="548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cs typeface="PT Bold Heading" pitchFamily="2" charset="-78"/>
            </a:rPr>
            <a:t>الأسلوب الكارتوجرافي</a:t>
          </a:r>
          <a:endParaRPr lang="en-US" sz="3600" b="1" kern="1200" dirty="0">
            <a:cs typeface="PT Bold Heading" pitchFamily="2" charset="-78"/>
          </a:endParaRPr>
        </a:p>
      </dsp:txBody>
      <dsp:txXfrm>
        <a:off x="0" y="2462929"/>
        <a:ext cx="4114799" cy="548862"/>
      </dsp:txXfrm>
    </dsp:sp>
    <dsp:sp modelId="{8926B993-FA62-4DD4-ADF4-135B083C8E65}">
      <dsp:nvSpPr>
        <dsp:cNvPr id="0" name=""/>
        <dsp:cNvSpPr/>
      </dsp:nvSpPr>
      <dsp:spPr>
        <a:xfrm>
          <a:off x="4114800" y="2462929"/>
          <a:ext cx="4114799" cy="548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cs typeface="PT Bold Heading" pitchFamily="2" charset="-78"/>
            </a:rPr>
            <a:t>الأسلوب </a:t>
          </a:r>
          <a:r>
            <a:rPr lang="ar-EG" sz="3200" b="1" kern="1200" dirty="0" err="1" smtClean="0">
              <a:cs typeface="PT Bold Heading" pitchFamily="2" charset="-78"/>
            </a:rPr>
            <a:t>الاستريسكوبي</a:t>
          </a:r>
          <a:endParaRPr lang="en-US" sz="3200" b="1" kern="1200" dirty="0">
            <a:cs typeface="PT Bold Heading" pitchFamily="2" charset="-78"/>
          </a:endParaRPr>
        </a:p>
      </dsp:txBody>
      <dsp:txXfrm>
        <a:off x="4114800" y="2462929"/>
        <a:ext cx="4114799" cy="548862"/>
      </dsp:txXfrm>
    </dsp:sp>
    <dsp:sp modelId="{69BD6D3B-304C-4614-BE23-76F4BF487229}">
      <dsp:nvSpPr>
        <dsp:cNvPr id="0" name=""/>
        <dsp:cNvSpPr/>
      </dsp:nvSpPr>
      <dsp:spPr>
        <a:xfrm rot="10800000">
          <a:off x="0" y="853"/>
          <a:ext cx="8229600" cy="183566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rgbClr val="002060"/>
              </a:solidFill>
              <a:cs typeface="PT Bold Heading" pitchFamily="2" charset="-78"/>
            </a:rPr>
            <a:t>جدولة البيانات</a:t>
          </a:r>
          <a:endParaRPr lang="en-US" sz="3600" b="1" kern="1200" dirty="0">
            <a:solidFill>
              <a:srgbClr val="002060"/>
            </a:solidFill>
            <a:cs typeface="PT Bold Heading" pitchFamily="2" charset="-78"/>
          </a:endParaRPr>
        </a:p>
      </dsp:txBody>
      <dsp:txXfrm rot="-10800000">
        <a:off x="0" y="853"/>
        <a:ext cx="8229600" cy="644317"/>
      </dsp:txXfrm>
    </dsp:sp>
    <dsp:sp modelId="{7128285A-CE44-4B5F-B961-A4EBEF1ECB7D}">
      <dsp:nvSpPr>
        <dsp:cNvPr id="0" name=""/>
        <dsp:cNvSpPr/>
      </dsp:nvSpPr>
      <dsp:spPr>
        <a:xfrm>
          <a:off x="0" y="645171"/>
          <a:ext cx="4114799" cy="548862"/>
        </a:xfrm>
        <a:prstGeom prst="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300" b="1" kern="1200" dirty="0" smtClean="0">
              <a:solidFill>
                <a:srgbClr val="FF0000"/>
              </a:solidFill>
              <a:cs typeface="PT Bold Heading" pitchFamily="2" charset="-78"/>
            </a:rPr>
            <a:t>استخدام الأساليب الإحصائية</a:t>
          </a:r>
          <a:endParaRPr lang="en-US" sz="2300" b="1" kern="1200" dirty="0">
            <a:solidFill>
              <a:srgbClr val="FF0000"/>
            </a:solidFill>
            <a:cs typeface="PT Bold Heading" pitchFamily="2" charset="-78"/>
          </a:endParaRPr>
        </a:p>
      </dsp:txBody>
      <dsp:txXfrm>
        <a:off x="0" y="645171"/>
        <a:ext cx="4114799" cy="548862"/>
      </dsp:txXfrm>
    </dsp:sp>
    <dsp:sp modelId="{F26F88CF-0A45-43CC-9D10-DF47C12A0078}">
      <dsp:nvSpPr>
        <dsp:cNvPr id="0" name=""/>
        <dsp:cNvSpPr/>
      </dsp:nvSpPr>
      <dsp:spPr>
        <a:xfrm>
          <a:off x="4114800" y="645171"/>
          <a:ext cx="4114799" cy="548862"/>
        </a:xfrm>
        <a:prstGeom prst="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300" b="1" kern="1200" dirty="0" smtClean="0">
              <a:solidFill>
                <a:srgbClr val="C00000"/>
              </a:solidFill>
              <a:cs typeface="PT Bold Heading" pitchFamily="2" charset="-78"/>
            </a:rPr>
            <a:t>استخدام المعادلات الكمية</a:t>
          </a:r>
          <a:endParaRPr lang="en-US" sz="2300" b="1" kern="1200" dirty="0">
            <a:solidFill>
              <a:srgbClr val="C00000"/>
            </a:solidFill>
            <a:cs typeface="PT Bold Heading" pitchFamily="2" charset="-78"/>
          </a:endParaRPr>
        </a:p>
      </dsp:txBody>
      <dsp:txXfrm>
        <a:off x="4114800" y="645171"/>
        <a:ext cx="4114799" cy="548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B64E444-9302-4F7D-B47F-83051FDD55CF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2A81663-FC9D-48E1-99C0-319F34043CF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380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98D0-7F80-42A5-B72B-6CDD3F3425D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98D0-7F80-42A5-B72B-6CDD3F3425D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98D0-7F80-42A5-B72B-6CDD3F3425D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98D0-7F80-42A5-B72B-6CDD3F3425D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98D0-7F80-42A5-B72B-6CDD3F3425D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98D0-7F80-42A5-B72B-6CDD3F3425D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98D0-7F80-42A5-B72B-6CDD3F3425D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98D0-7F80-42A5-B72B-6CDD3F3425D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2845-E17C-43CA-87D1-BB0500D2A8B7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375C-AD70-49F4-BC25-5CA6249C99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2845-E17C-43CA-87D1-BB0500D2A8B7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375C-AD70-49F4-BC25-5CA6249C99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2845-E17C-43CA-87D1-BB0500D2A8B7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375C-AD70-49F4-BC25-5CA6249C99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2845-E17C-43CA-87D1-BB0500D2A8B7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375C-AD70-49F4-BC25-5CA6249C99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2845-E17C-43CA-87D1-BB0500D2A8B7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375C-AD70-49F4-BC25-5CA6249C99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2845-E17C-43CA-87D1-BB0500D2A8B7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375C-AD70-49F4-BC25-5CA6249C99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2845-E17C-43CA-87D1-BB0500D2A8B7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375C-AD70-49F4-BC25-5CA6249C99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2845-E17C-43CA-87D1-BB0500D2A8B7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375C-AD70-49F4-BC25-5CA6249C99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2845-E17C-43CA-87D1-BB0500D2A8B7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375C-AD70-49F4-BC25-5CA6249C99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2845-E17C-43CA-87D1-BB0500D2A8B7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375C-AD70-49F4-BC25-5CA6249C99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2845-E17C-43CA-87D1-BB0500D2A8B7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375C-AD70-49F4-BC25-5CA6249C99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B2845-E17C-43CA-87D1-BB0500D2A8B7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B375C-AD70-49F4-BC25-5CA6249C998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2133600"/>
          </a:xfrm>
        </p:spPr>
        <p:txBody>
          <a:bodyPr>
            <a:noAutofit/>
          </a:bodyPr>
          <a:lstStyle/>
          <a:p>
            <a:pPr rtl="1"/>
            <a:r>
              <a:rPr lang="ar-EG" sz="2800" b="1" dirty="0" smtClean="0">
                <a:solidFill>
                  <a:srgbClr val="FF0000"/>
                </a:solidFill>
              </a:rPr>
              <a:t/>
            </a:r>
            <a:br>
              <a:rPr lang="ar-EG" sz="2800" b="1" dirty="0" smtClean="0">
                <a:solidFill>
                  <a:srgbClr val="FF0000"/>
                </a:solidFill>
              </a:rPr>
            </a:br>
            <a:r>
              <a:rPr lang="ar-EG" sz="2800" b="1" dirty="0" smtClean="0">
                <a:solidFill>
                  <a:srgbClr val="FF0000"/>
                </a:solidFill>
              </a:rPr>
              <a:t/>
            </a:r>
            <a:br>
              <a:rPr lang="ar-EG" sz="2800" b="1" dirty="0" smtClean="0">
                <a:solidFill>
                  <a:srgbClr val="FF0000"/>
                </a:solidFill>
              </a:rPr>
            </a:br>
            <a:r>
              <a:rPr lang="ar-EG" sz="2800" b="1" dirty="0" smtClean="0">
                <a:solidFill>
                  <a:srgbClr val="FF0000"/>
                </a:solidFill>
              </a:rPr>
              <a:t/>
            </a:r>
            <a:br>
              <a:rPr lang="ar-EG" sz="2800" b="1" dirty="0" smtClean="0">
                <a:solidFill>
                  <a:srgbClr val="FF0000"/>
                </a:solidFill>
              </a:rPr>
            </a:br>
            <a:r>
              <a:rPr lang="ar-EG" sz="2800" b="1" dirty="0" smtClean="0">
                <a:solidFill>
                  <a:srgbClr val="0070C0"/>
                </a:solidFill>
              </a:rPr>
              <a:t> </a:t>
            </a:r>
            <a:r>
              <a:rPr lang="ar-EG" sz="4000" b="1" dirty="0" smtClean="0">
                <a:solidFill>
                  <a:srgbClr val="0070C0"/>
                </a:solidFill>
              </a:rPr>
              <a:t>دك</a:t>
            </a:r>
            <a:r>
              <a:rPr lang="ar-EG" sz="4000" b="1" dirty="0" smtClean="0">
                <a:solidFill>
                  <a:srgbClr val="FF0000"/>
                </a:solidFill>
              </a:rPr>
              <a:t>تور / محمد صبري رئيس قسم الجغرافية الأسبق</a:t>
            </a:r>
            <a:r>
              <a:rPr lang="ar-EG" sz="4000" b="1" dirty="0" smtClean="0">
                <a:solidFill>
                  <a:srgbClr val="0070C0"/>
                </a:solidFill>
              </a:rPr>
              <a:t/>
            </a:r>
            <a:br>
              <a:rPr lang="ar-EG" sz="4000" b="1" dirty="0" smtClean="0">
                <a:solidFill>
                  <a:srgbClr val="0070C0"/>
                </a:solidFill>
              </a:rPr>
            </a:br>
            <a:r>
              <a:rPr lang="ar-EG" sz="4000" b="1" dirty="0" smtClean="0">
                <a:solidFill>
                  <a:srgbClr val="0070C0"/>
                </a:solidFill>
              </a:rPr>
              <a:t>يرسل تحية لطلاب الفرقة الأولى ويتمنى لهم محاضرة مفيدة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شعلر بنها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124200"/>
            <a:ext cx="2901308" cy="1981200"/>
          </a:xfrm>
          <a:prstGeom prst="rect">
            <a:avLst/>
          </a:prstGeom>
        </p:spPr>
      </p:pic>
      <p:pic>
        <p:nvPicPr>
          <p:cNvPr id="5" name="Picture 4" descr="اداب بنها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057" y="2895600"/>
            <a:ext cx="2281143" cy="1981200"/>
          </a:xfrm>
          <a:prstGeom prst="rect">
            <a:avLst/>
          </a:prstGeom>
        </p:spPr>
      </p:pic>
      <p:pic>
        <p:nvPicPr>
          <p:cNvPr id="6" name="Picture 5" descr="شعار الجغرافية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599" y="2819400"/>
            <a:ext cx="1459001" cy="2438400"/>
          </a:xfrm>
          <a:prstGeom prst="rect">
            <a:avLst/>
          </a:prstGeom>
        </p:spPr>
      </p:pic>
      <p:pic>
        <p:nvPicPr>
          <p:cNvPr id="7" name="Picture 4" descr="1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1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~PP3651.WAV">
            <a:hlinkClick r:id="" action="ppaction://media"/>
          </p:cNvPr>
          <p:cNvPicPr>
            <a:picLocks noRot="1" noChangeAspect="1"/>
          </p:cNvPicPr>
          <p:nvPr>
            <a:wavAudioFile r:embed="rId2" name="~PP3651.WAV"/>
          </p:nvPr>
        </p:nvPicPr>
        <p:blipFill>
          <a:blip r:embed="rId9"/>
          <a:stretch>
            <a:fillRect/>
          </a:stretch>
        </p:blipFill>
        <p:spPr>
          <a:xfrm>
            <a:off x="8674100" y="6388100"/>
            <a:ext cx="219075" cy="219075"/>
          </a:xfrm>
          <a:prstGeom prst="rect">
            <a:avLst/>
          </a:prstGeom>
        </p:spPr>
      </p:pic>
      <p:pic>
        <p:nvPicPr>
          <p:cNvPr id="10" name="صورة 9" descr="b4358f68d1216a49125ab4097e06a27f.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910" y="2714620"/>
            <a:ext cx="1857388" cy="21723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5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dirty="0" smtClean="0">
                <a:cs typeface="PT Bold Heading" pitchFamily="2" charset="-78"/>
              </a:rPr>
              <a:t>أهداف الدراسات الجغرافية</a:t>
            </a:r>
            <a:endParaRPr lang="en-US" sz="6000" dirty="0"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4000" dirty="0" smtClean="0">
                <a:solidFill>
                  <a:srgbClr val="FF0000"/>
                </a:solidFill>
                <a:cs typeface="PT Bold Heading" pitchFamily="2" charset="-78"/>
              </a:rPr>
              <a:t>على الطالب أن يستخرج من الكتاب أهداف الدراسات الجغرافية كما يوضحه الشكل التالي</a:t>
            </a:r>
            <a:endParaRPr lang="en-US" sz="4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ar-EG" sz="4400" b="1" dirty="0" smtClean="0">
                <a:solidFill>
                  <a:srgbClr val="FF0066"/>
                </a:solidFill>
                <a:cs typeface="PT Bold Heading" pitchFamily="2" charset="-78"/>
              </a:rPr>
              <a:t>الجغرافي كمتخصص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lvl="2" indent="-274320" algn="justLow" rt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ar-EG" sz="3600" b="1" dirty="0" smtClean="0"/>
              <a:t>1 </a:t>
            </a:r>
            <a:r>
              <a:rPr lang="ar-EG" sz="3600" b="1" dirty="0" err="1" smtClean="0"/>
              <a:t>ـ</a:t>
            </a:r>
            <a:r>
              <a:rPr lang="ar-EG" sz="3600" b="1" dirty="0" smtClean="0"/>
              <a:t> </a:t>
            </a:r>
            <a:r>
              <a:rPr lang="ar-EG" sz="3600" b="1" dirty="0" smtClean="0">
                <a:cs typeface="PT Bold Heading" pitchFamily="2" charset="-78"/>
              </a:rPr>
              <a:t>يجيد الجغرافي </a:t>
            </a:r>
            <a:r>
              <a:rPr lang="ar-EG" sz="3600" b="1" u="sng" dirty="0" smtClean="0">
                <a:cs typeface="PT Bold Heading" pitchFamily="2" charset="-78"/>
              </a:rPr>
              <a:t>جدولة البيانات</a:t>
            </a:r>
            <a:r>
              <a:rPr lang="ar-EG" sz="3600" b="1" dirty="0" smtClean="0">
                <a:cs typeface="PT Bold Heading" pitchFamily="2" charset="-78"/>
              </a:rPr>
              <a:t> </a:t>
            </a:r>
          </a:p>
          <a:p>
            <a:pPr marL="274320" lvl="2" indent="-274320" algn="justLow" rt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ar-EG" sz="3600" b="1" dirty="0" smtClean="0">
                <a:cs typeface="PT Bold Heading" pitchFamily="2" charset="-78"/>
              </a:rPr>
              <a:t> 2 </a:t>
            </a:r>
            <a:r>
              <a:rPr lang="ar-EG" sz="3600" b="1" dirty="0" err="1" smtClean="0">
                <a:cs typeface="PT Bold Heading" pitchFamily="2" charset="-78"/>
              </a:rPr>
              <a:t>ـ</a:t>
            </a:r>
            <a:r>
              <a:rPr lang="ar-EG" sz="3600" b="1" dirty="0" smtClean="0">
                <a:cs typeface="PT Bold Heading" pitchFamily="2" charset="-78"/>
              </a:rPr>
              <a:t> استخدام </a:t>
            </a:r>
            <a:r>
              <a:rPr lang="ar-EG" sz="3600" b="1" u="sng" dirty="0" smtClean="0">
                <a:cs typeface="PT Bold Heading" pitchFamily="2" charset="-78"/>
              </a:rPr>
              <a:t>الأساليب الإحصائية</a:t>
            </a:r>
            <a:r>
              <a:rPr lang="ar-EG" sz="3600" b="1" dirty="0" smtClean="0">
                <a:cs typeface="PT Bold Heading" pitchFamily="2" charset="-78"/>
              </a:rPr>
              <a:t> في التحليل، وهي تقيس العلاقات بين المتغيرات داخل الظاهرة ( مقاييس النزعة المركزية ، مقاييس التشتت، معادلات الارتباط، العينات)</a:t>
            </a:r>
          </a:p>
          <a:p>
            <a:pPr marL="274320" lvl="2" indent="-274320" algn="justLow" rt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ar-EG" sz="3600" b="1" dirty="0" smtClean="0">
                <a:cs typeface="PT Bold Heading" pitchFamily="2" charset="-78"/>
              </a:rPr>
              <a:t> 3 </a:t>
            </a:r>
            <a:r>
              <a:rPr lang="ar-EG" sz="3600" b="1" dirty="0" err="1" smtClean="0">
                <a:cs typeface="PT Bold Heading" pitchFamily="2" charset="-78"/>
              </a:rPr>
              <a:t>ـ</a:t>
            </a:r>
            <a:r>
              <a:rPr lang="ar-EG" sz="3600" b="1" dirty="0" smtClean="0">
                <a:cs typeface="PT Bold Heading" pitchFamily="2" charset="-78"/>
              </a:rPr>
              <a:t> استعمال </a:t>
            </a:r>
            <a:r>
              <a:rPr lang="ar-EG" sz="3600" b="1" u="sng" dirty="0" smtClean="0">
                <a:cs typeface="PT Bold Heading" pitchFamily="2" charset="-78"/>
              </a:rPr>
              <a:t>المعادلات الكمية</a:t>
            </a:r>
            <a:r>
              <a:rPr lang="ar-EG" sz="3600" b="1" dirty="0" smtClean="0">
                <a:cs typeface="PT Bold Heading" pitchFamily="2" charset="-78"/>
              </a:rPr>
              <a:t>، والرقمية لإعطاء نتائج دقيقة يمكن الوثوق بها.</a:t>
            </a: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ar-EG" sz="4400" b="1" dirty="0" smtClean="0">
                <a:solidFill>
                  <a:srgbClr val="FF0066"/>
                </a:solidFill>
                <a:cs typeface="PT Bold Heading" pitchFamily="2" charset="-78"/>
              </a:rPr>
              <a:t>الجغرافي كمتخصص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74320" lvl="2" indent="-274320" algn="justLow" rt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ar-EG" sz="3600" b="1" dirty="0" smtClean="0"/>
              <a:t>4 </a:t>
            </a:r>
            <a:r>
              <a:rPr lang="ar-EG" sz="3600" b="1" dirty="0" err="1" smtClean="0"/>
              <a:t>ـ</a:t>
            </a:r>
            <a:r>
              <a:rPr lang="ar-EG" sz="3600" b="1" dirty="0" smtClean="0"/>
              <a:t> </a:t>
            </a:r>
            <a:r>
              <a:rPr lang="ar-EG" sz="3600" b="1" dirty="0" smtClean="0">
                <a:cs typeface="PT Bold Heading" pitchFamily="2" charset="-78"/>
              </a:rPr>
              <a:t>يُحسن استخدام </a:t>
            </a:r>
            <a:r>
              <a:rPr lang="ar-EG" sz="3600" b="1" u="sng" dirty="0" smtClean="0">
                <a:cs typeface="PT Bold Heading" pitchFamily="2" charset="-78"/>
              </a:rPr>
              <a:t>أسلوب المعالجة الكمبيوترية</a:t>
            </a:r>
            <a:r>
              <a:rPr lang="ar-EG" sz="3600" b="1" dirty="0" smtClean="0">
                <a:cs typeface="PT Bold Heading" pitchFamily="2" charset="-78"/>
              </a:rPr>
              <a:t> والتي تهتم باستخدام برامج الكمبيوتر في التحليل. و استخدام الحاسب الآلي في إنتاج الخرائط الرقمية                             ( </a:t>
            </a:r>
            <a:r>
              <a:rPr lang="en-US" sz="3600" b="1" dirty="0" smtClean="0">
                <a:cs typeface="PT Bold Heading" pitchFamily="2" charset="-78"/>
              </a:rPr>
              <a:t>Digital Maps </a:t>
            </a:r>
            <a:r>
              <a:rPr lang="ar-EG" sz="3600" b="1" dirty="0" smtClean="0">
                <a:cs typeface="PT Bold Heading" pitchFamily="2" charset="-78"/>
              </a:rPr>
              <a:t>)  .</a:t>
            </a:r>
          </a:p>
          <a:p>
            <a:pPr marL="274320" lvl="2" indent="-274320" algn="justLow" rt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ar-EG" sz="3600" b="1" dirty="0" smtClean="0">
                <a:cs typeface="PT Bold Heading" pitchFamily="2" charset="-78"/>
              </a:rPr>
              <a:t> 5 </a:t>
            </a:r>
            <a:r>
              <a:rPr lang="ar-EG" sz="3600" b="1" dirty="0" err="1" smtClean="0">
                <a:cs typeface="PT Bold Heading" pitchFamily="2" charset="-78"/>
              </a:rPr>
              <a:t>ـ</a:t>
            </a:r>
            <a:r>
              <a:rPr lang="ar-EG" sz="3600" b="1" dirty="0" smtClean="0">
                <a:cs typeface="PT Bold Heading" pitchFamily="2" charset="-78"/>
              </a:rPr>
              <a:t> يجيد </a:t>
            </a:r>
            <a:r>
              <a:rPr lang="ar-EG" sz="3600" b="1" u="sng" dirty="0" smtClean="0">
                <a:cs typeface="PT Bold Heading" pitchFamily="2" charset="-78"/>
              </a:rPr>
              <a:t>الأسلوب البياني</a:t>
            </a:r>
            <a:r>
              <a:rPr lang="ar-EG" sz="3600" b="1" dirty="0" smtClean="0">
                <a:cs typeface="PT Bold Heading" pitchFamily="2" charset="-78"/>
              </a:rPr>
              <a:t> ، الذي يهتم برسم الأشكال البيانية التي تعبر عن العلاقة بين الظاهرات ، أو تطور الظاهرة عبر الزمن ، أو توزيع الظاهرة.</a:t>
            </a:r>
          </a:p>
          <a:p>
            <a:pPr marL="274320" lvl="2" indent="-274320" algn="justLow" rt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ar-EG" sz="3600" b="1" dirty="0" smtClean="0">
                <a:cs typeface="PT Bold Heading" pitchFamily="2" charset="-78"/>
              </a:rPr>
              <a:t>  6 </a:t>
            </a:r>
            <a:r>
              <a:rPr lang="ar-EG" sz="3600" b="1" dirty="0" err="1" smtClean="0">
                <a:cs typeface="PT Bold Heading" pitchFamily="2" charset="-78"/>
              </a:rPr>
              <a:t>ـ</a:t>
            </a:r>
            <a:r>
              <a:rPr lang="ar-EG" sz="3600" b="1" dirty="0" smtClean="0">
                <a:cs typeface="PT Bold Heading" pitchFamily="2" charset="-78"/>
              </a:rPr>
              <a:t> يستعمل </a:t>
            </a:r>
            <a:r>
              <a:rPr lang="ar-EG" sz="3600" b="1" u="sng" dirty="0" smtClean="0">
                <a:cs typeface="PT Bold Heading" pitchFamily="2" charset="-78"/>
              </a:rPr>
              <a:t>الأسلوب </a:t>
            </a:r>
            <a:r>
              <a:rPr lang="ar-EG" sz="3600" b="1" u="sng" dirty="0" err="1" smtClean="0">
                <a:cs typeface="PT Bold Heading" pitchFamily="2" charset="-78"/>
              </a:rPr>
              <a:t>الكارتوجرافي</a:t>
            </a:r>
            <a:r>
              <a:rPr lang="ar-EG" sz="3600" b="1" u="sng" dirty="0" smtClean="0">
                <a:cs typeface="PT Bold Heading" pitchFamily="2" charset="-78"/>
              </a:rPr>
              <a:t> </a:t>
            </a:r>
            <a:r>
              <a:rPr lang="ar-EG" sz="3600" b="1" dirty="0" smtClean="0">
                <a:cs typeface="PT Bold Heading" pitchFamily="2" charset="-78"/>
              </a:rPr>
              <a:t>، الذي يهتم بصناعة الخرائط بأشكالها المتنوعة ( الرمزية أو التصويرية ، أو التوزيعية)</a:t>
            </a: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ar-EG" sz="4400" b="1" dirty="0" smtClean="0">
                <a:solidFill>
                  <a:srgbClr val="FF0066"/>
                </a:solidFill>
                <a:cs typeface="PT Bold Heading" pitchFamily="2" charset="-78"/>
              </a:rPr>
              <a:t>الجغرافي كمتخصص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74320" lvl="2" indent="-274320" algn="justLow" rt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ar-EG" sz="3600" b="1" dirty="0" smtClean="0"/>
              <a:t>4 </a:t>
            </a:r>
            <a:r>
              <a:rPr lang="ar-EG" sz="3600" b="1" dirty="0" err="1" smtClean="0"/>
              <a:t>ـ</a:t>
            </a:r>
            <a:r>
              <a:rPr lang="ar-EG" sz="3600" b="1" dirty="0" smtClean="0"/>
              <a:t> </a:t>
            </a:r>
            <a:r>
              <a:rPr lang="ar-EG" sz="3600" b="1" dirty="0" smtClean="0">
                <a:cs typeface="PT Bold Heading" pitchFamily="2" charset="-78"/>
              </a:rPr>
              <a:t>يُحسن استخدام </a:t>
            </a:r>
            <a:r>
              <a:rPr lang="ar-EG" sz="3600" b="1" u="sng" dirty="0" smtClean="0">
                <a:cs typeface="PT Bold Heading" pitchFamily="2" charset="-78"/>
              </a:rPr>
              <a:t>أسلوب المعالجة الكمبيوترية</a:t>
            </a:r>
            <a:r>
              <a:rPr lang="ar-EG" sz="3600" b="1" dirty="0" smtClean="0">
                <a:cs typeface="PT Bold Heading" pitchFamily="2" charset="-78"/>
              </a:rPr>
              <a:t> والتي تهتم باستخدام برامج الكمبيوتر في التحليل. و استخدام الحاسب الآلي في إنتاج الخرائط الرقمية                             ( </a:t>
            </a:r>
            <a:r>
              <a:rPr lang="en-US" sz="3600" b="1" dirty="0" smtClean="0">
                <a:cs typeface="PT Bold Heading" pitchFamily="2" charset="-78"/>
              </a:rPr>
              <a:t>Digital Maps </a:t>
            </a:r>
            <a:r>
              <a:rPr lang="ar-EG" sz="3600" b="1" dirty="0" smtClean="0">
                <a:cs typeface="PT Bold Heading" pitchFamily="2" charset="-78"/>
              </a:rPr>
              <a:t>)  .</a:t>
            </a:r>
          </a:p>
          <a:p>
            <a:pPr marL="274320" lvl="2" indent="-274320" algn="justLow" rt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ar-EG" sz="3600" b="1" dirty="0" smtClean="0">
                <a:cs typeface="PT Bold Heading" pitchFamily="2" charset="-78"/>
              </a:rPr>
              <a:t> 5 </a:t>
            </a:r>
            <a:r>
              <a:rPr lang="ar-EG" sz="3600" b="1" dirty="0" err="1" smtClean="0">
                <a:cs typeface="PT Bold Heading" pitchFamily="2" charset="-78"/>
              </a:rPr>
              <a:t>ـ</a:t>
            </a:r>
            <a:r>
              <a:rPr lang="ar-EG" sz="3600" b="1" dirty="0" smtClean="0">
                <a:cs typeface="PT Bold Heading" pitchFamily="2" charset="-78"/>
              </a:rPr>
              <a:t> يجيد </a:t>
            </a:r>
            <a:r>
              <a:rPr lang="ar-EG" sz="3600" b="1" u="sng" dirty="0" smtClean="0">
                <a:cs typeface="PT Bold Heading" pitchFamily="2" charset="-78"/>
              </a:rPr>
              <a:t>الأسلوب البياني</a:t>
            </a:r>
            <a:r>
              <a:rPr lang="ar-EG" sz="3600" b="1" dirty="0" smtClean="0">
                <a:cs typeface="PT Bold Heading" pitchFamily="2" charset="-78"/>
              </a:rPr>
              <a:t> ، الذي يهتم برسم الأشكال البيانية التي تعبر عن العلاقة بين الظاهرات ، أو تطور الظاهرة عبر الزمن ، أو توزيع الظاهرة.</a:t>
            </a:r>
          </a:p>
          <a:p>
            <a:pPr marL="274320" lvl="2" indent="-274320" algn="justLow" rt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ar-EG" sz="3600" b="1" dirty="0" smtClean="0">
                <a:cs typeface="PT Bold Heading" pitchFamily="2" charset="-78"/>
              </a:rPr>
              <a:t>  6 </a:t>
            </a:r>
            <a:r>
              <a:rPr lang="ar-EG" sz="3600" b="1" dirty="0" err="1" smtClean="0">
                <a:cs typeface="PT Bold Heading" pitchFamily="2" charset="-78"/>
              </a:rPr>
              <a:t>ـ</a:t>
            </a:r>
            <a:r>
              <a:rPr lang="ar-EG" sz="3600" b="1" dirty="0" smtClean="0">
                <a:cs typeface="PT Bold Heading" pitchFamily="2" charset="-78"/>
              </a:rPr>
              <a:t> يستعمل </a:t>
            </a:r>
            <a:r>
              <a:rPr lang="ar-EG" sz="3600" b="1" u="sng" dirty="0" smtClean="0">
                <a:cs typeface="PT Bold Heading" pitchFamily="2" charset="-78"/>
              </a:rPr>
              <a:t>الأسلوب </a:t>
            </a:r>
            <a:r>
              <a:rPr lang="ar-EG" sz="3600" b="1" u="sng" dirty="0" err="1" smtClean="0">
                <a:cs typeface="PT Bold Heading" pitchFamily="2" charset="-78"/>
              </a:rPr>
              <a:t>الكارتوجرافي</a:t>
            </a:r>
            <a:r>
              <a:rPr lang="ar-EG" sz="3600" b="1" u="sng" dirty="0" smtClean="0">
                <a:cs typeface="PT Bold Heading" pitchFamily="2" charset="-78"/>
              </a:rPr>
              <a:t> </a:t>
            </a:r>
            <a:r>
              <a:rPr lang="ar-EG" sz="3600" b="1" dirty="0" smtClean="0">
                <a:cs typeface="PT Bold Heading" pitchFamily="2" charset="-78"/>
              </a:rPr>
              <a:t>، الذي يهتم بصناعة الخرائط بأشكالها المتنوعة ( الرمزية أو التصويرية ، أو التوزيعية)</a:t>
            </a: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ar-EG" sz="3600" b="1" dirty="0" smtClean="0">
                <a:solidFill>
                  <a:srgbClr val="FF0066"/>
                </a:solidFill>
                <a:cs typeface="PT Bold Heading" pitchFamily="2" charset="-78"/>
              </a:rPr>
              <a:t>أهداف الدراسات الجغرافية وارتباطها بالبيئة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lvl="2" indent="-274320" algn="r" rt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ar-EG" sz="3600" b="1" dirty="0" smtClean="0">
                <a:cs typeface="PT Bold Heading" pitchFamily="2" charset="-78"/>
              </a:rPr>
              <a:t>6ـ </a:t>
            </a:r>
            <a:r>
              <a:rPr lang="ar-EG" sz="3200" b="1" dirty="0" smtClean="0">
                <a:cs typeface="PT Bold Heading" pitchFamily="2" charset="-78"/>
              </a:rPr>
              <a:t>تحديد الأقاليم التخطيطية واتجاهات العلاقات المكانية</a:t>
            </a:r>
          </a:p>
          <a:p>
            <a:pPr marL="274320" lvl="2" indent="-274320" algn="r" rt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ar-EG" sz="3200" b="1" dirty="0" smtClean="0">
                <a:cs typeface="PT Bold Heading" pitchFamily="2" charset="-78"/>
              </a:rPr>
              <a:t> 7 ـإبراز المشكلات المحدودة داخل حدودها المكانية وتصنيفها حسب درجة خطورته لتحديد أولويات العلاج</a:t>
            </a:r>
          </a:p>
          <a:p>
            <a:pPr marL="274320" lvl="2" indent="-274320" algn="r" rt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ar-EG" sz="3200" b="1" dirty="0">
                <a:cs typeface="PT Bold Heading" pitchFamily="2" charset="-78"/>
              </a:rPr>
              <a:t> 8 ـ الكشف عن إمكانات التوحد الإقليمي في الوحدات المكانية الصغيرة</a:t>
            </a:r>
          </a:p>
          <a:p>
            <a:pPr marL="274320" lvl="2" indent="-274320" algn="r" rt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ar-EG" sz="3200" b="1" dirty="0">
                <a:cs typeface="PT Bold Heading" pitchFamily="2" charset="-78"/>
              </a:rPr>
              <a:t>9 ـ  إبراز التباين المكاني لأهميته في تنفيذ الخطة القومية بناء علي اختلاف الأقاليم داخل الدولة وفقا للأهداف والامكانات. </a:t>
            </a:r>
            <a:r>
              <a:rPr lang="ar-EG" sz="3200" b="1" dirty="0" smtClean="0"/>
              <a:t> </a:t>
            </a: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260648"/>
            <a:ext cx="6934200" cy="507335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 smtClean="0">
                <a:solidFill>
                  <a:srgbClr val="FF0000"/>
                </a:solidFill>
                <a:cs typeface="PT Bold Heading" pitchFamily="2" charset="-78"/>
              </a:rPr>
              <a:t>على الطالب أن يحدد من الكتاب  المعنى المقابل لكل مصطلح بدقة</a:t>
            </a:r>
            <a:endParaRPr lang="en-US" sz="6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6298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260648"/>
            <a:ext cx="6934200" cy="507335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b="1" dirty="0" smtClean="0">
                <a:solidFill>
                  <a:schemeClr val="tx1"/>
                </a:solidFill>
                <a:cs typeface="PT Bold Heading" pitchFamily="2" charset="-78"/>
              </a:rPr>
              <a:t>شكرا لحسن متابعتكم وأذكركم أن الامتحان موضوعي ويحتاج إلى تركيز في المذاكرة ومتابعة المحاضرات والكتاب</a:t>
            </a:r>
            <a:endParaRPr lang="en-US" sz="48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696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ar-EG" sz="3600" b="1" dirty="0" smtClean="0">
                <a:solidFill>
                  <a:srgbClr val="FF0066"/>
                </a:solidFill>
                <a:cs typeface="PT Bold Heading" pitchFamily="2" charset="-78"/>
              </a:rPr>
              <a:t>أهداف الدراسات الجغرافية وارتباطها بالبيئة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lvl="2" indent="-274320" algn="r" rt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ar-EG" sz="3200" b="1" dirty="0" smtClean="0">
                <a:cs typeface="PT Bold Heading" pitchFamily="2" charset="-78"/>
              </a:rPr>
              <a:t>10 </a:t>
            </a:r>
            <a:r>
              <a:rPr lang="ar-EG" sz="3200" b="1" dirty="0">
                <a:cs typeface="PT Bold Heading" pitchFamily="2" charset="-78"/>
              </a:rPr>
              <a:t>ـمعرفة أسباب تباين الظاهرة في المكان . تحديد أسباب الظاهرة والنتائج المباشرة المرتبطة بها </a:t>
            </a:r>
          </a:p>
          <a:p>
            <a:pPr marL="274320" lvl="2" indent="-274320" algn="r" rt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ar-EG" sz="3200" b="1" dirty="0" smtClean="0">
                <a:cs typeface="PT Bold Heading" pitchFamily="2" charset="-78"/>
              </a:rPr>
              <a:t>11 ـ لأثار المترتبة علي زيادتها (أسباب التراكم ) و إبراز إلا ثار والنتائج المترتبة عليها </a:t>
            </a:r>
          </a:p>
          <a:p>
            <a:pPr marL="274320" lvl="2" indent="-274320" algn="r" rt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ar-EG" sz="3200" b="1" dirty="0" smtClean="0">
                <a:cs typeface="PT Bold Heading" pitchFamily="2" charset="-78"/>
              </a:rPr>
              <a:t>12 </a:t>
            </a:r>
            <a:r>
              <a:rPr lang="ar-EG" sz="3200" b="1" dirty="0" err="1" smtClean="0">
                <a:cs typeface="PT Bold Heading" pitchFamily="2" charset="-78"/>
              </a:rPr>
              <a:t>ـ</a:t>
            </a:r>
            <a:r>
              <a:rPr lang="ar-EG" sz="3200" b="1" dirty="0" smtClean="0">
                <a:cs typeface="PT Bold Heading" pitchFamily="2" charset="-78"/>
              </a:rPr>
              <a:t> دراسة الارتباط المتبادل بين سبب الظاهرة في المكان ، وبين الأماكن المختلفة .</a:t>
            </a:r>
          </a:p>
          <a:p>
            <a:pPr marL="274320" lvl="2" indent="-274320" algn="r" rt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ar-EG" sz="3200" b="1" dirty="0" smtClean="0">
                <a:cs typeface="PT Bold Heading" pitchFamily="2" charset="-78"/>
              </a:rPr>
              <a:t> 13 </a:t>
            </a:r>
            <a:r>
              <a:rPr lang="ar-EG" sz="3200" b="1" dirty="0" err="1" smtClean="0">
                <a:cs typeface="PT Bold Heading" pitchFamily="2" charset="-78"/>
              </a:rPr>
              <a:t>ـ</a:t>
            </a:r>
            <a:r>
              <a:rPr lang="ar-EG" sz="3200" b="1" dirty="0" smtClean="0">
                <a:cs typeface="PT Bold Heading" pitchFamily="2" charset="-78"/>
              </a:rPr>
              <a:t> تحديد حجم التفاعلات الجانبية الناتجة عن وجود المشكلة مع مرور الزمن ،اقتراح الحلول الجذرية والتكميلية بناء علي إلا سباب الخاصة بالمشكلات .</a:t>
            </a:r>
            <a:endParaRPr lang="en-US" sz="3200" dirty="0" smtClean="0">
              <a:cs typeface="PT Bold Heading" pitchFamily="2" charset="-78"/>
            </a:endParaRPr>
          </a:p>
          <a:p>
            <a:pPr marL="274320" lvl="2" indent="-274320" algn="r" rtl="1">
              <a:buClr>
                <a:schemeClr val="accent1"/>
              </a:buClr>
              <a:buSzPct val="85000"/>
              <a:buFont typeface="Wingdings 2"/>
              <a:buChar char=""/>
            </a:pPr>
            <a:endParaRPr lang="ar-EG" sz="3200" b="1" dirty="0" smtClean="0"/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sz="7200" dirty="0" smtClean="0">
                <a:cs typeface="PT Bold Heading" pitchFamily="2" charset="-78"/>
              </a:rPr>
              <a:t>المحاضرة </a:t>
            </a:r>
            <a:r>
              <a:rPr lang="ar-EG" sz="7200" dirty="0" smtClean="0">
                <a:cs typeface="PT Bold Heading" pitchFamily="2" charset="-78"/>
              </a:rPr>
              <a:t>السادسة</a:t>
            </a:r>
            <a:endParaRPr lang="ar-SA" sz="7200" dirty="0">
              <a:cs typeface="PT Bold Heading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5400" dirty="0" smtClean="0">
                <a:solidFill>
                  <a:srgbClr val="FF0000"/>
                </a:solidFill>
                <a:cs typeface="PT Bold Heading" pitchFamily="2" charset="-78"/>
              </a:rPr>
              <a:t>المداخل الجغرافية أو زاوية الاقتراب من دراسة الظاهرات الجغرافية</a:t>
            </a:r>
            <a:endParaRPr lang="en-US" sz="5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4000" dirty="0" smtClean="0">
                <a:solidFill>
                  <a:srgbClr val="FF0000"/>
                </a:solidFill>
                <a:cs typeface="PT Bold Heading" pitchFamily="2" charset="-78"/>
              </a:rPr>
              <a:t>على الطالب أن يتبين من الكتاب الأنواع الثلاثة للمداخل الجغرافية والصفة المميزة لكل مدخل كما يوضحه الشكل التالي</a:t>
            </a:r>
            <a:endParaRPr lang="en-US" sz="4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12730488"/>
              </p:ext>
            </p:extLst>
          </p:nvPr>
        </p:nvGraphicFramePr>
        <p:xfrm>
          <a:off x="301625" y="381000"/>
          <a:ext cx="8504238" cy="571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8E90790-B5FD-4DDE-A0CA-CBA6360C7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graphicEl>
                                              <a:dgm id="{98E90790-B5FD-4DDE-A0CA-CBA6360C7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1A2D299-085E-4EF8-88B0-673ACCEC0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graphicEl>
                                              <a:dgm id="{41A2D299-085E-4EF8-88B0-673ACCEC0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719BB98-0B0C-4E4F-83B0-1EAC2480C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graphicEl>
                                              <a:dgm id="{D719BB98-0B0C-4E4F-83B0-1EAC2480CB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CFCA70D-3F57-4BC7-ACFB-6FC89DAF2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graphicEl>
                                              <a:dgm id="{3CFCA70D-3F57-4BC7-ACFB-6FC89DAF2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DD63303-276E-45AD-930E-FB4328272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graphicEl>
                                              <a:dgm id="{9DD63303-276E-45AD-930E-FB43282726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3C3772B-0C45-4C69-903C-0026504A7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graphicEl>
                                              <a:dgm id="{E3C3772B-0C45-4C69-903C-0026504A7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DDFC9DF-7B81-446C-9B3B-41C7AD240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graphicEl>
                                              <a:dgm id="{1DDFC9DF-7B81-446C-9B3B-41C7AD240F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B57291-21BB-40F2-BF50-141B73A96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graphicEl>
                                              <a:dgm id="{91B57291-21BB-40F2-BF50-141B73A96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60B1ED4-FC75-4444-80ED-BBA87CBB2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>
                                            <p:graphicEl>
                                              <a:dgm id="{D60B1ED4-FC75-4444-80ED-BBA87CBB2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132E7D3-8829-47A3-9C50-D12E09D14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>
                                            <p:graphicEl>
                                              <a:dgm id="{D132E7D3-8829-47A3-9C50-D12E09D14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184FE0D-69D6-4F2C-A214-EBBC8FB42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>
                                            <p:graphicEl>
                                              <a:dgm id="{5184FE0D-69D6-4F2C-A214-EBBC8FB42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dirty="0" smtClean="0">
                <a:solidFill>
                  <a:srgbClr val="FF0000"/>
                </a:solidFill>
                <a:cs typeface="PT Bold Heading" pitchFamily="2" charset="-78"/>
              </a:rPr>
              <a:t>المهارات التي يجب أن يمتلكها الجغرافي كمتخصص </a:t>
            </a:r>
            <a:endParaRPr lang="en-US" sz="6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4000" dirty="0" smtClean="0">
                <a:solidFill>
                  <a:srgbClr val="FF0000"/>
                </a:solidFill>
                <a:cs typeface="PT Bold Heading" pitchFamily="2" charset="-78"/>
              </a:rPr>
              <a:t>على الطالب أن يتبين من الكتاب أهم المهارات التي يجب أن يمتلكها الجغرافي كما يوضحها الشكل التالي</a:t>
            </a:r>
            <a:endParaRPr lang="en-US" sz="4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ar-EG" sz="4400" b="1" dirty="0" smtClean="0">
                <a:solidFill>
                  <a:srgbClr val="FF0066"/>
                </a:solidFill>
                <a:cs typeface="PT Bold Heading" pitchFamily="2" charset="-78"/>
              </a:rPr>
              <a:t>المهارات التي يمتلكها الجغرافي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15910913"/>
              </p:ext>
            </p:extLst>
          </p:nvPr>
        </p:nvGraphicFramePr>
        <p:xfrm>
          <a:off x="457200" y="1295400"/>
          <a:ext cx="8229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BD6D3B-304C-4614-BE23-76F4BF487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graphicEl>
                                              <a:dgm id="{69BD6D3B-304C-4614-BE23-76F4BF487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193467-4CCC-4C23-8B01-9837A5A47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dgm id="{8D193467-4CCC-4C23-8B01-9837A5A47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8CF9E-23ED-4BDE-838E-88F0EA5D8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7808CF9E-23ED-4BDE-838E-88F0EA5D8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28285A-CE44-4B5F-B961-A4EBEF1EC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7128285A-CE44-4B5F-B961-A4EBEF1EC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6F88CF-0A45-43CC-9D10-DF47C12A0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graphicEl>
                                              <a:dgm id="{F26F88CF-0A45-43CC-9D10-DF47C12A0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314CAC-2038-4CEF-B34F-E0844AEC4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graphicEl>
                                              <a:dgm id="{98314CAC-2038-4CEF-B34F-E0844AEC4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26B993-FA62-4DD4-ADF4-135B083C8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graphicEl>
                                              <a:dgm id="{8926B993-FA62-4DD4-ADF4-135B083C8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5F9547-D4CB-4F6B-AF0B-A017C2C3A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graphicEl>
                                              <a:dgm id="{4F5F9547-D4CB-4F6B-AF0B-A017C2C3AA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E7567C-106E-4A25-90A9-00E69DF42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>
                                            <p:graphicEl>
                                              <a:dgm id="{28E7567C-106E-4A25-90A9-00E69DF42F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ar-EG" sz="3600" b="1" dirty="0" smtClean="0">
                <a:solidFill>
                  <a:srgbClr val="FF0066"/>
                </a:solidFill>
                <a:cs typeface="PT Bold Heading" pitchFamily="2" charset="-78"/>
              </a:rPr>
              <a:t>أهداف الدراسات الجغرافية وارتباطها بالبيئة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lvl="2" indent="-274320" algn="r" rt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ar-EG" sz="3600" b="1" dirty="0" smtClean="0">
                <a:cs typeface="PT Bold Heading" pitchFamily="2" charset="-78"/>
              </a:rPr>
              <a:t>1 </a:t>
            </a:r>
            <a:r>
              <a:rPr lang="ar-EG" sz="3600" b="1" dirty="0" err="1" smtClean="0">
                <a:cs typeface="PT Bold Heading" pitchFamily="2" charset="-78"/>
              </a:rPr>
              <a:t>ـ</a:t>
            </a:r>
            <a:r>
              <a:rPr lang="ar-EG" sz="3600" b="1" dirty="0" smtClean="0">
                <a:cs typeface="PT Bold Heading" pitchFamily="2" charset="-78"/>
              </a:rPr>
              <a:t> </a:t>
            </a:r>
            <a:r>
              <a:rPr lang="ar-EG" sz="3200" b="1" dirty="0" smtClean="0">
                <a:cs typeface="PT Bold Heading" pitchFamily="2" charset="-78"/>
              </a:rPr>
              <a:t>تحديد شخصية المكان .</a:t>
            </a:r>
          </a:p>
          <a:p>
            <a:pPr marL="274320" lvl="2" indent="-274320" algn="r" rt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ar-EG" sz="3200" b="1" dirty="0" smtClean="0">
                <a:cs typeface="PT Bold Heading" pitchFamily="2" charset="-78"/>
              </a:rPr>
              <a:t>2 ـقياس التوازن بين العناصر المكونة للمكان </a:t>
            </a:r>
          </a:p>
          <a:p>
            <a:pPr marL="274320" lvl="2" indent="-274320" algn="r" rt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ar-EG" sz="3200" b="1" dirty="0" smtClean="0">
                <a:cs typeface="PT Bold Heading" pitchFamily="2" charset="-78"/>
              </a:rPr>
              <a:t>3 ـقياس مركب العناصر المكان في حالة تدخل الإنسان </a:t>
            </a:r>
          </a:p>
          <a:p>
            <a:pPr marL="274320" lvl="2" indent="-274320" algn="r" rt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ar-EG" sz="3200" b="1" dirty="0" smtClean="0">
                <a:cs typeface="PT Bold Heading" pitchFamily="2" charset="-78"/>
              </a:rPr>
              <a:t>4 </a:t>
            </a:r>
            <a:r>
              <a:rPr lang="ar-EG" sz="3200" b="1" dirty="0" err="1" smtClean="0">
                <a:cs typeface="PT Bold Heading" pitchFamily="2" charset="-78"/>
              </a:rPr>
              <a:t>ـ</a:t>
            </a:r>
            <a:r>
              <a:rPr lang="ar-EG" sz="3200" b="1" dirty="0" smtClean="0">
                <a:cs typeface="PT Bold Heading" pitchFamily="2" charset="-78"/>
              </a:rPr>
              <a:t> تحليل المشكلات الناجمة عن اختلال التوازن في العناصر</a:t>
            </a:r>
          </a:p>
          <a:p>
            <a:pPr marL="274320" lvl="2" indent="-274320" algn="r" rt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ar-EG" sz="3200" b="1" dirty="0" smtClean="0">
                <a:cs typeface="PT Bold Heading" pitchFamily="2" charset="-78"/>
              </a:rPr>
              <a:t>5 </a:t>
            </a:r>
            <a:r>
              <a:rPr lang="ar-EG" sz="3200" b="1" dirty="0" err="1" smtClean="0">
                <a:cs typeface="PT Bold Heading" pitchFamily="2" charset="-78"/>
              </a:rPr>
              <a:t>ـ</a:t>
            </a:r>
            <a:r>
              <a:rPr lang="ar-EG" sz="3200" b="1" dirty="0" smtClean="0">
                <a:cs typeface="PT Bold Heading" pitchFamily="2" charset="-78"/>
              </a:rPr>
              <a:t> قياس التفاعل بين الأماكن بمستوياتها المختلفة لتحدي حجم التكامل </a:t>
            </a: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11.1|17.2|12.8|8.7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538</Words>
  <Application>Microsoft Office PowerPoint</Application>
  <PresentationFormat>عرض على الشاشة (3:4)‏</PresentationFormat>
  <Paragraphs>60</Paragraphs>
  <Slides>18</Slides>
  <Notes>8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سمة Office</vt:lpstr>
      <vt:lpstr>    دكتور / محمد صبري رئيس قسم الجغرافية الأسبق يرسل تحية لطلاب الفرقة الأولى ويتمنى لهم محاضرة مفيدة</vt:lpstr>
      <vt:lpstr>المحاضرة السادسة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المهارات التي يمتلكها الجغرافي</vt:lpstr>
      <vt:lpstr>أهداف الدراسات الجغرافية وارتباطها بالبيئة</vt:lpstr>
      <vt:lpstr>عرض تقديمي في PowerPoint</vt:lpstr>
      <vt:lpstr>عرض تقديمي في PowerPoint</vt:lpstr>
      <vt:lpstr>الجغرافي كمتخصص</vt:lpstr>
      <vt:lpstr>الجغرافي كمتخصص</vt:lpstr>
      <vt:lpstr>الجغرافي كمتخصص</vt:lpstr>
      <vt:lpstr>أهداف الدراسات الجغرافية وارتباطها بالبيئة</vt:lpstr>
      <vt:lpstr>عرض تقديمي في PowerPoint</vt:lpstr>
      <vt:lpstr>عرض تقديمي في PowerPoint</vt:lpstr>
      <vt:lpstr>أهداف الدراسات الجغرافية وارتباطها بالبيئة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الخامسة</dc:title>
  <dc:creator>a_pharaon@yahoo.com</dc:creator>
  <cp:lastModifiedBy>a_pharaon@yahoo.com</cp:lastModifiedBy>
  <cp:revision>4</cp:revision>
  <dcterms:created xsi:type="dcterms:W3CDTF">2020-10-16T17:12:27Z</dcterms:created>
  <dcterms:modified xsi:type="dcterms:W3CDTF">2020-10-31T11:30:18Z</dcterms:modified>
</cp:coreProperties>
</file>