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70" r:id="rId2"/>
    <p:sldId id="256" r:id="rId3"/>
    <p:sldId id="269" r:id="rId4"/>
    <p:sldId id="257" r:id="rId5"/>
    <p:sldId id="258" r:id="rId6"/>
    <p:sldId id="260" r:id="rId7"/>
    <p:sldId id="271" r:id="rId8"/>
    <p:sldId id="272" r:id="rId9"/>
    <p:sldId id="273" r:id="rId10"/>
    <p:sldId id="259" r:id="rId11"/>
    <p:sldId id="274" r:id="rId12"/>
    <p:sldId id="275" r:id="rId13"/>
    <p:sldId id="261" r:id="rId14"/>
    <p:sldId id="262" r:id="rId15"/>
    <p:sldId id="276" r:id="rId16"/>
    <p:sldId id="277" r:id="rId17"/>
    <p:sldId id="263" r:id="rId18"/>
    <p:sldId id="264" r:id="rId19"/>
    <p:sldId id="278" r:id="rId20"/>
    <p:sldId id="279" r:id="rId21"/>
    <p:sldId id="265" r:id="rId22"/>
    <p:sldId id="280" r:id="rId23"/>
    <p:sldId id="281" r:id="rId24"/>
    <p:sldId id="267" r:id="rId25"/>
    <p:sldId id="268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F5252-1BC6-491E-97DD-ADAFFA7AB6FF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46814-682C-461A-9935-40C64360180C}">
      <dgm:prSet phldrT="[Text]"/>
      <dgm:spPr>
        <a:solidFill>
          <a:srgbClr val="FFFF00"/>
        </a:solidFill>
      </dgm:spPr>
      <dgm:t>
        <a:bodyPr/>
        <a:lstStyle/>
        <a:p>
          <a:r>
            <a:rPr lang="ar-EG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الجغرافية والبيئة</a:t>
          </a:r>
          <a:endParaRPr lang="en-US" b="1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gm:t>
    </dgm:pt>
    <dgm:pt modelId="{0679B223-113F-4D8D-A364-B7913B5E000E}" type="parTrans" cxnId="{831573A1-F156-4DB9-906A-F7F9637ABE52}">
      <dgm:prSet/>
      <dgm:spPr/>
      <dgm:t>
        <a:bodyPr/>
        <a:lstStyle/>
        <a:p>
          <a:endParaRPr lang="en-US"/>
        </a:p>
      </dgm:t>
    </dgm:pt>
    <dgm:pt modelId="{59AAE16F-F92C-46EF-8DC2-8504E660928E}" type="sibTrans" cxnId="{831573A1-F156-4DB9-906A-F7F9637ABE52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5E8EAA8-6C62-4973-988E-0FA7C6D479B4}">
      <dgm:prSet phldrT="[Text]"/>
      <dgm:spPr>
        <a:solidFill>
          <a:srgbClr val="FFFF00"/>
        </a:solidFill>
      </dgm:spPr>
      <dgm:t>
        <a:bodyPr/>
        <a:lstStyle/>
        <a:p>
          <a:r>
            <a:rPr lang="ar-EG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الجغرافية كتخصص</a:t>
          </a:r>
          <a:endParaRPr lang="en-US" b="1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gm:t>
    </dgm:pt>
    <dgm:pt modelId="{E145514C-CDF4-4799-9A38-3AF51B30125A}" type="parTrans" cxnId="{32AC1371-502F-4174-A14E-B027941A71E2}">
      <dgm:prSet/>
      <dgm:spPr/>
      <dgm:t>
        <a:bodyPr/>
        <a:lstStyle/>
        <a:p>
          <a:endParaRPr lang="en-US"/>
        </a:p>
      </dgm:t>
    </dgm:pt>
    <dgm:pt modelId="{52D458CF-9EC6-4EB0-8ECE-A9F697D27BC7}" type="sibTrans" cxnId="{32AC1371-502F-4174-A14E-B027941A71E2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84416E-BE3A-4252-A3CE-67F39BD65491}">
      <dgm:prSet phldrT="[Text]"/>
      <dgm:spPr>
        <a:solidFill>
          <a:srgbClr val="FFFF00"/>
        </a:solidFill>
      </dgm:spPr>
      <dgm:t>
        <a:bodyPr/>
        <a:lstStyle/>
        <a:p>
          <a:r>
            <a:rPr lang="ar-EG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 كمتخصص</a:t>
          </a:r>
          <a:endParaRPr lang="en-US" b="1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gm:t>
    </dgm:pt>
    <dgm:pt modelId="{6BB8F571-40D0-48DC-83F5-80091A5FACF8}" type="parTrans" cxnId="{C0428D88-5505-42F6-BD51-644B69CD673F}">
      <dgm:prSet/>
      <dgm:spPr/>
      <dgm:t>
        <a:bodyPr/>
        <a:lstStyle/>
        <a:p>
          <a:endParaRPr lang="en-US"/>
        </a:p>
      </dgm:t>
    </dgm:pt>
    <dgm:pt modelId="{1B3A4F48-A3F1-45D7-8D7E-F00B9383C83C}" type="sibTrans" cxnId="{C0428D88-5505-42F6-BD51-644B69CD673F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69763F0-C0AD-4436-94D8-901D2A9B6FE7}" type="pres">
      <dgm:prSet presAssocID="{821F5252-1BC6-491E-97DD-ADAFFA7AB6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AA562-47D5-4C95-BD30-EC436FA4FA05}" type="pres">
      <dgm:prSet presAssocID="{3D546814-682C-461A-9935-40C6436018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0069D-79B7-46BC-86A6-0A72ADEB8577}" type="pres">
      <dgm:prSet presAssocID="{59AAE16F-F92C-46EF-8DC2-8504E660928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431362A-C1ED-459E-89F9-F6482CB89F57}" type="pres">
      <dgm:prSet presAssocID="{59AAE16F-F92C-46EF-8DC2-8504E660928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13D56A5-7BA0-479C-A8CF-5E79EC01CEBE}" type="pres">
      <dgm:prSet presAssocID="{65E8EAA8-6C62-4973-988E-0FA7C6D479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788C1-6661-4138-9F85-1203DB3EE722}" type="pres">
      <dgm:prSet presAssocID="{52D458CF-9EC6-4EB0-8ECE-A9F697D27B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D72472B-AE4C-44B4-BAAF-876AF6DF5EE6}" type="pres">
      <dgm:prSet presAssocID="{52D458CF-9EC6-4EB0-8ECE-A9F697D27B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95A8D6-1B49-4F94-938B-10248B533E97}" type="pres">
      <dgm:prSet presAssocID="{4C84416E-BE3A-4252-A3CE-67F39BD654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CCBEA-157F-46C5-88CA-DF395AA9BB7F}" type="pres">
      <dgm:prSet presAssocID="{1B3A4F48-A3F1-45D7-8D7E-F00B9383C8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ACADEEF-D248-4D1D-9495-87752EBE7A18}" type="pres">
      <dgm:prSet presAssocID="{1B3A4F48-A3F1-45D7-8D7E-F00B9383C8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39C17AA-C5CA-4CE0-9C7F-49CDB7082990}" type="presOf" srcId="{52D458CF-9EC6-4EB0-8ECE-A9F697D27BC7}" destId="{19F788C1-6661-4138-9F85-1203DB3EE722}" srcOrd="0" destOrd="0" presId="urn:microsoft.com/office/officeart/2005/8/layout/cycle7"/>
    <dgm:cxn modelId="{C0428D88-5505-42F6-BD51-644B69CD673F}" srcId="{821F5252-1BC6-491E-97DD-ADAFFA7AB6FF}" destId="{4C84416E-BE3A-4252-A3CE-67F39BD65491}" srcOrd="2" destOrd="0" parTransId="{6BB8F571-40D0-48DC-83F5-80091A5FACF8}" sibTransId="{1B3A4F48-A3F1-45D7-8D7E-F00B9383C83C}"/>
    <dgm:cxn modelId="{6A5DB822-FDB9-48A8-8E5C-B7BBEB1C2A8C}" type="presOf" srcId="{1B3A4F48-A3F1-45D7-8D7E-F00B9383C83C}" destId="{7ACADEEF-D248-4D1D-9495-87752EBE7A18}" srcOrd="1" destOrd="0" presId="urn:microsoft.com/office/officeart/2005/8/layout/cycle7"/>
    <dgm:cxn modelId="{B6D28219-6B57-4971-917A-4DB14F312D80}" type="presOf" srcId="{4C84416E-BE3A-4252-A3CE-67F39BD65491}" destId="{DE95A8D6-1B49-4F94-938B-10248B533E97}" srcOrd="0" destOrd="0" presId="urn:microsoft.com/office/officeart/2005/8/layout/cycle7"/>
    <dgm:cxn modelId="{BE89A6F4-E9C9-4279-BF8E-1D02D2616796}" type="presOf" srcId="{65E8EAA8-6C62-4973-988E-0FA7C6D479B4}" destId="{513D56A5-7BA0-479C-A8CF-5E79EC01CEBE}" srcOrd="0" destOrd="0" presId="urn:microsoft.com/office/officeart/2005/8/layout/cycle7"/>
    <dgm:cxn modelId="{DA92B19B-B293-4A5A-8C0E-0E711CF95C65}" type="presOf" srcId="{1B3A4F48-A3F1-45D7-8D7E-F00B9383C83C}" destId="{DC0CCBEA-157F-46C5-88CA-DF395AA9BB7F}" srcOrd="0" destOrd="0" presId="urn:microsoft.com/office/officeart/2005/8/layout/cycle7"/>
    <dgm:cxn modelId="{32AC1371-502F-4174-A14E-B027941A71E2}" srcId="{821F5252-1BC6-491E-97DD-ADAFFA7AB6FF}" destId="{65E8EAA8-6C62-4973-988E-0FA7C6D479B4}" srcOrd="1" destOrd="0" parTransId="{E145514C-CDF4-4799-9A38-3AF51B30125A}" sibTransId="{52D458CF-9EC6-4EB0-8ECE-A9F697D27BC7}"/>
    <dgm:cxn modelId="{34B6A551-609E-4109-A92B-8188AB84F019}" type="presOf" srcId="{52D458CF-9EC6-4EB0-8ECE-A9F697D27BC7}" destId="{7D72472B-AE4C-44B4-BAAF-876AF6DF5EE6}" srcOrd="1" destOrd="0" presId="urn:microsoft.com/office/officeart/2005/8/layout/cycle7"/>
    <dgm:cxn modelId="{BEF4CB45-D295-4446-A02C-B4B0ECBA2EA6}" type="presOf" srcId="{3D546814-682C-461A-9935-40C64360180C}" destId="{C9DAA562-47D5-4C95-BD30-EC436FA4FA05}" srcOrd="0" destOrd="0" presId="urn:microsoft.com/office/officeart/2005/8/layout/cycle7"/>
    <dgm:cxn modelId="{8AA4C1DE-87FB-4BBD-9F87-D83BB29D3FA2}" type="presOf" srcId="{59AAE16F-F92C-46EF-8DC2-8504E660928E}" destId="{9431362A-C1ED-459E-89F9-F6482CB89F57}" srcOrd="1" destOrd="0" presId="urn:microsoft.com/office/officeart/2005/8/layout/cycle7"/>
    <dgm:cxn modelId="{BE7C0B8A-C484-4727-8357-A38697ED7FAC}" type="presOf" srcId="{821F5252-1BC6-491E-97DD-ADAFFA7AB6FF}" destId="{F69763F0-C0AD-4436-94D8-901D2A9B6FE7}" srcOrd="0" destOrd="0" presId="urn:microsoft.com/office/officeart/2005/8/layout/cycle7"/>
    <dgm:cxn modelId="{055BD83E-3D43-4EFE-A72C-669B49EE0358}" type="presOf" srcId="{59AAE16F-F92C-46EF-8DC2-8504E660928E}" destId="{6820069D-79B7-46BC-86A6-0A72ADEB8577}" srcOrd="0" destOrd="0" presId="urn:microsoft.com/office/officeart/2005/8/layout/cycle7"/>
    <dgm:cxn modelId="{831573A1-F156-4DB9-906A-F7F9637ABE52}" srcId="{821F5252-1BC6-491E-97DD-ADAFFA7AB6FF}" destId="{3D546814-682C-461A-9935-40C64360180C}" srcOrd="0" destOrd="0" parTransId="{0679B223-113F-4D8D-A364-B7913B5E000E}" sibTransId="{59AAE16F-F92C-46EF-8DC2-8504E660928E}"/>
    <dgm:cxn modelId="{C81637FE-1B77-4D92-B41B-CAC1876BA71B}" type="presParOf" srcId="{F69763F0-C0AD-4436-94D8-901D2A9B6FE7}" destId="{C9DAA562-47D5-4C95-BD30-EC436FA4FA05}" srcOrd="0" destOrd="0" presId="urn:microsoft.com/office/officeart/2005/8/layout/cycle7"/>
    <dgm:cxn modelId="{9B073927-05B6-45D1-B6A7-2DBB44ED7313}" type="presParOf" srcId="{F69763F0-C0AD-4436-94D8-901D2A9B6FE7}" destId="{6820069D-79B7-46BC-86A6-0A72ADEB8577}" srcOrd="1" destOrd="0" presId="urn:microsoft.com/office/officeart/2005/8/layout/cycle7"/>
    <dgm:cxn modelId="{E5A3FCD4-CB5A-41C5-9198-4EAFAB4E6A67}" type="presParOf" srcId="{6820069D-79B7-46BC-86A6-0A72ADEB8577}" destId="{9431362A-C1ED-459E-89F9-F6482CB89F57}" srcOrd="0" destOrd="0" presId="urn:microsoft.com/office/officeart/2005/8/layout/cycle7"/>
    <dgm:cxn modelId="{3238F4DC-A624-4C99-9D34-A1EC4016383F}" type="presParOf" srcId="{F69763F0-C0AD-4436-94D8-901D2A9B6FE7}" destId="{513D56A5-7BA0-479C-A8CF-5E79EC01CEBE}" srcOrd="2" destOrd="0" presId="urn:microsoft.com/office/officeart/2005/8/layout/cycle7"/>
    <dgm:cxn modelId="{DAE1515E-CC82-404E-A648-CF1D2F46C7F8}" type="presParOf" srcId="{F69763F0-C0AD-4436-94D8-901D2A9B6FE7}" destId="{19F788C1-6661-4138-9F85-1203DB3EE722}" srcOrd="3" destOrd="0" presId="urn:microsoft.com/office/officeart/2005/8/layout/cycle7"/>
    <dgm:cxn modelId="{24D62FDB-20BD-4CF0-8343-9EEF80CBB171}" type="presParOf" srcId="{19F788C1-6661-4138-9F85-1203DB3EE722}" destId="{7D72472B-AE4C-44B4-BAAF-876AF6DF5EE6}" srcOrd="0" destOrd="0" presId="urn:microsoft.com/office/officeart/2005/8/layout/cycle7"/>
    <dgm:cxn modelId="{2C6EA070-7AEA-4311-8665-E366421A0A2E}" type="presParOf" srcId="{F69763F0-C0AD-4436-94D8-901D2A9B6FE7}" destId="{DE95A8D6-1B49-4F94-938B-10248B533E97}" srcOrd="4" destOrd="0" presId="urn:microsoft.com/office/officeart/2005/8/layout/cycle7"/>
    <dgm:cxn modelId="{D4B27594-62BD-4888-9BB4-34AE0A1633B9}" type="presParOf" srcId="{F69763F0-C0AD-4436-94D8-901D2A9B6FE7}" destId="{DC0CCBEA-157F-46C5-88CA-DF395AA9BB7F}" srcOrd="5" destOrd="0" presId="urn:microsoft.com/office/officeart/2005/8/layout/cycle7"/>
    <dgm:cxn modelId="{4105120C-5805-4CED-B830-281EEF87DA24}" type="presParOf" srcId="{DC0CCBEA-157F-46C5-88CA-DF395AA9BB7F}" destId="{7ACADEEF-D248-4D1D-9495-87752EBE7A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6322D-1212-49BE-BD95-936524776C7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F750A-6A4A-4E2C-BF21-C7C63228491B}">
      <dgm:prSet phldrT="[Text]" custT="1"/>
      <dgm:spPr/>
      <dgm:t>
        <a:bodyPr/>
        <a:lstStyle/>
        <a:p>
          <a:r>
            <a:rPr lang="ar-EG" sz="4800" b="1" dirty="0" smtClean="0">
              <a:solidFill>
                <a:srgbClr val="FFFF00"/>
              </a:solidFill>
              <a:cs typeface="PT Bold Heading" pitchFamily="2" charset="-78"/>
            </a:rPr>
            <a:t>الجغرافية كتخصص</a:t>
          </a:r>
          <a:endParaRPr lang="en-US" sz="4800" b="1" dirty="0">
            <a:solidFill>
              <a:srgbClr val="FFFF00"/>
            </a:solidFill>
            <a:cs typeface="PT Bold Heading" pitchFamily="2" charset="-78"/>
          </a:endParaRPr>
        </a:p>
      </dgm:t>
    </dgm:pt>
    <dgm:pt modelId="{5D4CAB38-056A-4073-988E-20948C0C834E}" type="parTrans" cxnId="{D48301FB-BB6A-4ADB-90D6-0D33A52AEC69}">
      <dgm:prSet/>
      <dgm:spPr/>
      <dgm:t>
        <a:bodyPr/>
        <a:lstStyle/>
        <a:p>
          <a:endParaRPr lang="en-US"/>
        </a:p>
      </dgm:t>
    </dgm:pt>
    <dgm:pt modelId="{5D9D436E-CAD6-4D96-8DEA-58766FF69EDE}" type="sibTrans" cxnId="{D48301FB-BB6A-4ADB-90D6-0D33A52AEC69}">
      <dgm:prSet/>
      <dgm:spPr/>
      <dgm:t>
        <a:bodyPr/>
        <a:lstStyle/>
        <a:p>
          <a:endParaRPr lang="en-US"/>
        </a:p>
      </dgm:t>
    </dgm:pt>
    <dgm:pt modelId="{741C2297-642B-429F-A9C4-44A3879156B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3600" b="1" u="none" dirty="0" smtClean="0">
              <a:cs typeface="PT Bold Heading" pitchFamily="2" charset="-78"/>
            </a:rPr>
            <a:t>تراكم الخبرة المعرفية</a:t>
          </a:r>
          <a:endParaRPr lang="en-US" sz="3600" u="none" dirty="0">
            <a:cs typeface="PT Bold Heading" pitchFamily="2" charset="-78"/>
          </a:endParaRPr>
        </a:p>
      </dgm:t>
    </dgm:pt>
    <dgm:pt modelId="{FD5D7014-ED77-487B-AD11-1086622024B0}" type="parTrans" cxnId="{C43E624B-1E16-4D74-8050-42DF188A58C5}">
      <dgm:prSet/>
      <dgm:spPr/>
      <dgm:t>
        <a:bodyPr/>
        <a:lstStyle/>
        <a:p>
          <a:endParaRPr lang="en-US"/>
        </a:p>
      </dgm:t>
    </dgm:pt>
    <dgm:pt modelId="{350E1EE5-FC38-4E97-BB69-0ED92219D3D3}" type="sibTrans" cxnId="{C43E624B-1E16-4D74-8050-42DF188A58C5}">
      <dgm:prSet/>
      <dgm:spPr/>
      <dgm:t>
        <a:bodyPr/>
        <a:lstStyle/>
        <a:p>
          <a:endParaRPr lang="en-US"/>
        </a:p>
      </dgm:t>
    </dgm:pt>
    <dgm:pt modelId="{A0440FB8-7C6F-4F5E-BC63-DA9056D22D50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EG" sz="4000" b="1" u="none" dirty="0" smtClean="0">
              <a:solidFill>
                <a:srgbClr val="FF0000"/>
              </a:solidFill>
              <a:cs typeface="PT Bold Heading" pitchFamily="2" charset="-78"/>
            </a:rPr>
            <a:t>الإطار العام للدراسات الجغرافية</a:t>
          </a:r>
          <a:endParaRPr lang="en-US" sz="4000" u="none" dirty="0">
            <a:solidFill>
              <a:srgbClr val="FF0000"/>
            </a:solidFill>
            <a:cs typeface="PT Bold Heading" pitchFamily="2" charset="-78"/>
          </a:endParaRPr>
        </a:p>
      </dgm:t>
    </dgm:pt>
    <dgm:pt modelId="{09B3F5CB-43EE-400A-8B16-C91ED6FD70CE}" type="parTrans" cxnId="{151BCB25-C78A-42F0-8106-DB410ED4B84A}">
      <dgm:prSet/>
      <dgm:spPr/>
      <dgm:t>
        <a:bodyPr/>
        <a:lstStyle/>
        <a:p>
          <a:endParaRPr lang="en-US"/>
        </a:p>
      </dgm:t>
    </dgm:pt>
    <dgm:pt modelId="{42720BF1-AB20-42F7-AF39-38515B7858CD}" type="sibTrans" cxnId="{151BCB25-C78A-42F0-8106-DB410ED4B84A}">
      <dgm:prSet/>
      <dgm:spPr/>
      <dgm:t>
        <a:bodyPr/>
        <a:lstStyle/>
        <a:p>
          <a:endParaRPr lang="en-US"/>
        </a:p>
      </dgm:t>
    </dgm:pt>
    <dgm:pt modelId="{B621B1B5-B4BB-487F-A244-7EC554E0B70A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نظرية المعرفة الجغرافية</a:t>
          </a:r>
          <a:endParaRPr lang="en-US" dirty="0">
            <a:solidFill>
              <a:srgbClr val="FF0000"/>
            </a:solidFill>
            <a:cs typeface="PT Bold Heading" pitchFamily="2" charset="-78"/>
          </a:endParaRPr>
        </a:p>
      </dgm:t>
    </dgm:pt>
    <dgm:pt modelId="{DAF2489E-CD93-46E6-A870-0EC758D1626C}" type="parTrans" cxnId="{33C2F067-0194-4F27-A85C-D4CBC30DAEFB}">
      <dgm:prSet/>
      <dgm:spPr/>
      <dgm:t>
        <a:bodyPr/>
        <a:lstStyle/>
        <a:p>
          <a:endParaRPr lang="en-US"/>
        </a:p>
      </dgm:t>
    </dgm:pt>
    <dgm:pt modelId="{9BD45CB2-4221-4740-BA89-ADBEF2E77501}" type="sibTrans" cxnId="{33C2F067-0194-4F27-A85C-D4CBC30DAEFB}">
      <dgm:prSet/>
      <dgm:spPr/>
      <dgm:t>
        <a:bodyPr/>
        <a:lstStyle/>
        <a:p>
          <a:endParaRPr lang="en-US"/>
        </a:p>
      </dgm:t>
    </dgm:pt>
    <dgm:pt modelId="{D128F6E2-0CE7-4170-87C1-B2E47022025B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cs typeface="PT Bold Heading" pitchFamily="2" charset="-78"/>
            </a:rPr>
            <a:t>ميدان علم الجغرافية</a:t>
          </a:r>
          <a:endParaRPr lang="en-US" dirty="0">
            <a:cs typeface="PT Bold Heading" pitchFamily="2" charset="-78"/>
          </a:endParaRPr>
        </a:p>
      </dgm:t>
    </dgm:pt>
    <dgm:pt modelId="{8A72556B-3713-4DB8-AB5A-00E16F258AB1}" type="parTrans" cxnId="{63900089-DDB2-4A3E-B2C2-ADCBB2FD0AC4}">
      <dgm:prSet/>
      <dgm:spPr/>
      <dgm:t>
        <a:bodyPr/>
        <a:lstStyle/>
        <a:p>
          <a:endParaRPr lang="en-US"/>
        </a:p>
      </dgm:t>
    </dgm:pt>
    <dgm:pt modelId="{D2ED7B42-6FA5-45BE-BB3E-376CC7A187F9}" type="sibTrans" cxnId="{63900089-DDB2-4A3E-B2C2-ADCBB2FD0AC4}">
      <dgm:prSet/>
      <dgm:spPr/>
      <dgm:t>
        <a:bodyPr/>
        <a:lstStyle/>
        <a:p>
          <a:endParaRPr lang="en-US"/>
        </a:p>
      </dgm:t>
    </dgm:pt>
    <dgm:pt modelId="{63760E4A-56E0-475A-BC75-F4A58E225821}">
      <dgm:prSet phldrT="[Text]"/>
      <dgm:spPr>
        <a:solidFill>
          <a:srgbClr val="FFFF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cs typeface="PT Bold Heading" pitchFamily="2" charset="-78"/>
            </a:rPr>
            <a:t>موقع الجغرافية بين العلوم</a:t>
          </a:r>
          <a:endParaRPr lang="en-US" dirty="0">
            <a:cs typeface="PT Bold Heading" pitchFamily="2" charset="-78"/>
          </a:endParaRPr>
        </a:p>
      </dgm:t>
    </dgm:pt>
    <dgm:pt modelId="{FF2AA999-94E4-46C6-8FDC-DD64227BCC4B}" type="parTrans" cxnId="{599A2975-594F-4DC4-994C-481F3D9EF81C}">
      <dgm:prSet/>
      <dgm:spPr/>
      <dgm:t>
        <a:bodyPr/>
        <a:lstStyle/>
        <a:p>
          <a:endParaRPr lang="en-US"/>
        </a:p>
      </dgm:t>
    </dgm:pt>
    <dgm:pt modelId="{E4F21008-68D5-496A-A00A-8EFF86B29F4E}" type="sibTrans" cxnId="{599A2975-594F-4DC4-994C-481F3D9EF81C}">
      <dgm:prSet/>
      <dgm:spPr/>
      <dgm:t>
        <a:bodyPr/>
        <a:lstStyle/>
        <a:p>
          <a:endParaRPr lang="en-US"/>
        </a:p>
      </dgm:t>
    </dgm:pt>
    <dgm:pt modelId="{B385759F-4511-42D7-821E-DF35BC88B13F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b="1" dirty="0" smtClean="0">
              <a:cs typeface="PT Bold Heading" pitchFamily="2" charset="-78"/>
            </a:rPr>
            <a:t>المدارس والمداخل الجغرافية</a:t>
          </a:r>
          <a:endParaRPr lang="en-US" dirty="0">
            <a:cs typeface="PT Bold Heading" pitchFamily="2" charset="-78"/>
          </a:endParaRPr>
        </a:p>
      </dgm:t>
    </dgm:pt>
    <dgm:pt modelId="{F4CEC08F-B19D-4490-AC34-9460467C270F}" type="parTrans" cxnId="{185C893E-A57F-4FD6-B78B-00E73EFBAFC8}">
      <dgm:prSet/>
      <dgm:spPr/>
      <dgm:t>
        <a:bodyPr/>
        <a:lstStyle/>
        <a:p>
          <a:endParaRPr lang="en-US"/>
        </a:p>
      </dgm:t>
    </dgm:pt>
    <dgm:pt modelId="{389042EB-0E0A-478D-8F0A-9A4FB017A2EA}" type="sibTrans" cxnId="{185C893E-A57F-4FD6-B78B-00E73EFBAFC8}">
      <dgm:prSet/>
      <dgm:spPr/>
      <dgm:t>
        <a:bodyPr/>
        <a:lstStyle/>
        <a:p>
          <a:endParaRPr lang="en-US"/>
        </a:p>
      </dgm:t>
    </dgm:pt>
    <dgm:pt modelId="{2FC3A152-3819-4D30-B8AE-1B5F2515C1D5}">
      <dgm:prSet custT="1"/>
      <dgm:spPr>
        <a:solidFill>
          <a:srgbClr val="FFFF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1"/>
          <a:r>
            <a:rPr lang="ar-EG" sz="3200" b="1" u="none" dirty="0" smtClean="0">
              <a:solidFill>
                <a:srgbClr val="FF0000"/>
              </a:solidFill>
              <a:cs typeface="PT Bold Heading" pitchFamily="2" charset="-78"/>
            </a:rPr>
            <a:t>مفهوم علم الجغرافية</a:t>
          </a:r>
          <a:endParaRPr lang="en-US" sz="3200" u="none" dirty="0">
            <a:solidFill>
              <a:srgbClr val="FF0000"/>
            </a:solidFill>
            <a:cs typeface="PT Bold Heading" pitchFamily="2" charset="-78"/>
          </a:endParaRPr>
        </a:p>
      </dgm:t>
    </dgm:pt>
    <dgm:pt modelId="{14674D30-B10B-45BC-913B-530B55B85ABD}" type="parTrans" cxnId="{7E9C0FEA-2201-4E88-879C-A2745A30A939}">
      <dgm:prSet/>
      <dgm:spPr/>
      <dgm:t>
        <a:bodyPr/>
        <a:lstStyle/>
        <a:p>
          <a:endParaRPr lang="en-US"/>
        </a:p>
      </dgm:t>
    </dgm:pt>
    <dgm:pt modelId="{0F874501-6DDA-4D20-9888-976D57C50A2F}" type="sibTrans" cxnId="{7E9C0FEA-2201-4E88-879C-A2745A30A939}">
      <dgm:prSet/>
      <dgm:spPr/>
      <dgm:t>
        <a:bodyPr/>
        <a:lstStyle/>
        <a:p>
          <a:endParaRPr lang="en-US"/>
        </a:p>
      </dgm:t>
    </dgm:pt>
    <dgm:pt modelId="{546A44A5-7860-41A5-8DC3-44FB247623FA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ar-EG" sz="3600" b="1" dirty="0" smtClean="0">
              <a:solidFill>
                <a:srgbClr val="002060"/>
              </a:solidFill>
              <a:cs typeface="PT Bold Heading" pitchFamily="2" charset="-78"/>
            </a:rPr>
            <a:t>مجال علم الجغرافية</a:t>
          </a:r>
          <a:endParaRPr lang="en-US" sz="3600" dirty="0">
            <a:solidFill>
              <a:srgbClr val="002060"/>
            </a:solidFill>
            <a:cs typeface="PT Bold Heading" pitchFamily="2" charset="-78"/>
          </a:endParaRPr>
        </a:p>
      </dgm:t>
    </dgm:pt>
    <dgm:pt modelId="{0924C252-E954-4CC4-A317-4368CB6F69B4}" type="sibTrans" cxnId="{218BA6C1-F72F-4618-AE2F-1497ED6D244C}">
      <dgm:prSet/>
      <dgm:spPr/>
      <dgm:t>
        <a:bodyPr/>
        <a:lstStyle/>
        <a:p>
          <a:endParaRPr lang="en-US"/>
        </a:p>
      </dgm:t>
    </dgm:pt>
    <dgm:pt modelId="{B7277834-434E-4926-80BA-29239545BF9E}" type="parTrans" cxnId="{218BA6C1-F72F-4618-AE2F-1497ED6D244C}">
      <dgm:prSet/>
      <dgm:spPr/>
      <dgm:t>
        <a:bodyPr/>
        <a:lstStyle/>
        <a:p>
          <a:endParaRPr lang="en-US"/>
        </a:p>
      </dgm:t>
    </dgm:pt>
    <dgm:pt modelId="{7E87E108-B12D-474B-BDED-628348C3C79F}" type="pres">
      <dgm:prSet presAssocID="{0186322D-1212-49BE-BD95-936524776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F42BC-E035-4344-B28D-8BB456233877}" type="pres">
      <dgm:prSet presAssocID="{546A44A5-7860-41A5-8DC3-44FB247623FA}" presName="boxAndChildren" presStyleCnt="0"/>
      <dgm:spPr/>
    </dgm:pt>
    <dgm:pt modelId="{4A43227F-97F3-4FBB-BF33-5DB3FB439F87}" type="pres">
      <dgm:prSet presAssocID="{546A44A5-7860-41A5-8DC3-44FB247623FA}" presName="parentTextBox" presStyleLbl="node1" presStyleIdx="0" presStyleCnt="3"/>
      <dgm:spPr/>
      <dgm:t>
        <a:bodyPr/>
        <a:lstStyle/>
        <a:p>
          <a:endParaRPr lang="en-US"/>
        </a:p>
      </dgm:t>
    </dgm:pt>
    <dgm:pt modelId="{0A66F315-9E8C-4454-9CB2-4BD16674F159}" type="pres">
      <dgm:prSet presAssocID="{546A44A5-7860-41A5-8DC3-44FB247623FA}" presName="entireBox" presStyleLbl="node1" presStyleIdx="0" presStyleCnt="3" custLinFactNeighborY="4948"/>
      <dgm:spPr/>
      <dgm:t>
        <a:bodyPr/>
        <a:lstStyle/>
        <a:p>
          <a:endParaRPr lang="en-US"/>
        </a:p>
      </dgm:t>
    </dgm:pt>
    <dgm:pt modelId="{468BCE13-813C-4C97-9074-33F6EF9095D0}" type="pres">
      <dgm:prSet presAssocID="{546A44A5-7860-41A5-8DC3-44FB247623FA}" presName="descendantBox" presStyleCnt="0"/>
      <dgm:spPr/>
    </dgm:pt>
    <dgm:pt modelId="{77B1C941-D432-4021-906D-A9910FC596F3}" type="pres">
      <dgm:prSet presAssocID="{63760E4A-56E0-475A-BC75-F4A58E22582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CF41A-2888-403A-A0A3-240744710EC0}" type="pres">
      <dgm:prSet presAssocID="{B385759F-4511-42D7-821E-DF35BC88B13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11A0-3E79-44C2-B0C1-EF389425AD75}" type="pres">
      <dgm:prSet presAssocID="{42720BF1-AB20-42F7-AF39-38515B7858CD}" presName="sp" presStyleCnt="0"/>
      <dgm:spPr/>
    </dgm:pt>
    <dgm:pt modelId="{70F8EED0-753A-4FAA-A756-7E48051D82B3}" type="pres">
      <dgm:prSet presAssocID="{A0440FB8-7C6F-4F5E-BC63-DA9056D22D50}" presName="arrowAndChildren" presStyleCnt="0"/>
      <dgm:spPr/>
    </dgm:pt>
    <dgm:pt modelId="{207717BC-191B-4B02-9AB7-E961E4D7FE22}" type="pres">
      <dgm:prSet presAssocID="{A0440FB8-7C6F-4F5E-BC63-DA9056D22D5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000929D-7F36-42B4-84BB-E719A486981A}" type="pres">
      <dgm:prSet presAssocID="{A0440FB8-7C6F-4F5E-BC63-DA9056D22D50}" presName="arrow" presStyleLbl="node1" presStyleIdx="1" presStyleCnt="3"/>
      <dgm:spPr/>
      <dgm:t>
        <a:bodyPr/>
        <a:lstStyle/>
        <a:p>
          <a:endParaRPr lang="en-US"/>
        </a:p>
      </dgm:t>
    </dgm:pt>
    <dgm:pt modelId="{160EF0AD-6BDA-42D0-8D57-C865349BC39C}" type="pres">
      <dgm:prSet presAssocID="{A0440FB8-7C6F-4F5E-BC63-DA9056D22D50}" presName="descendantArrow" presStyleCnt="0"/>
      <dgm:spPr/>
    </dgm:pt>
    <dgm:pt modelId="{204C1D4D-6C87-4606-8B27-DD918A3F685A}" type="pres">
      <dgm:prSet presAssocID="{B621B1B5-B4BB-487F-A244-7EC554E0B70A}" presName="childTextArrow" presStyleLbl="fgAccFollowNode1" presStyleIdx="2" presStyleCnt="6" custLinFactNeighborX="707" custLinFactNeighborY="-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5D427-52C8-4F22-85B1-BCE505DE5D5F}" type="pres">
      <dgm:prSet presAssocID="{D128F6E2-0CE7-4170-87C1-B2E47022025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E2B9-A3F4-441E-8A1C-144E0FF273C2}" type="pres">
      <dgm:prSet presAssocID="{5D9D436E-CAD6-4D96-8DEA-58766FF69EDE}" presName="sp" presStyleCnt="0"/>
      <dgm:spPr/>
    </dgm:pt>
    <dgm:pt modelId="{60122521-D72C-4B1D-B822-1BD506CA2FB5}" type="pres">
      <dgm:prSet presAssocID="{EBDF750A-6A4A-4E2C-BF21-C7C63228491B}" presName="arrowAndChildren" presStyleCnt="0"/>
      <dgm:spPr/>
    </dgm:pt>
    <dgm:pt modelId="{2B571C46-48A9-4823-912E-D7A3C27D2B50}" type="pres">
      <dgm:prSet presAssocID="{EBDF750A-6A4A-4E2C-BF21-C7C63228491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F7CD777-A827-4DF6-8F42-9DD3334A8C78}" type="pres">
      <dgm:prSet presAssocID="{EBDF750A-6A4A-4E2C-BF21-C7C63228491B}" presName="arrow" presStyleLbl="node1" presStyleIdx="2" presStyleCnt="3"/>
      <dgm:spPr/>
      <dgm:t>
        <a:bodyPr/>
        <a:lstStyle/>
        <a:p>
          <a:endParaRPr lang="en-US"/>
        </a:p>
      </dgm:t>
    </dgm:pt>
    <dgm:pt modelId="{C050DA60-AEF9-4320-8DD1-3E7E394651A7}" type="pres">
      <dgm:prSet presAssocID="{EBDF750A-6A4A-4E2C-BF21-C7C63228491B}" presName="descendantArrow" presStyleCnt="0"/>
      <dgm:spPr/>
    </dgm:pt>
    <dgm:pt modelId="{8D15AF32-3FD1-4C65-B1DD-C9812C3D0D02}" type="pres">
      <dgm:prSet presAssocID="{741C2297-642B-429F-A9C4-44A3879156BB}" presName="childTextArrow" presStyleLbl="fgAccFollowNode1" presStyleIdx="4" presStyleCnt="6" custScaleX="112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284CE-7319-420B-966C-6C0D128E2FA9}" type="pres">
      <dgm:prSet presAssocID="{2FC3A152-3819-4D30-B8AE-1B5F2515C1D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CE86D-702A-4F65-B4AF-36684612764C}" type="presOf" srcId="{EBDF750A-6A4A-4E2C-BF21-C7C63228491B}" destId="{3F7CD777-A827-4DF6-8F42-9DD3334A8C78}" srcOrd="1" destOrd="0" presId="urn:microsoft.com/office/officeart/2005/8/layout/process4"/>
    <dgm:cxn modelId="{151BCB25-C78A-42F0-8106-DB410ED4B84A}" srcId="{0186322D-1212-49BE-BD95-936524776C7B}" destId="{A0440FB8-7C6F-4F5E-BC63-DA9056D22D50}" srcOrd="1" destOrd="0" parTransId="{09B3F5CB-43EE-400A-8B16-C91ED6FD70CE}" sibTransId="{42720BF1-AB20-42F7-AF39-38515B7858CD}"/>
    <dgm:cxn modelId="{290A6E7E-5917-4903-8D0E-4D90B96CA844}" type="presOf" srcId="{546A44A5-7860-41A5-8DC3-44FB247623FA}" destId="{4A43227F-97F3-4FBB-BF33-5DB3FB439F87}" srcOrd="0" destOrd="0" presId="urn:microsoft.com/office/officeart/2005/8/layout/process4"/>
    <dgm:cxn modelId="{392A6CFC-30B7-4562-94A2-35986AB4FC18}" type="presOf" srcId="{B385759F-4511-42D7-821E-DF35BC88B13F}" destId="{35DCF41A-2888-403A-A0A3-240744710EC0}" srcOrd="0" destOrd="0" presId="urn:microsoft.com/office/officeart/2005/8/layout/process4"/>
    <dgm:cxn modelId="{63900089-DDB2-4A3E-B2C2-ADCBB2FD0AC4}" srcId="{A0440FB8-7C6F-4F5E-BC63-DA9056D22D50}" destId="{D128F6E2-0CE7-4170-87C1-B2E47022025B}" srcOrd="1" destOrd="0" parTransId="{8A72556B-3713-4DB8-AB5A-00E16F258AB1}" sibTransId="{D2ED7B42-6FA5-45BE-BB3E-376CC7A187F9}"/>
    <dgm:cxn modelId="{92C2A681-1C55-4AE5-8802-38EEB83B632D}" type="presOf" srcId="{A0440FB8-7C6F-4F5E-BC63-DA9056D22D50}" destId="{D000929D-7F36-42B4-84BB-E719A486981A}" srcOrd="1" destOrd="0" presId="urn:microsoft.com/office/officeart/2005/8/layout/process4"/>
    <dgm:cxn modelId="{185C893E-A57F-4FD6-B78B-00E73EFBAFC8}" srcId="{546A44A5-7860-41A5-8DC3-44FB247623FA}" destId="{B385759F-4511-42D7-821E-DF35BC88B13F}" srcOrd="1" destOrd="0" parTransId="{F4CEC08F-B19D-4490-AC34-9460467C270F}" sibTransId="{389042EB-0E0A-478D-8F0A-9A4FB017A2EA}"/>
    <dgm:cxn modelId="{C79EBDBA-FB46-47D6-BC2C-CDC036AFAC45}" type="presOf" srcId="{2FC3A152-3819-4D30-B8AE-1B5F2515C1D5}" destId="{17E284CE-7319-420B-966C-6C0D128E2FA9}" srcOrd="0" destOrd="0" presId="urn:microsoft.com/office/officeart/2005/8/layout/process4"/>
    <dgm:cxn modelId="{4B872DA7-625A-4B57-8151-38A84E1374B9}" type="presOf" srcId="{546A44A5-7860-41A5-8DC3-44FB247623FA}" destId="{0A66F315-9E8C-4454-9CB2-4BD16674F159}" srcOrd="1" destOrd="0" presId="urn:microsoft.com/office/officeart/2005/8/layout/process4"/>
    <dgm:cxn modelId="{09EB8A74-9C62-4904-BCE2-019D1568937A}" type="presOf" srcId="{0186322D-1212-49BE-BD95-936524776C7B}" destId="{7E87E108-B12D-474B-BDED-628348C3C79F}" srcOrd="0" destOrd="0" presId="urn:microsoft.com/office/officeart/2005/8/layout/process4"/>
    <dgm:cxn modelId="{46BD9DE0-AADF-4E1A-ABF1-508DD80C366C}" type="presOf" srcId="{A0440FB8-7C6F-4F5E-BC63-DA9056D22D50}" destId="{207717BC-191B-4B02-9AB7-E961E4D7FE22}" srcOrd="0" destOrd="0" presId="urn:microsoft.com/office/officeart/2005/8/layout/process4"/>
    <dgm:cxn modelId="{C43E624B-1E16-4D74-8050-42DF188A58C5}" srcId="{EBDF750A-6A4A-4E2C-BF21-C7C63228491B}" destId="{741C2297-642B-429F-A9C4-44A3879156BB}" srcOrd="0" destOrd="0" parTransId="{FD5D7014-ED77-487B-AD11-1086622024B0}" sibTransId="{350E1EE5-FC38-4E97-BB69-0ED92219D3D3}"/>
    <dgm:cxn modelId="{D48301FB-BB6A-4ADB-90D6-0D33A52AEC69}" srcId="{0186322D-1212-49BE-BD95-936524776C7B}" destId="{EBDF750A-6A4A-4E2C-BF21-C7C63228491B}" srcOrd="0" destOrd="0" parTransId="{5D4CAB38-056A-4073-988E-20948C0C834E}" sibTransId="{5D9D436E-CAD6-4D96-8DEA-58766FF69EDE}"/>
    <dgm:cxn modelId="{218BA6C1-F72F-4618-AE2F-1497ED6D244C}" srcId="{0186322D-1212-49BE-BD95-936524776C7B}" destId="{546A44A5-7860-41A5-8DC3-44FB247623FA}" srcOrd="2" destOrd="0" parTransId="{B7277834-434E-4926-80BA-29239545BF9E}" sibTransId="{0924C252-E954-4CC4-A317-4368CB6F69B4}"/>
    <dgm:cxn modelId="{599A2975-594F-4DC4-994C-481F3D9EF81C}" srcId="{546A44A5-7860-41A5-8DC3-44FB247623FA}" destId="{63760E4A-56E0-475A-BC75-F4A58E225821}" srcOrd="0" destOrd="0" parTransId="{FF2AA999-94E4-46C6-8FDC-DD64227BCC4B}" sibTransId="{E4F21008-68D5-496A-A00A-8EFF86B29F4E}"/>
    <dgm:cxn modelId="{7912B6A7-E88E-431E-A6FF-F2DB2BFFCCDC}" type="presOf" srcId="{B621B1B5-B4BB-487F-A244-7EC554E0B70A}" destId="{204C1D4D-6C87-4606-8B27-DD918A3F685A}" srcOrd="0" destOrd="0" presId="urn:microsoft.com/office/officeart/2005/8/layout/process4"/>
    <dgm:cxn modelId="{163DA676-EE51-4B49-8912-07BB8C6DE2E2}" type="presOf" srcId="{63760E4A-56E0-475A-BC75-F4A58E225821}" destId="{77B1C941-D432-4021-906D-A9910FC596F3}" srcOrd="0" destOrd="0" presId="urn:microsoft.com/office/officeart/2005/8/layout/process4"/>
    <dgm:cxn modelId="{D63BBF24-27F0-4AE6-8F2F-E943EA335F61}" type="presOf" srcId="{741C2297-642B-429F-A9C4-44A3879156BB}" destId="{8D15AF32-3FD1-4C65-B1DD-C9812C3D0D02}" srcOrd="0" destOrd="0" presId="urn:microsoft.com/office/officeart/2005/8/layout/process4"/>
    <dgm:cxn modelId="{33C2F067-0194-4F27-A85C-D4CBC30DAEFB}" srcId="{A0440FB8-7C6F-4F5E-BC63-DA9056D22D50}" destId="{B621B1B5-B4BB-487F-A244-7EC554E0B70A}" srcOrd="0" destOrd="0" parTransId="{DAF2489E-CD93-46E6-A870-0EC758D1626C}" sibTransId="{9BD45CB2-4221-4740-BA89-ADBEF2E77501}"/>
    <dgm:cxn modelId="{7E9C0FEA-2201-4E88-879C-A2745A30A939}" srcId="{EBDF750A-6A4A-4E2C-BF21-C7C63228491B}" destId="{2FC3A152-3819-4D30-B8AE-1B5F2515C1D5}" srcOrd="1" destOrd="0" parTransId="{14674D30-B10B-45BC-913B-530B55B85ABD}" sibTransId="{0F874501-6DDA-4D20-9888-976D57C50A2F}"/>
    <dgm:cxn modelId="{FF1720CA-727A-42D7-9C96-27A31328A8D8}" type="presOf" srcId="{EBDF750A-6A4A-4E2C-BF21-C7C63228491B}" destId="{2B571C46-48A9-4823-912E-D7A3C27D2B50}" srcOrd="0" destOrd="0" presId="urn:microsoft.com/office/officeart/2005/8/layout/process4"/>
    <dgm:cxn modelId="{0E80B2AA-2A21-45D8-AD4F-DDA19458AC60}" type="presOf" srcId="{D128F6E2-0CE7-4170-87C1-B2E47022025B}" destId="{8DB5D427-52C8-4F22-85B1-BCE505DE5D5F}" srcOrd="0" destOrd="0" presId="urn:microsoft.com/office/officeart/2005/8/layout/process4"/>
    <dgm:cxn modelId="{51F18C0A-0287-4D42-B160-AA50606C9150}" type="presParOf" srcId="{7E87E108-B12D-474B-BDED-628348C3C79F}" destId="{121F42BC-E035-4344-B28D-8BB456233877}" srcOrd="0" destOrd="0" presId="urn:microsoft.com/office/officeart/2005/8/layout/process4"/>
    <dgm:cxn modelId="{612ED8E3-1933-43C2-8BA8-9745086928FE}" type="presParOf" srcId="{121F42BC-E035-4344-B28D-8BB456233877}" destId="{4A43227F-97F3-4FBB-BF33-5DB3FB439F87}" srcOrd="0" destOrd="0" presId="urn:microsoft.com/office/officeart/2005/8/layout/process4"/>
    <dgm:cxn modelId="{90A274BC-0005-45FB-927A-2BE2C0D0C944}" type="presParOf" srcId="{121F42BC-E035-4344-B28D-8BB456233877}" destId="{0A66F315-9E8C-4454-9CB2-4BD16674F159}" srcOrd="1" destOrd="0" presId="urn:microsoft.com/office/officeart/2005/8/layout/process4"/>
    <dgm:cxn modelId="{F35200BF-3DE3-4205-A6CF-66A168510BDE}" type="presParOf" srcId="{121F42BC-E035-4344-B28D-8BB456233877}" destId="{468BCE13-813C-4C97-9074-33F6EF9095D0}" srcOrd="2" destOrd="0" presId="urn:microsoft.com/office/officeart/2005/8/layout/process4"/>
    <dgm:cxn modelId="{C2EE78BD-3A3B-413B-B838-19191416C687}" type="presParOf" srcId="{468BCE13-813C-4C97-9074-33F6EF9095D0}" destId="{77B1C941-D432-4021-906D-A9910FC596F3}" srcOrd="0" destOrd="0" presId="urn:microsoft.com/office/officeart/2005/8/layout/process4"/>
    <dgm:cxn modelId="{064E2888-0BC1-4950-A56A-1E14A0BCA481}" type="presParOf" srcId="{468BCE13-813C-4C97-9074-33F6EF9095D0}" destId="{35DCF41A-2888-403A-A0A3-240744710EC0}" srcOrd="1" destOrd="0" presId="urn:microsoft.com/office/officeart/2005/8/layout/process4"/>
    <dgm:cxn modelId="{B54D4F4D-FCA0-4F61-97C0-A9D6BE52D60C}" type="presParOf" srcId="{7E87E108-B12D-474B-BDED-628348C3C79F}" destId="{46B011A0-3E79-44C2-B0C1-EF389425AD75}" srcOrd="1" destOrd="0" presId="urn:microsoft.com/office/officeart/2005/8/layout/process4"/>
    <dgm:cxn modelId="{31FE31C0-FEFD-4190-8082-59B346FA43BB}" type="presParOf" srcId="{7E87E108-B12D-474B-BDED-628348C3C79F}" destId="{70F8EED0-753A-4FAA-A756-7E48051D82B3}" srcOrd="2" destOrd="0" presId="urn:microsoft.com/office/officeart/2005/8/layout/process4"/>
    <dgm:cxn modelId="{3449B96F-3DC9-4EB2-85C9-1A8B1E8D803E}" type="presParOf" srcId="{70F8EED0-753A-4FAA-A756-7E48051D82B3}" destId="{207717BC-191B-4B02-9AB7-E961E4D7FE22}" srcOrd="0" destOrd="0" presId="urn:microsoft.com/office/officeart/2005/8/layout/process4"/>
    <dgm:cxn modelId="{1F4A5203-3C29-4A76-8012-5E6EED60587D}" type="presParOf" srcId="{70F8EED0-753A-4FAA-A756-7E48051D82B3}" destId="{D000929D-7F36-42B4-84BB-E719A486981A}" srcOrd="1" destOrd="0" presId="urn:microsoft.com/office/officeart/2005/8/layout/process4"/>
    <dgm:cxn modelId="{C276EAC0-9EC3-4711-ADDB-38035790CD4C}" type="presParOf" srcId="{70F8EED0-753A-4FAA-A756-7E48051D82B3}" destId="{160EF0AD-6BDA-42D0-8D57-C865349BC39C}" srcOrd="2" destOrd="0" presId="urn:microsoft.com/office/officeart/2005/8/layout/process4"/>
    <dgm:cxn modelId="{DF773FBC-C3AB-415D-B33F-51910B6CE7D7}" type="presParOf" srcId="{160EF0AD-6BDA-42D0-8D57-C865349BC39C}" destId="{204C1D4D-6C87-4606-8B27-DD918A3F685A}" srcOrd="0" destOrd="0" presId="urn:microsoft.com/office/officeart/2005/8/layout/process4"/>
    <dgm:cxn modelId="{E67EF78D-BAC3-4326-BE97-6904C9A2DCD2}" type="presParOf" srcId="{160EF0AD-6BDA-42D0-8D57-C865349BC39C}" destId="{8DB5D427-52C8-4F22-85B1-BCE505DE5D5F}" srcOrd="1" destOrd="0" presId="urn:microsoft.com/office/officeart/2005/8/layout/process4"/>
    <dgm:cxn modelId="{CD3A1BFB-1AB5-4E3C-B319-242463AFA619}" type="presParOf" srcId="{7E87E108-B12D-474B-BDED-628348C3C79F}" destId="{4C86E2B9-A3F4-441E-8A1C-144E0FF273C2}" srcOrd="3" destOrd="0" presId="urn:microsoft.com/office/officeart/2005/8/layout/process4"/>
    <dgm:cxn modelId="{2CF0BEC4-DA40-4559-8713-221F34B514CC}" type="presParOf" srcId="{7E87E108-B12D-474B-BDED-628348C3C79F}" destId="{60122521-D72C-4B1D-B822-1BD506CA2FB5}" srcOrd="4" destOrd="0" presId="urn:microsoft.com/office/officeart/2005/8/layout/process4"/>
    <dgm:cxn modelId="{0911147E-A96A-4685-AAF6-826EB2ADAD34}" type="presParOf" srcId="{60122521-D72C-4B1D-B822-1BD506CA2FB5}" destId="{2B571C46-48A9-4823-912E-D7A3C27D2B50}" srcOrd="0" destOrd="0" presId="urn:microsoft.com/office/officeart/2005/8/layout/process4"/>
    <dgm:cxn modelId="{2712D50E-5F00-4FA8-840B-AB1D17011C17}" type="presParOf" srcId="{60122521-D72C-4B1D-B822-1BD506CA2FB5}" destId="{3F7CD777-A827-4DF6-8F42-9DD3334A8C78}" srcOrd="1" destOrd="0" presId="urn:microsoft.com/office/officeart/2005/8/layout/process4"/>
    <dgm:cxn modelId="{9B5A75F5-FC57-44D2-8F3C-57C79A553B63}" type="presParOf" srcId="{60122521-D72C-4B1D-B822-1BD506CA2FB5}" destId="{C050DA60-AEF9-4320-8DD1-3E7E394651A7}" srcOrd="2" destOrd="0" presId="urn:microsoft.com/office/officeart/2005/8/layout/process4"/>
    <dgm:cxn modelId="{241602FC-94CA-4B72-BB40-D96143511E97}" type="presParOf" srcId="{C050DA60-AEF9-4320-8DD1-3E7E394651A7}" destId="{8D15AF32-3FD1-4C65-B1DD-C9812C3D0D02}" srcOrd="0" destOrd="0" presId="urn:microsoft.com/office/officeart/2005/8/layout/process4"/>
    <dgm:cxn modelId="{F17CC5EF-E0C2-4C0A-BE10-087A9CC663F9}" type="presParOf" srcId="{C050DA60-AEF9-4320-8DD1-3E7E394651A7}" destId="{17E284CE-7319-420B-966C-6C0D128E2FA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9F289-9C81-47E6-971B-4FB9FF3F56C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52FCA-9168-4390-87C3-7BA83AADCAC4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ar-EG" sz="7200" b="1" dirty="0" smtClean="0">
              <a:solidFill>
                <a:srgbClr val="002060"/>
              </a:solidFill>
              <a:cs typeface="PT Bold Heading" pitchFamily="2" charset="-78"/>
            </a:rPr>
            <a:t>الجغرافي كمتخصص </a:t>
          </a:r>
          <a:endParaRPr lang="en-US" sz="7200" dirty="0">
            <a:solidFill>
              <a:srgbClr val="002060"/>
            </a:solidFill>
            <a:cs typeface="PT Bold Heading" pitchFamily="2" charset="-78"/>
          </a:endParaRPr>
        </a:p>
      </dgm:t>
    </dgm:pt>
    <dgm:pt modelId="{94573659-E3BF-4A77-9B79-1052A1027E5C}" type="parTrans" cxnId="{3E9545C8-D5BF-441C-8210-4B649F7B33EA}">
      <dgm:prSet/>
      <dgm:spPr/>
      <dgm:t>
        <a:bodyPr/>
        <a:lstStyle/>
        <a:p>
          <a:endParaRPr lang="en-US"/>
        </a:p>
      </dgm:t>
    </dgm:pt>
    <dgm:pt modelId="{0D16C939-4F88-44E9-B44C-A3D1812B33A2}" type="sibTrans" cxnId="{3E9545C8-D5BF-441C-8210-4B649F7B33EA}">
      <dgm:prSet/>
      <dgm:spPr/>
      <dgm:t>
        <a:bodyPr/>
        <a:lstStyle/>
        <a:p>
          <a:endParaRPr lang="en-US"/>
        </a:p>
      </dgm:t>
    </dgm:pt>
    <dgm:pt modelId="{FB7A3E24-057A-4F52-B6E7-BE5706FDBBBA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EG" sz="6000" b="1" dirty="0" smtClean="0">
              <a:cs typeface="PT Bold Heading" pitchFamily="2" charset="-78"/>
            </a:rPr>
            <a:t>المهارات التي يمتلكها الجغرافي</a:t>
          </a:r>
          <a:endParaRPr lang="en-US" sz="6000" b="1" dirty="0">
            <a:cs typeface="PT Bold Heading" pitchFamily="2" charset="-78"/>
          </a:endParaRPr>
        </a:p>
      </dgm:t>
    </dgm:pt>
    <dgm:pt modelId="{60D1121E-CE24-41D4-9346-241849D13260}" type="parTrans" cxnId="{BBEDF63D-3D39-4871-8B16-E09F3C60BB1C}">
      <dgm:prSet/>
      <dgm:spPr/>
      <dgm:t>
        <a:bodyPr/>
        <a:lstStyle/>
        <a:p>
          <a:endParaRPr lang="en-US"/>
        </a:p>
      </dgm:t>
    </dgm:pt>
    <dgm:pt modelId="{3019E5A9-8D60-4B8A-B6EB-C27A2E937EFF}" type="sibTrans" cxnId="{BBEDF63D-3D39-4871-8B16-E09F3C60BB1C}">
      <dgm:prSet/>
      <dgm:spPr/>
      <dgm:t>
        <a:bodyPr/>
        <a:lstStyle/>
        <a:p>
          <a:endParaRPr lang="en-US"/>
        </a:p>
      </dgm:t>
    </dgm:pt>
    <dgm:pt modelId="{5C1B0ECF-FFB8-4201-BA5D-A6778E8F414D}" type="pres">
      <dgm:prSet presAssocID="{9A99F289-9C81-47E6-971B-4FB9FF3F56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E05B9-0EEB-459C-8A60-6C95166FD937}" type="pres">
      <dgm:prSet presAssocID="{23C52FCA-9168-4390-87C3-7BA83AADCAC4}" presName="boxAndChildren" presStyleCnt="0"/>
      <dgm:spPr/>
    </dgm:pt>
    <dgm:pt modelId="{C725D362-A5C4-41DC-B9F6-4FB9F63976A6}" type="pres">
      <dgm:prSet presAssocID="{23C52FCA-9168-4390-87C3-7BA83AADCAC4}" presName="parentTextBox" presStyleLbl="node1" presStyleIdx="0" presStyleCnt="1"/>
      <dgm:spPr/>
      <dgm:t>
        <a:bodyPr/>
        <a:lstStyle/>
        <a:p>
          <a:endParaRPr lang="en-US"/>
        </a:p>
      </dgm:t>
    </dgm:pt>
    <dgm:pt modelId="{BCA7BCE0-C29E-4199-8B22-B3B70EE246E0}" type="pres">
      <dgm:prSet presAssocID="{23C52FCA-9168-4390-87C3-7BA83AADCAC4}" presName="entireBox" presStyleLbl="node1" presStyleIdx="0" presStyleCnt="1" custLinFactNeighborX="520" custLinFactNeighborY="-302"/>
      <dgm:spPr/>
      <dgm:t>
        <a:bodyPr/>
        <a:lstStyle/>
        <a:p>
          <a:endParaRPr lang="en-US"/>
        </a:p>
      </dgm:t>
    </dgm:pt>
    <dgm:pt modelId="{175B8201-683F-4773-AB88-EEB540BDA52C}" type="pres">
      <dgm:prSet presAssocID="{23C52FCA-9168-4390-87C3-7BA83AADCAC4}" presName="descendantBox" presStyleCnt="0"/>
      <dgm:spPr/>
    </dgm:pt>
    <dgm:pt modelId="{E9D3C284-29EB-4D65-8776-B2A8FF6B8917}" type="pres">
      <dgm:prSet presAssocID="{FB7A3E24-057A-4F52-B6E7-BE5706FDBBBA}" presName="childTextBox" presStyleLbl="fgAccFollowNode1" presStyleIdx="0" presStyleCnt="1" custLinFactNeighborY="-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5811D-A445-4471-B3DD-7A2EEE9C1F46}" type="presOf" srcId="{23C52FCA-9168-4390-87C3-7BA83AADCAC4}" destId="{C725D362-A5C4-41DC-B9F6-4FB9F63976A6}" srcOrd="0" destOrd="0" presId="urn:microsoft.com/office/officeart/2005/8/layout/process4"/>
    <dgm:cxn modelId="{3E9545C8-D5BF-441C-8210-4B649F7B33EA}" srcId="{9A99F289-9C81-47E6-971B-4FB9FF3F56C4}" destId="{23C52FCA-9168-4390-87C3-7BA83AADCAC4}" srcOrd="0" destOrd="0" parTransId="{94573659-E3BF-4A77-9B79-1052A1027E5C}" sibTransId="{0D16C939-4F88-44E9-B44C-A3D1812B33A2}"/>
    <dgm:cxn modelId="{0FFE597E-BD71-46A0-B3E8-EC8B49C54798}" type="presOf" srcId="{9A99F289-9C81-47E6-971B-4FB9FF3F56C4}" destId="{5C1B0ECF-FFB8-4201-BA5D-A6778E8F414D}" srcOrd="0" destOrd="0" presId="urn:microsoft.com/office/officeart/2005/8/layout/process4"/>
    <dgm:cxn modelId="{BBEDF63D-3D39-4871-8B16-E09F3C60BB1C}" srcId="{23C52FCA-9168-4390-87C3-7BA83AADCAC4}" destId="{FB7A3E24-057A-4F52-B6E7-BE5706FDBBBA}" srcOrd="0" destOrd="0" parTransId="{60D1121E-CE24-41D4-9346-241849D13260}" sibTransId="{3019E5A9-8D60-4B8A-B6EB-C27A2E937EFF}"/>
    <dgm:cxn modelId="{7E18D3C0-B0BB-4913-9645-635FE46911F5}" type="presOf" srcId="{FB7A3E24-057A-4F52-B6E7-BE5706FDBBBA}" destId="{E9D3C284-29EB-4D65-8776-B2A8FF6B8917}" srcOrd="0" destOrd="0" presId="urn:microsoft.com/office/officeart/2005/8/layout/process4"/>
    <dgm:cxn modelId="{D6EFDE9B-26CF-4A95-B69C-ABE1AC8B420F}" type="presOf" srcId="{23C52FCA-9168-4390-87C3-7BA83AADCAC4}" destId="{BCA7BCE0-C29E-4199-8B22-B3B70EE246E0}" srcOrd="1" destOrd="0" presId="urn:microsoft.com/office/officeart/2005/8/layout/process4"/>
    <dgm:cxn modelId="{B5D08FC2-6178-4000-B474-0A24938D7B86}" type="presParOf" srcId="{5C1B0ECF-FFB8-4201-BA5D-A6778E8F414D}" destId="{2DCE05B9-0EEB-459C-8A60-6C95166FD937}" srcOrd="0" destOrd="0" presId="urn:microsoft.com/office/officeart/2005/8/layout/process4"/>
    <dgm:cxn modelId="{3845ABD7-117B-4F71-BAA4-DEC0A15EC66C}" type="presParOf" srcId="{2DCE05B9-0EEB-459C-8A60-6C95166FD937}" destId="{C725D362-A5C4-41DC-B9F6-4FB9F63976A6}" srcOrd="0" destOrd="0" presId="urn:microsoft.com/office/officeart/2005/8/layout/process4"/>
    <dgm:cxn modelId="{AB43C50F-52C0-4A41-BEA3-5D882ED5B319}" type="presParOf" srcId="{2DCE05B9-0EEB-459C-8A60-6C95166FD937}" destId="{BCA7BCE0-C29E-4199-8B22-B3B70EE246E0}" srcOrd="1" destOrd="0" presId="urn:microsoft.com/office/officeart/2005/8/layout/process4"/>
    <dgm:cxn modelId="{36F5A962-F0E0-45ED-8C9A-9D880EB111BE}" type="presParOf" srcId="{2DCE05B9-0EEB-459C-8A60-6C95166FD937}" destId="{175B8201-683F-4773-AB88-EEB540BDA52C}" srcOrd="2" destOrd="0" presId="urn:microsoft.com/office/officeart/2005/8/layout/process4"/>
    <dgm:cxn modelId="{8DCA9A87-29F7-4145-A396-1B4A0ACD9A6C}" type="presParOf" srcId="{175B8201-683F-4773-AB88-EEB540BDA52C}" destId="{E9D3C284-29EB-4D65-8776-B2A8FF6B89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EEDA71-F922-492B-85B5-16A033CFD5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76089-A906-4257-B02B-E8B324D5E4DA}">
      <dgm:prSet phldrT="[Text]" custT="1"/>
      <dgm:spPr/>
      <dgm:t>
        <a:bodyPr/>
        <a:lstStyle/>
        <a:p>
          <a:pPr algn="ctr"/>
          <a:r>
            <a:rPr lang="ar-EG" sz="4000" b="1" dirty="0" smtClean="0"/>
            <a:t>مرحلة </a:t>
          </a:r>
          <a:r>
            <a:rPr lang="ar-EG" sz="4000" b="1" dirty="0" smtClean="0">
              <a:solidFill>
                <a:srgbClr val="FFFF00"/>
              </a:solidFill>
              <a:cs typeface="PT Bold Heading" pitchFamily="2" charset="-78"/>
            </a:rPr>
            <a:t>الإحساس</a:t>
          </a:r>
          <a:endParaRPr lang="en-US" sz="4000" b="1" dirty="0">
            <a:solidFill>
              <a:srgbClr val="FFFF00"/>
            </a:solidFill>
            <a:cs typeface="PT Bold Heading" pitchFamily="2" charset="-78"/>
          </a:endParaRPr>
        </a:p>
      </dgm:t>
    </dgm:pt>
    <dgm:pt modelId="{62DD0F12-7987-4C3B-AD24-BCAEB5BFCEDE}" type="parTrans" cxnId="{B4AF66E6-C221-43A9-B427-6CCF33C31A3C}">
      <dgm:prSet/>
      <dgm:spPr/>
      <dgm:t>
        <a:bodyPr/>
        <a:lstStyle/>
        <a:p>
          <a:endParaRPr lang="en-US"/>
        </a:p>
      </dgm:t>
    </dgm:pt>
    <dgm:pt modelId="{2CA71915-0717-429C-B1E6-28F406A926A9}" type="sibTrans" cxnId="{B4AF66E6-C221-43A9-B427-6CCF33C31A3C}">
      <dgm:prSet/>
      <dgm:spPr/>
      <dgm:t>
        <a:bodyPr/>
        <a:lstStyle/>
        <a:p>
          <a:endParaRPr lang="en-US"/>
        </a:p>
      </dgm:t>
    </dgm:pt>
    <dgm:pt modelId="{F8D0137B-3ED7-4EE9-8D9A-CC830E39B747}">
      <dgm:prSet phldrT="[Text]" custT="1"/>
      <dgm:spPr/>
      <dgm:t>
        <a:bodyPr/>
        <a:lstStyle/>
        <a:p>
          <a:pPr algn="ctr"/>
          <a:r>
            <a:rPr lang="ar-EG" sz="4000" b="1" dirty="0" smtClean="0"/>
            <a:t>مرحلة </a:t>
          </a:r>
          <a:r>
            <a:rPr lang="ar-EG" sz="4000" b="1" dirty="0" smtClean="0">
              <a:solidFill>
                <a:srgbClr val="FFFF00"/>
              </a:solidFill>
              <a:cs typeface="PT Bold Heading" pitchFamily="2" charset="-78"/>
            </a:rPr>
            <a:t>الوصف</a:t>
          </a:r>
          <a:endParaRPr lang="en-US" sz="4000" b="1" dirty="0">
            <a:solidFill>
              <a:srgbClr val="FFFF00"/>
            </a:solidFill>
            <a:cs typeface="PT Bold Heading" pitchFamily="2" charset="-78"/>
          </a:endParaRPr>
        </a:p>
      </dgm:t>
    </dgm:pt>
    <dgm:pt modelId="{D6B243FB-D7DC-4B64-BC05-E51465FC82EB}" type="parTrans" cxnId="{A29AE65F-A416-43EB-9EA8-0585D986B0F9}">
      <dgm:prSet/>
      <dgm:spPr/>
      <dgm:t>
        <a:bodyPr/>
        <a:lstStyle/>
        <a:p>
          <a:endParaRPr lang="en-US"/>
        </a:p>
      </dgm:t>
    </dgm:pt>
    <dgm:pt modelId="{D5E82C27-A104-42B0-8597-7B3A84A5FFDF}" type="sibTrans" cxnId="{A29AE65F-A416-43EB-9EA8-0585D986B0F9}">
      <dgm:prSet/>
      <dgm:spPr/>
      <dgm:t>
        <a:bodyPr/>
        <a:lstStyle/>
        <a:p>
          <a:endParaRPr lang="en-US"/>
        </a:p>
      </dgm:t>
    </dgm:pt>
    <dgm:pt modelId="{59F656F8-87DB-4FCF-BE1A-996685F7AA7D}">
      <dgm:prSet phldrT="[Text]" custT="1"/>
      <dgm:spPr/>
      <dgm:t>
        <a:bodyPr/>
        <a:lstStyle/>
        <a:p>
          <a:pPr algn="ctr"/>
          <a:r>
            <a:rPr lang="ar-EG" sz="3200" b="1" dirty="0" smtClean="0"/>
            <a:t>مرحلة </a:t>
          </a:r>
        </a:p>
        <a:p>
          <a:pPr algn="ctr"/>
          <a:r>
            <a:rPr lang="ar-EG" sz="3200" b="1" dirty="0" smtClean="0">
              <a:solidFill>
                <a:srgbClr val="FFFF00"/>
              </a:solidFill>
              <a:cs typeface="PT Bold Heading" pitchFamily="2" charset="-78"/>
            </a:rPr>
            <a:t>التحول من الفكر إلى العلم</a:t>
          </a:r>
          <a:endParaRPr lang="en-US" sz="3200" b="1" dirty="0">
            <a:solidFill>
              <a:srgbClr val="FFFF00"/>
            </a:solidFill>
            <a:cs typeface="PT Bold Heading" pitchFamily="2" charset="-78"/>
          </a:endParaRPr>
        </a:p>
      </dgm:t>
    </dgm:pt>
    <dgm:pt modelId="{2A4F976A-66E0-4D44-81AB-527A7E863085}" type="parTrans" cxnId="{73F15042-408E-4C49-8D55-7829ED3AD7B2}">
      <dgm:prSet/>
      <dgm:spPr/>
      <dgm:t>
        <a:bodyPr/>
        <a:lstStyle/>
        <a:p>
          <a:endParaRPr lang="en-US"/>
        </a:p>
      </dgm:t>
    </dgm:pt>
    <dgm:pt modelId="{C8065454-012D-4E80-845F-184A578FD0C7}" type="sibTrans" cxnId="{73F15042-408E-4C49-8D55-7829ED3AD7B2}">
      <dgm:prSet/>
      <dgm:spPr/>
      <dgm:t>
        <a:bodyPr/>
        <a:lstStyle/>
        <a:p>
          <a:endParaRPr lang="en-US"/>
        </a:p>
      </dgm:t>
    </dgm:pt>
    <dgm:pt modelId="{643095EB-94C8-47C7-B1E8-27BEC280B995}" type="pres">
      <dgm:prSet presAssocID="{3CEEDA71-F922-492B-85B5-16A033CFD5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C6F98-F0FF-4816-BE6A-2979B6362985}" type="pres">
      <dgm:prSet presAssocID="{7DB76089-A906-4257-B02B-E8B324D5E4DA}" presName="parentLin" presStyleCnt="0"/>
      <dgm:spPr/>
    </dgm:pt>
    <dgm:pt modelId="{DF2A4C66-67CB-4E78-8022-E08970EE2EC0}" type="pres">
      <dgm:prSet presAssocID="{7DB76089-A906-4257-B02B-E8B324D5E4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23A7EB-9CEF-46DB-9BE0-25F82B7463A2}" type="pres">
      <dgm:prSet presAssocID="{7DB76089-A906-4257-B02B-E8B324D5E4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CCAED-ACFC-4417-BC79-145498D56760}" type="pres">
      <dgm:prSet presAssocID="{7DB76089-A906-4257-B02B-E8B324D5E4DA}" presName="negativeSpace" presStyleCnt="0"/>
      <dgm:spPr/>
    </dgm:pt>
    <dgm:pt modelId="{239AB9CD-310D-465E-8DB4-968BB40380A7}" type="pres">
      <dgm:prSet presAssocID="{7DB76089-A906-4257-B02B-E8B324D5E4DA}" presName="childText" presStyleLbl="conFgAcc1" presStyleIdx="0" presStyleCnt="3">
        <dgm:presLayoutVars>
          <dgm:bulletEnabled val="1"/>
        </dgm:presLayoutVars>
      </dgm:prSet>
      <dgm:spPr/>
    </dgm:pt>
    <dgm:pt modelId="{2E7094AD-EBAB-453B-851B-AE1A4F952842}" type="pres">
      <dgm:prSet presAssocID="{2CA71915-0717-429C-B1E6-28F406A926A9}" presName="spaceBetweenRectangles" presStyleCnt="0"/>
      <dgm:spPr/>
    </dgm:pt>
    <dgm:pt modelId="{8A020070-E42F-4F0C-B241-BE4AFCAA603D}" type="pres">
      <dgm:prSet presAssocID="{F8D0137B-3ED7-4EE9-8D9A-CC830E39B747}" presName="parentLin" presStyleCnt="0"/>
      <dgm:spPr/>
    </dgm:pt>
    <dgm:pt modelId="{117A1FEE-30EA-40C3-8982-E9F7AE448652}" type="pres">
      <dgm:prSet presAssocID="{F8D0137B-3ED7-4EE9-8D9A-CC830E39B7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6E6CFF-9821-404B-BA32-1371E27C4424}" type="pres">
      <dgm:prSet presAssocID="{F8D0137B-3ED7-4EE9-8D9A-CC830E39B7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8FDB-6AE5-4003-AD46-0E6F941E4442}" type="pres">
      <dgm:prSet presAssocID="{F8D0137B-3ED7-4EE9-8D9A-CC830E39B747}" presName="negativeSpace" presStyleCnt="0"/>
      <dgm:spPr/>
    </dgm:pt>
    <dgm:pt modelId="{821B2FFC-22CA-4D19-9FF0-C9CF897BF1BC}" type="pres">
      <dgm:prSet presAssocID="{F8D0137B-3ED7-4EE9-8D9A-CC830E39B747}" presName="childText" presStyleLbl="conFgAcc1" presStyleIdx="1" presStyleCnt="3">
        <dgm:presLayoutVars>
          <dgm:bulletEnabled val="1"/>
        </dgm:presLayoutVars>
      </dgm:prSet>
      <dgm:spPr/>
    </dgm:pt>
    <dgm:pt modelId="{8C4D46CF-646A-4060-8A60-76AE36B6F83B}" type="pres">
      <dgm:prSet presAssocID="{D5E82C27-A104-42B0-8597-7B3A84A5FFDF}" presName="spaceBetweenRectangles" presStyleCnt="0"/>
      <dgm:spPr/>
    </dgm:pt>
    <dgm:pt modelId="{ADCA1DE7-FDB6-47BE-BF23-07553E1EFBDA}" type="pres">
      <dgm:prSet presAssocID="{59F656F8-87DB-4FCF-BE1A-996685F7AA7D}" presName="parentLin" presStyleCnt="0"/>
      <dgm:spPr/>
    </dgm:pt>
    <dgm:pt modelId="{9F00723D-0A84-46C7-AB28-2F0FC73FD6CD}" type="pres">
      <dgm:prSet presAssocID="{59F656F8-87DB-4FCF-BE1A-996685F7AA7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85A214B-8A6B-4B7E-B768-E4C2DA34B636}" type="pres">
      <dgm:prSet presAssocID="{59F656F8-87DB-4FCF-BE1A-996685F7AA7D}" presName="parentText" presStyleLbl="node1" presStyleIdx="2" presStyleCnt="3" custScaleY="1274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13E0E-7AE7-4D71-9898-472F00C734F8}" type="pres">
      <dgm:prSet presAssocID="{59F656F8-87DB-4FCF-BE1A-996685F7AA7D}" presName="negativeSpace" presStyleCnt="0"/>
      <dgm:spPr/>
    </dgm:pt>
    <dgm:pt modelId="{BC1B29A8-E86C-4E6C-9BB3-C90110768513}" type="pres">
      <dgm:prSet presAssocID="{59F656F8-87DB-4FCF-BE1A-996685F7AA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2C3CEF-DDF2-4350-B63A-9A57B59FD55B}" type="presOf" srcId="{59F656F8-87DB-4FCF-BE1A-996685F7AA7D}" destId="{185A214B-8A6B-4B7E-B768-E4C2DA34B636}" srcOrd="1" destOrd="0" presId="urn:microsoft.com/office/officeart/2005/8/layout/list1"/>
    <dgm:cxn modelId="{5090F569-1B6A-4E2A-8EC3-687F69799FFE}" type="presOf" srcId="{7DB76089-A906-4257-B02B-E8B324D5E4DA}" destId="{9023A7EB-9CEF-46DB-9BE0-25F82B7463A2}" srcOrd="1" destOrd="0" presId="urn:microsoft.com/office/officeart/2005/8/layout/list1"/>
    <dgm:cxn modelId="{B1EE8B89-D6BB-43D2-8624-F9458C8A4496}" type="presOf" srcId="{59F656F8-87DB-4FCF-BE1A-996685F7AA7D}" destId="{9F00723D-0A84-46C7-AB28-2F0FC73FD6CD}" srcOrd="0" destOrd="0" presId="urn:microsoft.com/office/officeart/2005/8/layout/list1"/>
    <dgm:cxn modelId="{F6027E72-129C-4D2E-91B1-C10B2FCBA120}" type="presOf" srcId="{F8D0137B-3ED7-4EE9-8D9A-CC830E39B747}" destId="{117A1FEE-30EA-40C3-8982-E9F7AE448652}" srcOrd="0" destOrd="0" presId="urn:microsoft.com/office/officeart/2005/8/layout/list1"/>
    <dgm:cxn modelId="{779E56DA-677D-4DB7-A397-952721BA99BA}" type="presOf" srcId="{F8D0137B-3ED7-4EE9-8D9A-CC830E39B747}" destId="{206E6CFF-9821-404B-BA32-1371E27C4424}" srcOrd="1" destOrd="0" presId="urn:microsoft.com/office/officeart/2005/8/layout/list1"/>
    <dgm:cxn modelId="{73F15042-408E-4C49-8D55-7829ED3AD7B2}" srcId="{3CEEDA71-F922-492B-85B5-16A033CFD50C}" destId="{59F656F8-87DB-4FCF-BE1A-996685F7AA7D}" srcOrd="2" destOrd="0" parTransId="{2A4F976A-66E0-4D44-81AB-527A7E863085}" sibTransId="{C8065454-012D-4E80-845F-184A578FD0C7}"/>
    <dgm:cxn modelId="{B4AF66E6-C221-43A9-B427-6CCF33C31A3C}" srcId="{3CEEDA71-F922-492B-85B5-16A033CFD50C}" destId="{7DB76089-A906-4257-B02B-E8B324D5E4DA}" srcOrd="0" destOrd="0" parTransId="{62DD0F12-7987-4C3B-AD24-BCAEB5BFCEDE}" sibTransId="{2CA71915-0717-429C-B1E6-28F406A926A9}"/>
    <dgm:cxn modelId="{A8202D0D-8232-48D6-9BC7-78DE5674B7A4}" type="presOf" srcId="{7DB76089-A906-4257-B02B-E8B324D5E4DA}" destId="{DF2A4C66-67CB-4E78-8022-E08970EE2EC0}" srcOrd="0" destOrd="0" presId="urn:microsoft.com/office/officeart/2005/8/layout/list1"/>
    <dgm:cxn modelId="{A29AE65F-A416-43EB-9EA8-0585D986B0F9}" srcId="{3CEEDA71-F922-492B-85B5-16A033CFD50C}" destId="{F8D0137B-3ED7-4EE9-8D9A-CC830E39B747}" srcOrd="1" destOrd="0" parTransId="{D6B243FB-D7DC-4B64-BC05-E51465FC82EB}" sibTransId="{D5E82C27-A104-42B0-8597-7B3A84A5FFDF}"/>
    <dgm:cxn modelId="{BEF0EFA3-F89E-4E00-9693-F74F8CD76C7B}" type="presOf" srcId="{3CEEDA71-F922-492B-85B5-16A033CFD50C}" destId="{643095EB-94C8-47C7-B1E8-27BEC280B995}" srcOrd="0" destOrd="0" presId="urn:microsoft.com/office/officeart/2005/8/layout/list1"/>
    <dgm:cxn modelId="{B8C91A2A-0974-4E83-8223-8C47D20D8572}" type="presParOf" srcId="{643095EB-94C8-47C7-B1E8-27BEC280B995}" destId="{0BBC6F98-F0FF-4816-BE6A-2979B6362985}" srcOrd="0" destOrd="0" presId="urn:microsoft.com/office/officeart/2005/8/layout/list1"/>
    <dgm:cxn modelId="{1F5133AD-6FFD-4069-B1EE-8B5BC2066506}" type="presParOf" srcId="{0BBC6F98-F0FF-4816-BE6A-2979B6362985}" destId="{DF2A4C66-67CB-4E78-8022-E08970EE2EC0}" srcOrd="0" destOrd="0" presId="urn:microsoft.com/office/officeart/2005/8/layout/list1"/>
    <dgm:cxn modelId="{DDE07D47-71F1-4B14-89C5-015D28B0E367}" type="presParOf" srcId="{0BBC6F98-F0FF-4816-BE6A-2979B6362985}" destId="{9023A7EB-9CEF-46DB-9BE0-25F82B7463A2}" srcOrd="1" destOrd="0" presId="urn:microsoft.com/office/officeart/2005/8/layout/list1"/>
    <dgm:cxn modelId="{4744F5B0-94A7-4E7E-ADF3-74D1270D5613}" type="presParOf" srcId="{643095EB-94C8-47C7-B1E8-27BEC280B995}" destId="{313CCAED-ACFC-4417-BC79-145498D56760}" srcOrd="1" destOrd="0" presId="urn:microsoft.com/office/officeart/2005/8/layout/list1"/>
    <dgm:cxn modelId="{3F7998D6-14BA-48C6-BF24-761B1D75F3FB}" type="presParOf" srcId="{643095EB-94C8-47C7-B1E8-27BEC280B995}" destId="{239AB9CD-310D-465E-8DB4-968BB40380A7}" srcOrd="2" destOrd="0" presId="urn:microsoft.com/office/officeart/2005/8/layout/list1"/>
    <dgm:cxn modelId="{B189FE32-A083-4B18-9531-6054B6DE4B57}" type="presParOf" srcId="{643095EB-94C8-47C7-B1E8-27BEC280B995}" destId="{2E7094AD-EBAB-453B-851B-AE1A4F952842}" srcOrd="3" destOrd="0" presId="urn:microsoft.com/office/officeart/2005/8/layout/list1"/>
    <dgm:cxn modelId="{0B958B91-F3FA-4271-BFF8-C85629117E32}" type="presParOf" srcId="{643095EB-94C8-47C7-B1E8-27BEC280B995}" destId="{8A020070-E42F-4F0C-B241-BE4AFCAA603D}" srcOrd="4" destOrd="0" presId="urn:microsoft.com/office/officeart/2005/8/layout/list1"/>
    <dgm:cxn modelId="{6EFE27C2-5DFB-49F1-BDFF-EDDA11E54D71}" type="presParOf" srcId="{8A020070-E42F-4F0C-B241-BE4AFCAA603D}" destId="{117A1FEE-30EA-40C3-8982-E9F7AE448652}" srcOrd="0" destOrd="0" presId="urn:microsoft.com/office/officeart/2005/8/layout/list1"/>
    <dgm:cxn modelId="{B96B8657-A7DD-44A5-94F1-D38FDEAF4924}" type="presParOf" srcId="{8A020070-E42F-4F0C-B241-BE4AFCAA603D}" destId="{206E6CFF-9821-404B-BA32-1371E27C4424}" srcOrd="1" destOrd="0" presId="urn:microsoft.com/office/officeart/2005/8/layout/list1"/>
    <dgm:cxn modelId="{55C439B7-320A-4788-9C71-34ECFC233573}" type="presParOf" srcId="{643095EB-94C8-47C7-B1E8-27BEC280B995}" destId="{EF218FDB-6AE5-4003-AD46-0E6F941E4442}" srcOrd="5" destOrd="0" presId="urn:microsoft.com/office/officeart/2005/8/layout/list1"/>
    <dgm:cxn modelId="{895463B2-A4CB-455C-BC7C-EDF10EACF4F4}" type="presParOf" srcId="{643095EB-94C8-47C7-B1E8-27BEC280B995}" destId="{821B2FFC-22CA-4D19-9FF0-C9CF897BF1BC}" srcOrd="6" destOrd="0" presId="urn:microsoft.com/office/officeart/2005/8/layout/list1"/>
    <dgm:cxn modelId="{327D8AAC-0F4A-4B34-83AC-8EAA89DEA23D}" type="presParOf" srcId="{643095EB-94C8-47C7-B1E8-27BEC280B995}" destId="{8C4D46CF-646A-4060-8A60-76AE36B6F83B}" srcOrd="7" destOrd="0" presId="urn:microsoft.com/office/officeart/2005/8/layout/list1"/>
    <dgm:cxn modelId="{82563EB4-8015-470C-91D8-5380A285422B}" type="presParOf" srcId="{643095EB-94C8-47C7-B1E8-27BEC280B995}" destId="{ADCA1DE7-FDB6-47BE-BF23-07553E1EFBDA}" srcOrd="8" destOrd="0" presId="urn:microsoft.com/office/officeart/2005/8/layout/list1"/>
    <dgm:cxn modelId="{AC78B0E1-9F34-4413-B7FE-AF35F63AAFD2}" type="presParOf" srcId="{ADCA1DE7-FDB6-47BE-BF23-07553E1EFBDA}" destId="{9F00723D-0A84-46C7-AB28-2F0FC73FD6CD}" srcOrd="0" destOrd="0" presId="urn:microsoft.com/office/officeart/2005/8/layout/list1"/>
    <dgm:cxn modelId="{F68CB5A3-4667-479C-9AAC-807858C48B8A}" type="presParOf" srcId="{ADCA1DE7-FDB6-47BE-BF23-07553E1EFBDA}" destId="{185A214B-8A6B-4B7E-B768-E4C2DA34B636}" srcOrd="1" destOrd="0" presId="urn:microsoft.com/office/officeart/2005/8/layout/list1"/>
    <dgm:cxn modelId="{BA5057D7-A1E0-4B73-AA4E-D141CD81E3AA}" type="presParOf" srcId="{643095EB-94C8-47C7-B1E8-27BEC280B995}" destId="{78C13E0E-7AE7-4D71-9898-472F00C734F8}" srcOrd="9" destOrd="0" presId="urn:microsoft.com/office/officeart/2005/8/layout/list1"/>
    <dgm:cxn modelId="{FCE9493A-7D1F-4575-914F-7AA5B6A9B945}" type="presParOf" srcId="{643095EB-94C8-47C7-B1E8-27BEC280B995}" destId="{BC1B29A8-E86C-4E6C-9BB3-C901107685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0957F-A755-405D-AE82-521EC3D71B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C21DD-ABC9-43F5-B767-CA16DADF6C67}">
      <dgm:prSet phldrT="[Text]"/>
      <dgm:spPr/>
      <dgm:t>
        <a:bodyPr/>
        <a:lstStyle/>
        <a:p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المدارس الجغرافية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43E90FE5-DACB-43E8-A78B-9F51A3F18F29}" type="parTrans" cxnId="{25AE4352-1E19-49F1-8464-0E2F1D67F42C}">
      <dgm:prSet/>
      <dgm:spPr/>
      <dgm:t>
        <a:bodyPr/>
        <a:lstStyle/>
        <a:p>
          <a:endParaRPr lang="en-US"/>
        </a:p>
      </dgm:t>
    </dgm:pt>
    <dgm:pt modelId="{F4AC1E81-7CB2-426C-A7AE-CA64FA789AB0}" type="sibTrans" cxnId="{25AE4352-1E19-49F1-8464-0E2F1D67F42C}">
      <dgm:prSet/>
      <dgm:spPr/>
      <dgm:t>
        <a:bodyPr/>
        <a:lstStyle/>
        <a:p>
          <a:endParaRPr lang="en-US"/>
        </a:p>
      </dgm:t>
    </dgm:pt>
    <dgm:pt modelId="{B611FE71-3324-4BAA-B2D0-3AFC00685BA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ar-EG" sz="3600" b="1" dirty="0" smtClean="0">
              <a:solidFill>
                <a:srgbClr val="C00000"/>
              </a:solidFill>
              <a:cs typeface="PT Bold Heading" pitchFamily="2" charset="-78"/>
            </a:rPr>
            <a:t>البيئية</a:t>
          </a:r>
          <a:endParaRPr lang="en-US" sz="28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A885CBAF-1933-4BC5-9893-D5FAF4C2432E}" type="parTrans" cxnId="{85626E84-68D5-43BC-90A4-06A640134233}">
      <dgm:prSet/>
      <dgm:spPr/>
      <dgm:t>
        <a:bodyPr/>
        <a:lstStyle/>
        <a:p>
          <a:endParaRPr lang="en-US"/>
        </a:p>
      </dgm:t>
    </dgm:pt>
    <dgm:pt modelId="{0477824C-0507-49D8-A8B8-11BD565CF4EE}" type="sibTrans" cxnId="{85626E84-68D5-43BC-90A4-06A640134233}">
      <dgm:prSet/>
      <dgm:spPr/>
      <dgm:t>
        <a:bodyPr/>
        <a:lstStyle/>
        <a:p>
          <a:endParaRPr lang="en-US"/>
        </a:p>
      </dgm:t>
    </dgm:pt>
    <dgm:pt modelId="{0DC5BB16-CAB9-469B-8501-7BD525A930D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ar-EG" sz="3600" b="1" dirty="0" smtClean="0">
              <a:cs typeface="PT Bold Heading" pitchFamily="2" charset="-78"/>
            </a:rPr>
            <a:t>الإقليمية</a:t>
          </a:r>
          <a:endParaRPr lang="en-US" sz="2800" b="1" dirty="0">
            <a:cs typeface="PT Bold Heading" pitchFamily="2" charset="-78"/>
          </a:endParaRPr>
        </a:p>
      </dgm:t>
    </dgm:pt>
    <dgm:pt modelId="{6771788D-E2B7-457B-9A2A-1B19B1676A17}" type="parTrans" cxnId="{7162E85D-BCBB-4784-8C20-559F8D12DC3C}">
      <dgm:prSet/>
      <dgm:spPr/>
      <dgm:t>
        <a:bodyPr/>
        <a:lstStyle/>
        <a:p>
          <a:endParaRPr lang="en-US"/>
        </a:p>
      </dgm:t>
    </dgm:pt>
    <dgm:pt modelId="{E25A0A92-748F-465D-BA5B-47BD27905C54}" type="sibTrans" cxnId="{7162E85D-BCBB-4784-8C20-559F8D12DC3C}">
      <dgm:prSet/>
      <dgm:spPr/>
      <dgm:t>
        <a:bodyPr/>
        <a:lstStyle/>
        <a:p>
          <a:endParaRPr lang="en-US"/>
        </a:p>
      </dgm:t>
    </dgm:pt>
    <dgm:pt modelId="{55DC2110-6127-4F09-B18E-DBC54E2BEED5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النظم البيئية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61887783-BD8C-4A9F-BC5A-A51FA4C5F0EB}" type="parTrans" cxnId="{B116E397-B69A-4B03-805B-D51931562A46}">
      <dgm:prSet/>
      <dgm:spPr/>
      <dgm:t>
        <a:bodyPr/>
        <a:lstStyle/>
        <a:p>
          <a:endParaRPr lang="en-US"/>
        </a:p>
      </dgm:t>
    </dgm:pt>
    <dgm:pt modelId="{8511A994-7DA1-422E-97E7-586BF4314FAC}" type="sibTrans" cxnId="{B116E397-B69A-4B03-805B-D51931562A46}">
      <dgm:prSet/>
      <dgm:spPr/>
      <dgm:t>
        <a:bodyPr/>
        <a:lstStyle/>
        <a:p>
          <a:endParaRPr lang="en-US"/>
        </a:p>
      </dgm:t>
    </dgm:pt>
    <dgm:pt modelId="{AC4A0BBF-5B8A-4C45-9F77-10DA92FE5F7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EG" sz="3200" b="1" dirty="0" smtClean="0">
              <a:solidFill>
                <a:srgbClr val="C00000"/>
              </a:solidFill>
              <a:cs typeface="PT Bold Heading" pitchFamily="2" charset="-78"/>
            </a:rPr>
            <a:t>اللاندسكيب</a:t>
          </a:r>
          <a:endParaRPr lang="en-US" sz="28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8387A1F-C10A-4C01-AC7A-74AFE8759FE0}" type="parTrans" cxnId="{AB6E79B3-EC01-4E42-9EF4-05CA73CE1345}">
      <dgm:prSet/>
      <dgm:spPr/>
      <dgm:t>
        <a:bodyPr/>
        <a:lstStyle/>
        <a:p>
          <a:endParaRPr lang="en-US"/>
        </a:p>
      </dgm:t>
    </dgm:pt>
    <dgm:pt modelId="{1D69C7DC-78B7-46C9-818E-40B3A0E7F183}" type="sibTrans" cxnId="{AB6E79B3-EC01-4E42-9EF4-05CA73CE1345}">
      <dgm:prSet/>
      <dgm:spPr/>
      <dgm:t>
        <a:bodyPr/>
        <a:lstStyle/>
        <a:p>
          <a:endParaRPr lang="en-US"/>
        </a:p>
      </dgm:t>
    </dgm:pt>
    <dgm:pt modelId="{E84327D5-1765-482F-B7D5-7BE16916FF8B}" type="pres">
      <dgm:prSet presAssocID="{7750957F-A755-405D-AE82-521EC3D71B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967F7E-0B2B-4446-9CC3-405AF89A3889}" type="pres">
      <dgm:prSet presAssocID="{D99C21DD-ABC9-43F5-B767-CA16DADF6C67}" presName="hierRoot1" presStyleCnt="0"/>
      <dgm:spPr/>
    </dgm:pt>
    <dgm:pt modelId="{CEFE6118-0FA6-4716-A5E1-F11545331034}" type="pres">
      <dgm:prSet presAssocID="{D99C21DD-ABC9-43F5-B767-CA16DADF6C67}" presName="composite" presStyleCnt="0"/>
      <dgm:spPr/>
    </dgm:pt>
    <dgm:pt modelId="{98E90790-B5FD-4DDE-A0CA-CBA6360C79D7}" type="pres">
      <dgm:prSet presAssocID="{D99C21DD-ABC9-43F5-B767-CA16DADF6C67}" presName="background" presStyleLbl="node0" presStyleIdx="0" presStyleCnt="1"/>
      <dgm:spPr/>
    </dgm:pt>
    <dgm:pt modelId="{41A2D299-085E-4EF8-88B0-673ACCEC0F51}" type="pres">
      <dgm:prSet presAssocID="{D99C21DD-ABC9-43F5-B767-CA16DADF6C6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7824E-8070-4046-B68B-FF5B02A9409F}" type="pres">
      <dgm:prSet presAssocID="{D99C21DD-ABC9-43F5-B767-CA16DADF6C67}" presName="hierChild2" presStyleCnt="0"/>
      <dgm:spPr/>
    </dgm:pt>
    <dgm:pt modelId="{D719BB98-0B0C-4E4F-83B0-1EAC2480CB31}" type="pres">
      <dgm:prSet presAssocID="{A885CBAF-1933-4BC5-9893-D5FAF4C2432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500A32-4860-4F18-9E9B-9CABE2B21FDC}" type="pres">
      <dgm:prSet presAssocID="{B611FE71-3324-4BAA-B2D0-3AFC00685BA7}" presName="hierRoot2" presStyleCnt="0"/>
      <dgm:spPr/>
    </dgm:pt>
    <dgm:pt modelId="{5C7E7DFF-F9D3-45D7-8A40-CE5BBA062331}" type="pres">
      <dgm:prSet presAssocID="{B611FE71-3324-4BAA-B2D0-3AFC00685BA7}" presName="composite2" presStyleCnt="0"/>
      <dgm:spPr/>
    </dgm:pt>
    <dgm:pt modelId="{3CFCA70D-3F57-4BC7-ACFB-6FC89DAF2E65}" type="pres">
      <dgm:prSet presAssocID="{B611FE71-3324-4BAA-B2D0-3AFC00685BA7}" presName="background2" presStyleLbl="node2" presStyleIdx="0" presStyleCnt="2"/>
      <dgm:spPr/>
    </dgm:pt>
    <dgm:pt modelId="{9DD63303-276E-45AD-930E-FB43282726D9}" type="pres">
      <dgm:prSet presAssocID="{B611FE71-3324-4BAA-B2D0-3AFC00685BA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D1686-8A60-4225-B21A-4B05526F2025}" type="pres">
      <dgm:prSet presAssocID="{B611FE71-3324-4BAA-B2D0-3AFC00685BA7}" presName="hierChild3" presStyleCnt="0"/>
      <dgm:spPr/>
    </dgm:pt>
    <dgm:pt modelId="{D60B1ED4-FC75-4444-80ED-BBA87CBB2DE8}" type="pres">
      <dgm:prSet presAssocID="{6771788D-E2B7-457B-9A2A-1B19B1676A1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FAC8E6E-9E3D-4BAF-A676-0405BA64BABD}" type="pres">
      <dgm:prSet presAssocID="{0DC5BB16-CAB9-469B-8501-7BD525A930DC}" presName="hierRoot3" presStyleCnt="0"/>
      <dgm:spPr/>
    </dgm:pt>
    <dgm:pt modelId="{DA7D9A58-89D7-44D6-B13C-F9AC018133F5}" type="pres">
      <dgm:prSet presAssocID="{0DC5BB16-CAB9-469B-8501-7BD525A930DC}" presName="composite3" presStyleCnt="0"/>
      <dgm:spPr/>
    </dgm:pt>
    <dgm:pt modelId="{D132E7D3-8829-47A3-9C50-D12E09D1420F}" type="pres">
      <dgm:prSet presAssocID="{0DC5BB16-CAB9-469B-8501-7BD525A930DC}" presName="background3" presStyleLbl="node3" presStyleIdx="0" presStyleCnt="2"/>
      <dgm:spPr/>
    </dgm:pt>
    <dgm:pt modelId="{5184FE0D-69D6-4F2C-A214-EBBC8FB4248A}" type="pres">
      <dgm:prSet presAssocID="{0DC5BB16-CAB9-469B-8501-7BD525A930D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A5264-3B31-43FD-9B5D-93EA30EFA722}" type="pres">
      <dgm:prSet presAssocID="{0DC5BB16-CAB9-469B-8501-7BD525A930DC}" presName="hierChild4" presStyleCnt="0"/>
      <dgm:spPr/>
    </dgm:pt>
    <dgm:pt modelId="{E3C3772B-0C45-4C69-903C-0026504A7916}" type="pres">
      <dgm:prSet presAssocID="{61887783-BD8C-4A9F-BC5A-A51FA4C5F0E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4D0054-F85D-4144-A86F-2153A2578355}" type="pres">
      <dgm:prSet presAssocID="{55DC2110-6127-4F09-B18E-DBC54E2BEED5}" presName="hierRoot2" presStyleCnt="0"/>
      <dgm:spPr/>
    </dgm:pt>
    <dgm:pt modelId="{4D698685-DD4E-4851-A681-7DA2056D4B84}" type="pres">
      <dgm:prSet presAssocID="{55DC2110-6127-4F09-B18E-DBC54E2BEED5}" presName="composite2" presStyleCnt="0"/>
      <dgm:spPr/>
    </dgm:pt>
    <dgm:pt modelId="{1DDFC9DF-7B81-446C-9B3B-41C7AD240FCE}" type="pres">
      <dgm:prSet presAssocID="{55DC2110-6127-4F09-B18E-DBC54E2BEED5}" presName="background2" presStyleLbl="node2" presStyleIdx="1" presStyleCnt="2"/>
      <dgm:spPr/>
    </dgm:pt>
    <dgm:pt modelId="{91B57291-21BB-40F2-BF50-141B73A96041}" type="pres">
      <dgm:prSet presAssocID="{55DC2110-6127-4F09-B18E-DBC54E2BEED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3E272-750E-4B0E-B222-E33321E3D275}" type="pres">
      <dgm:prSet presAssocID="{55DC2110-6127-4F09-B18E-DBC54E2BEED5}" presName="hierChild3" presStyleCnt="0"/>
      <dgm:spPr/>
    </dgm:pt>
    <dgm:pt modelId="{E0C71B4B-4CB1-4ED7-8B20-E88EE16A3808}" type="pres">
      <dgm:prSet presAssocID="{E8387A1F-C10A-4C01-AC7A-74AFE8759FE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E4E448F-9FA9-404A-856A-CE5D129B9537}" type="pres">
      <dgm:prSet presAssocID="{AC4A0BBF-5B8A-4C45-9F77-10DA92FE5F7A}" presName="hierRoot3" presStyleCnt="0"/>
      <dgm:spPr/>
    </dgm:pt>
    <dgm:pt modelId="{030BCB87-E4D3-4DFC-A739-1BAB7D60C3CF}" type="pres">
      <dgm:prSet presAssocID="{AC4A0BBF-5B8A-4C45-9F77-10DA92FE5F7A}" presName="composite3" presStyleCnt="0"/>
      <dgm:spPr/>
    </dgm:pt>
    <dgm:pt modelId="{B52FEAC1-B5BE-4E1C-8671-3777F1053638}" type="pres">
      <dgm:prSet presAssocID="{AC4A0BBF-5B8A-4C45-9F77-10DA92FE5F7A}" presName="background3" presStyleLbl="node3" presStyleIdx="1" presStyleCnt="2"/>
      <dgm:spPr/>
    </dgm:pt>
    <dgm:pt modelId="{F061B2B1-9E38-4E74-8DBA-07C2D2892330}" type="pres">
      <dgm:prSet presAssocID="{AC4A0BBF-5B8A-4C45-9F77-10DA92FE5F7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79FD9D-80D5-49E0-89BD-26A8FD12D6BB}" type="pres">
      <dgm:prSet presAssocID="{AC4A0BBF-5B8A-4C45-9F77-10DA92FE5F7A}" presName="hierChild4" presStyleCnt="0"/>
      <dgm:spPr/>
    </dgm:pt>
  </dgm:ptLst>
  <dgm:cxnLst>
    <dgm:cxn modelId="{B116E397-B69A-4B03-805B-D51931562A46}" srcId="{D99C21DD-ABC9-43F5-B767-CA16DADF6C67}" destId="{55DC2110-6127-4F09-B18E-DBC54E2BEED5}" srcOrd="1" destOrd="0" parTransId="{61887783-BD8C-4A9F-BC5A-A51FA4C5F0EB}" sibTransId="{8511A994-7DA1-422E-97E7-586BF4314FAC}"/>
    <dgm:cxn modelId="{A58C6A48-BFE3-4E0E-8C04-0D9EF44DBD75}" type="presOf" srcId="{E8387A1F-C10A-4C01-AC7A-74AFE8759FE0}" destId="{E0C71B4B-4CB1-4ED7-8B20-E88EE16A3808}" srcOrd="0" destOrd="0" presId="urn:microsoft.com/office/officeart/2005/8/layout/hierarchy1"/>
    <dgm:cxn modelId="{25AE4352-1E19-49F1-8464-0E2F1D67F42C}" srcId="{7750957F-A755-405D-AE82-521EC3D71B2E}" destId="{D99C21DD-ABC9-43F5-B767-CA16DADF6C67}" srcOrd="0" destOrd="0" parTransId="{43E90FE5-DACB-43E8-A78B-9F51A3F18F29}" sibTransId="{F4AC1E81-7CB2-426C-A7AE-CA64FA789AB0}"/>
    <dgm:cxn modelId="{39BE8CF2-F594-44B4-8F68-FA7DD2B5C59D}" type="presOf" srcId="{7750957F-A755-405D-AE82-521EC3D71B2E}" destId="{E84327D5-1765-482F-B7D5-7BE16916FF8B}" srcOrd="0" destOrd="0" presId="urn:microsoft.com/office/officeart/2005/8/layout/hierarchy1"/>
    <dgm:cxn modelId="{7F167B44-61BC-45E4-B35C-DC1CB6B648CB}" type="presOf" srcId="{D99C21DD-ABC9-43F5-B767-CA16DADF6C67}" destId="{41A2D299-085E-4EF8-88B0-673ACCEC0F51}" srcOrd="0" destOrd="0" presId="urn:microsoft.com/office/officeart/2005/8/layout/hierarchy1"/>
    <dgm:cxn modelId="{85626E84-68D5-43BC-90A4-06A640134233}" srcId="{D99C21DD-ABC9-43F5-B767-CA16DADF6C67}" destId="{B611FE71-3324-4BAA-B2D0-3AFC00685BA7}" srcOrd="0" destOrd="0" parTransId="{A885CBAF-1933-4BC5-9893-D5FAF4C2432E}" sibTransId="{0477824C-0507-49D8-A8B8-11BD565CF4EE}"/>
    <dgm:cxn modelId="{7162E85D-BCBB-4784-8C20-559F8D12DC3C}" srcId="{B611FE71-3324-4BAA-B2D0-3AFC00685BA7}" destId="{0DC5BB16-CAB9-469B-8501-7BD525A930DC}" srcOrd="0" destOrd="0" parTransId="{6771788D-E2B7-457B-9A2A-1B19B1676A17}" sibTransId="{E25A0A92-748F-465D-BA5B-47BD27905C54}"/>
    <dgm:cxn modelId="{60CCC61F-7A0E-471A-ADDA-66CC62F3AE0E}" type="presOf" srcId="{6771788D-E2B7-457B-9A2A-1B19B1676A17}" destId="{D60B1ED4-FC75-4444-80ED-BBA87CBB2DE8}" srcOrd="0" destOrd="0" presId="urn:microsoft.com/office/officeart/2005/8/layout/hierarchy1"/>
    <dgm:cxn modelId="{D0AF2B58-28B0-4D9D-9D7B-E1F9B14A3788}" type="presOf" srcId="{AC4A0BBF-5B8A-4C45-9F77-10DA92FE5F7A}" destId="{F061B2B1-9E38-4E74-8DBA-07C2D2892330}" srcOrd="0" destOrd="0" presId="urn:microsoft.com/office/officeart/2005/8/layout/hierarchy1"/>
    <dgm:cxn modelId="{DA279699-7404-4467-979B-A07E6A18DA01}" type="presOf" srcId="{55DC2110-6127-4F09-B18E-DBC54E2BEED5}" destId="{91B57291-21BB-40F2-BF50-141B73A96041}" srcOrd="0" destOrd="0" presId="urn:microsoft.com/office/officeart/2005/8/layout/hierarchy1"/>
    <dgm:cxn modelId="{6CC946E5-ED65-47EF-B0E5-E8A613E3AD32}" type="presOf" srcId="{A885CBAF-1933-4BC5-9893-D5FAF4C2432E}" destId="{D719BB98-0B0C-4E4F-83B0-1EAC2480CB31}" srcOrd="0" destOrd="0" presId="urn:microsoft.com/office/officeart/2005/8/layout/hierarchy1"/>
    <dgm:cxn modelId="{AF33E898-4147-45FF-9461-137C4773E7DC}" type="presOf" srcId="{61887783-BD8C-4A9F-BC5A-A51FA4C5F0EB}" destId="{E3C3772B-0C45-4C69-903C-0026504A7916}" srcOrd="0" destOrd="0" presId="urn:microsoft.com/office/officeart/2005/8/layout/hierarchy1"/>
    <dgm:cxn modelId="{AB6E79B3-EC01-4E42-9EF4-05CA73CE1345}" srcId="{55DC2110-6127-4F09-B18E-DBC54E2BEED5}" destId="{AC4A0BBF-5B8A-4C45-9F77-10DA92FE5F7A}" srcOrd="0" destOrd="0" parTransId="{E8387A1F-C10A-4C01-AC7A-74AFE8759FE0}" sibTransId="{1D69C7DC-78B7-46C9-818E-40B3A0E7F183}"/>
    <dgm:cxn modelId="{3580B5E6-37D9-4723-BE12-403FB6DE156D}" type="presOf" srcId="{B611FE71-3324-4BAA-B2D0-3AFC00685BA7}" destId="{9DD63303-276E-45AD-930E-FB43282726D9}" srcOrd="0" destOrd="0" presId="urn:microsoft.com/office/officeart/2005/8/layout/hierarchy1"/>
    <dgm:cxn modelId="{C5440211-268E-4A53-BA20-6927857C0F07}" type="presOf" srcId="{0DC5BB16-CAB9-469B-8501-7BD525A930DC}" destId="{5184FE0D-69D6-4F2C-A214-EBBC8FB4248A}" srcOrd="0" destOrd="0" presId="urn:microsoft.com/office/officeart/2005/8/layout/hierarchy1"/>
    <dgm:cxn modelId="{ECDFB1CC-BB46-4A68-BAA9-284C55B53FDF}" type="presParOf" srcId="{E84327D5-1765-482F-B7D5-7BE16916FF8B}" destId="{B6967F7E-0B2B-4446-9CC3-405AF89A3889}" srcOrd="0" destOrd="0" presId="urn:microsoft.com/office/officeart/2005/8/layout/hierarchy1"/>
    <dgm:cxn modelId="{E8D8C3E4-02D9-4B18-AFEA-B7061DB88075}" type="presParOf" srcId="{B6967F7E-0B2B-4446-9CC3-405AF89A3889}" destId="{CEFE6118-0FA6-4716-A5E1-F11545331034}" srcOrd="0" destOrd="0" presId="urn:microsoft.com/office/officeart/2005/8/layout/hierarchy1"/>
    <dgm:cxn modelId="{F205A9DB-523D-443C-A538-3BF1F363FD5D}" type="presParOf" srcId="{CEFE6118-0FA6-4716-A5E1-F11545331034}" destId="{98E90790-B5FD-4DDE-A0CA-CBA6360C79D7}" srcOrd="0" destOrd="0" presId="urn:microsoft.com/office/officeart/2005/8/layout/hierarchy1"/>
    <dgm:cxn modelId="{3E6FE859-8505-4B6C-85CF-C852148FDFC8}" type="presParOf" srcId="{CEFE6118-0FA6-4716-A5E1-F11545331034}" destId="{41A2D299-085E-4EF8-88B0-673ACCEC0F51}" srcOrd="1" destOrd="0" presId="urn:microsoft.com/office/officeart/2005/8/layout/hierarchy1"/>
    <dgm:cxn modelId="{58B799E8-B503-4154-A720-91F7704EE505}" type="presParOf" srcId="{B6967F7E-0B2B-4446-9CC3-405AF89A3889}" destId="{5B27824E-8070-4046-B68B-FF5B02A9409F}" srcOrd="1" destOrd="0" presId="urn:microsoft.com/office/officeart/2005/8/layout/hierarchy1"/>
    <dgm:cxn modelId="{BF028EF2-2845-472D-9394-3D85FC416B9A}" type="presParOf" srcId="{5B27824E-8070-4046-B68B-FF5B02A9409F}" destId="{D719BB98-0B0C-4E4F-83B0-1EAC2480CB31}" srcOrd="0" destOrd="0" presId="urn:microsoft.com/office/officeart/2005/8/layout/hierarchy1"/>
    <dgm:cxn modelId="{486735B3-A381-4ACA-9442-663BB948EE6D}" type="presParOf" srcId="{5B27824E-8070-4046-B68B-FF5B02A9409F}" destId="{2D500A32-4860-4F18-9E9B-9CABE2B21FDC}" srcOrd="1" destOrd="0" presId="urn:microsoft.com/office/officeart/2005/8/layout/hierarchy1"/>
    <dgm:cxn modelId="{D673DC96-99D0-4514-AEF3-B9BF431A2858}" type="presParOf" srcId="{2D500A32-4860-4F18-9E9B-9CABE2B21FDC}" destId="{5C7E7DFF-F9D3-45D7-8A40-CE5BBA062331}" srcOrd="0" destOrd="0" presId="urn:microsoft.com/office/officeart/2005/8/layout/hierarchy1"/>
    <dgm:cxn modelId="{2C22103A-6272-4DC3-8D4C-DC44A592C093}" type="presParOf" srcId="{5C7E7DFF-F9D3-45D7-8A40-CE5BBA062331}" destId="{3CFCA70D-3F57-4BC7-ACFB-6FC89DAF2E65}" srcOrd="0" destOrd="0" presId="urn:microsoft.com/office/officeart/2005/8/layout/hierarchy1"/>
    <dgm:cxn modelId="{65C60EEA-827C-4AE0-9178-7C0EBB95219A}" type="presParOf" srcId="{5C7E7DFF-F9D3-45D7-8A40-CE5BBA062331}" destId="{9DD63303-276E-45AD-930E-FB43282726D9}" srcOrd="1" destOrd="0" presId="urn:microsoft.com/office/officeart/2005/8/layout/hierarchy1"/>
    <dgm:cxn modelId="{29C7B714-D68E-4E15-AE78-FCB1D0394651}" type="presParOf" srcId="{2D500A32-4860-4F18-9E9B-9CABE2B21FDC}" destId="{8C3D1686-8A60-4225-B21A-4B05526F2025}" srcOrd="1" destOrd="0" presId="urn:microsoft.com/office/officeart/2005/8/layout/hierarchy1"/>
    <dgm:cxn modelId="{077CAE1D-EE06-45C1-A721-6B8BB987828A}" type="presParOf" srcId="{8C3D1686-8A60-4225-B21A-4B05526F2025}" destId="{D60B1ED4-FC75-4444-80ED-BBA87CBB2DE8}" srcOrd="0" destOrd="0" presId="urn:microsoft.com/office/officeart/2005/8/layout/hierarchy1"/>
    <dgm:cxn modelId="{A40BBEA0-7D86-412F-A9D9-9015CE8EE567}" type="presParOf" srcId="{8C3D1686-8A60-4225-B21A-4B05526F2025}" destId="{0FAC8E6E-9E3D-4BAF-A676-0405BA64BABD}" srcOrd="1" destOrd="0" presId="urn:microsoft.com/office/officeart/2005/8/layout/hierarchy1"/>
    <dgm:cxn modelId="{02415BC2-AE33-41D7-9A67-198B0BD3739B}" type="presParOf" srcId="{0FAC8E6E-9E3D-4BAF-A676-0405BA64BABD}" destId="{DA7D9A58-89D7-44D6-B13C-F9AC018133F5}" srcOrd="0" destOrd="0" presId="urn:microsoft.com/office/officeart/2005/8/layout/hierarchy1"/>
    <dgm:cxn modelId="{86EA0DE0-7383-42AE-A51E-F85DF4B94359}" type="presParOf" srcId="{DA7D9A58-89D7-44D6-B13C-F9AC018133F5}" destId="{D132E7D3-8829-47A3-9C50-D12E09D1420F}" srcOrd="0" destOrd="0" presId="urn:microsoft.com/office/officeart/2005/8/layout/hierarchy1"/>
    <dgm:cxn modelId="{2B383019-B100-430E-B765-D64E2695144A}" type="presParOf" srcId="{DA7D9A58-89D7-44D6-B13C-F9AC018133F5}" destId="{5184FE0D-69D6-4F2C-A214-EBBC8FB4248A}" srcOrd="1" destOrd="0" presId="urn:microsoft.com/office/officeart/2005/8/layout/hierarchy1"/>
    <dgm:cxn modelId="{FD53A69F-959D-49F3-93FB-2647B7D9E95B}" type="presParOf" srcId="{0FAC8E6E-9E3D-4BAF-A676-0405BA64BABD}" destId="{3D2A5264-3B31-43FD-9B5D-93EA30EFA722}" srcOrd="1" destOrd="0" presId="urn:microsoft.com/office/officeart/2005/8/layout/hierarchy1"/>
    <dgm:cxn modelId="{EED66206-E7F8-4FA6-9DEB-6673B2E5897C}" type="presParOf" srcId="{5B27824E-8070-4046-B68B-FF5B02A9409F}" destId="{E3C3772B-0C45-4C69-903C-0026504A7916}" srcOrd="2" destOrd="0" presId="urn:microsoft.com/office/officeart/2005/8/layout/hierarchy1"/>
    <dgm:cxn modelId="{21B52954-24EC-49B7-A054-1443CB579D41}" type="presParOf" srcId="{5B27824E-8070-4046-B68B-FF5B02A9409F}" destId="{A34D0054-F85D-4144-A86F-2153A2578355}" srcOrd="3" destOrd="0" presId="urn:microsoft.com/office/officeart/2005/8/layout/hierarchy1"/>
    <dgm:cxn modelId="{E23470AD-BBDA-4D01-B616-6E9217D2B7A2}" type="presParOf" srcId="{A34D0054-F85D-4144-A86F-2153A2578355}" destId="{4D698685-DD4E-4851-A681-7DA2056D4B84}" srcOrd="0" destOrd="0" presId="urn:microsoft.com/office/officeart/2005/8/layout/hierarchy1"/>
    <dgm:cxn modelId="{4C879242-4840-4FF8-8846-6CE6F7D5DB57}" type="presParOf" srcId="{4D698685-DD4E-4851-A681-7DA2056D4B84}" destId="{1DDFC9DF-7B81-446C-9B3B-41C7AD240FCE}" srcOrd="0" destOrd="0" presId="urn:microsoft.com/office/officeart/2005/8/layout/hierarchy1"/>
    <dgm:cxn modelId="{720ADFA3-434B-4139-AD09-CC90A416A5CA}" type="presParOf" srcId="{4D698685-DD4E-4851-A681-7DA2056D4B84}" destId="{91B57291-21BB-40F2-BF50-141B73A96041}" srcOrd="1" destOrd="0" presId="urn:microsoft.com/office/officeart/2005/8/layout/hierarchy1"/>
    <dgm:cxn modelId="{2234FD08-E650-46CF-9972-787146369F0F}" type="presParOf" srcId="{A34D0054-F85D-4144-A86F-2153A2578355}" destId="{D003E272-750E-4B0E-B222-E33321E3D275}" srcOrd="1" destOrd="0" presId="urn:microsoft.com/office/officeart/2005/8/layout/hierarchy1"/>
    <dgm:cxn modelId="{09CE7C9D-B8B9-417D-8628-FB06F3FCF40F}" type="presParOf" srcId="{D003E272-750E-4B0E-B222-E33321E3D275}" destId="{E0C71B4B-4CB1-4ED7-8B20-E88EE16A3808}" srcOrd="0" destOrd="0" presId="urn:microsoft.com/office/officeart/2005/8/layout/hierarchy1"/>
    <dgm:cxn modelId="{05978D50-5E33-42A3-B327-67F973996383}" type="presParOf" srcId="{D003E272-750E-4B0E-B222-E33321E3D275}" destId="{9E4E448F-9FA9-404A-856A-CE5D129B9537}" srcOrd="1" destOrd="0" presId="urn:microsoft.com/office/officeart/2005/8/layout/hierarchy1"/>
    <dgm:cxn modelId="{898B1787-9A3C-4BDD-9723-F7BB3552DD1F}" type="presParOf" srcId="{9E4E448F-9FA9-404A-856A-CE5D129B9537}" destId="{030BCB87-E4D3-4DFC-A739-1BAB7D60C3CF}" srcOrd="0" destOrd="0" presId="urn:microsoft.com/office/officeart/2005/8/layout/hierarchy1"/>
    <dgm:cxn modelId="{82F2C0BD-6149-4F2F-B05B-B0F0142D12B2}" type="presParOf" srcId="{030BCB87-E4D3-4DFC-A739-1BAB7D60C3CF}" destId="{B52FEAC1-B5BE-4E1C-8671-3777F1053638}" srcOrd="0" destOrd="0" presId="urn:microsoft.com/office/officeart/2005/8/layout/hierarchy1"/>
    <dgm:cxn modelId="{4CC0092F-5449-4B52-8198-11E9E09CC000}" type="presParOf" srcId="{030BCB87-E4D3-4DFC-A739-1BAB7D60C3CF}" destId="{F061B2B1-9E38-4E74-8DBA-07C2D2892330}" srcOrd="1" destOrd="0" presId="urn:microsoft.com/office/officeart/2005/8/layout/hierarchy1"/>
    <dgm:cxn modelId="{C8747107-D53C-4838-A2A1-CE8D16F65DCD}" type="presParOf" srcId="{9E4E448F-9FA9-404A-856A-CE5D129B9537}" destId="{7D79FD9D-80D5-49E0-89BD-26A8FD12D6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AA562-47D5-4C95-BD30-EC436FA4FA05}">
      <dsp:nvSpPr>
        <dsp:cNvPr id="0" name=""/>
        <dsp:cNvSpPr/>
      </dsp:nvSpPr>
      <dsp:spPr>
        <a:xfrm>
          <a:off x="2628007" y="1999"/>
          <a:ext cx="2973585" cy="148679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الجغرافية والبيئة</a:t>
          </a:r>
          <a:endParaRPr lang="en-US" sz="2900" b="1" kern="1200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sp:txBody>
      <dsp:txXfrm>
        <a:off x="2671554" y="45546"/>
        <a:ext cx="2886491" cy="1399698"/>
      </dsp:txXfrm>
    </dsp:sp>
    <dsp:sp modelId="{6820069D-79B7-46BC-86A6-0A72ADEB8577}">
      <dsp:nvSpPr>
        <dsp:cNvPr id="0" name=""/>
        <dsp:cNvSpPr/>
      </dsp:nvSpPr>
      <dsp:spPr>
        <a:xfrm rot="3600000">
          <a:off x="4567355" y="2612392"/>
          <a:ext cx="1551150" cy="520377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2060"/>
            </a:solidFill>
          </a:endParaRPr>
        </a:p>
      </dsp:txBody>
      <dsp:txXfrm>
        <a:off x="4723468" y="2716467"/>
        <a:ext cx="1238924" cy="312227"/>
      </dsp:txXfrm>
    </dsp:sp>
    <dsp:sp modelId="{513D56A5-7BA0-479C-A8CF-5E79EC01CEBE}">
      <dsp:nvSpPr>
        <dsp:cNvPr id="0" name=""/>
        <dsp:cNvSpPr/>
      </dsp:nvSpPr>
      <dsp:spPr>
        <a:xfrm>
          <a:off x="5084269" y="4256370"/>
          <a:ext cx="2973585" cy="148679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الجغرافية كتخصص</a:t>
          </a:r>
          <a:endParaRPr lang="en-US" sz="2900" b="1" kern="1200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sp:txBody>
      <dsp:txXfrm>
        <a:off x="5127816" y="4299917"/>
        <a:ext cx="2886491" cy="1399698"/>
      </dsp:txXfrm>
    </dsp:sp>
    <dsp:sp modelId="{19F788C1-6661-4138-9F85-1203DB3EE722}">
      <dsp:nvSpPr>
        <dsp:cNvPr id="0" name=""/>
        <dsp:cNvSpPr/>
      </dsp:nvSpPr>
      <dsp:spPr>
        <a:xfrm rot="10800000">
          <a:off x="3339224" y="4739578"/>
          <a:ext cx="1551150" cy="520377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95337" y="4843653"/>
        <a:ext cx="1238924" cy="312227"/>
      </dsp:txXfrm>
    </dsp:sp>
    <dsp:sp modelId="{DE95A8D6-1B49-4F94-938B-10248B533E97}">
      <dsp:nvSpPr>
        <dsp:cNvPr id="0" name=""/>
        <dsp:cNvSpPr/>
      </dsp:nvSpPr>
      <dsp:spPr>
        <a:xfrm>
          <a:off x="171744" y="4256370"/>
          <a:ext cx="2973585" cy="148679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PT Bold Heading" pitchFamily="2" charset="-78"/>
            </a:rPr>
            <a:t>الجغرافي كمتخصص</a:t>
          </a:r>
          <a:endParaRPr lang="en-US" sz="2900" b="1" kern="1200" dirty="0">
            <a:ln>
              <a:solidFill>
                <a:srgbClr val="C00000"/>
              </a:solidFill>
            </a:ln>
            <a:solidFill>
              <a:srgbClr val="FF0000"/>
            </a:solidFill>
            <a:cs typeface="PT Bold Heading" pitchFamily="2" charset="-78"/>
          </a:endParaRPr>
        </a:p>
      </dsp:txBody>
      <dsp:txXfrm>
        <a:off x="215291" y="4299917"/>
        <a:ext cx="2886491" cy="1399698"/>
      </dsp:txXfrm>
    </dsp:sp>
    <dsp:sp modelId="{DC0CCBEA-157F-46C5-88CA-DF395AA9BB7F}">
      <dsp:nvSpPr>
        <dsp:cNvPr id="0" name=""/>
        <dsp:cNvSpPr/>
      </dsp:nvSpPr>
      <dsp:spPr>
        <a:xfrm rot="18000000">
          <a:off x="2111093" y="2612392"/>
          <a:ext cx="1551150" cy="520377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267206" y="2716467"/>
        <a:ext cx="1238924" cy="312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6F315-9E8C-4454-9CB2-4BD16674F159}">
      <dsp:nvSpPr>
        <dsp:cNvPr id="0" name=""/>
        <dsp:cNvSpPr/>
      </dsp:nvSpPr>
      <dsp:spPr>
        <a:xfrm>
          <a:off x="0" y="4761978"/>
          <a:ext cx="8077200" cy="156262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rgbClr val="002060"/>
              </a:solidFill>
              <a:cs typeface="PT Bold Heading" pitchFamily="2" charset="-78"/>
            </a:rPr>
            <a:t>مجال علم الجغرافية</a:t>
          </a:r>
          <a:endParaRPr lang="en-US" sz="3600" kern="1200" dirty="0">
            <a:solidFill>
              <a:srgbClr val="002060"/>
            </a:solidFill>
            <a:cs typeface="PT Bold Heading" pitchFamily="2" charset="-78"/>
          </a:endParaRPr>
        </a:p>
      </dsp:txBody>
      <dsp:txXfrm>
        <a:off x="0" y="4761978"/>
        <a:ext cx="8077200" cy="843815"/>
      </dsp:txXfrm>
    </dsp:sp>
    <dsp:sp modelId="{77B1C941-D432-4021-906D-A9910FC596F3}">
      <dsp:nvSpPr>
        <dsp:cNvPr id="0" name=""/>
        <dsp:cNvSpPr/>
      </dsp:nvSpPr>
      <dsp:spPr>
        <a:xfrm>
          <a:off x="0" y="5573423"/>
          <a:ext cx="4038600" cy="718805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PT Bold Heading" pitchFamily="2" charset="-78"/>
            </a:rPr>
            <a:t>موقع الجغرافية بين العلوم</a:t>
          </a:r>
          <a:endParaRPr lang="en-US" sz="2900" kern="1200" dirty="0">
            <a:cs typeface="PT Bold Heading" pitchFamily="2" charset="-78"/>
          </a:endParaRPr>
        </a:p>
      </dsp:txBody>
      <dsp:txXfrm>
        <a:off x="0" y="5573423"/>
        <a:ext cx="4038600" cy="718805"/>
      </dsp:txXfrm>
    </dsp:sp>
    <dsp:sp modelId="{35DCF41A-2888-403A-A0A3-240744710EC0}">
      <dsp:nvSpPr>
        <dsp:cNvPr id="0" name=""/>
        <dsp:cNvSpPr/>
      </dsp:nvSpPr>
      <dsp:spPr>
        <a:xfrm>
          <a:off x="4038600" y="5573423"/>
          <a:ext cx="4038600" cy="718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PT Bold Heading" pitchFamily="2" charset="-78"/>
            </a:rPr>
            <a:t>المدارس والمداخل الجغرافية</a:t>
          </a:r>
          <a:endParaRPr lang="en-US" sz="2900" kern="1200" dirty="0">
            <a:cs typeface="PT Bold Heading" pitchFamily="2" charset="-78"/>
          </a:endParaRPr>
        </a:p>
      </dsp:txBody>
      <dsp:txXfrm>
        <a:off x="4038600" y="5573423"/>
        <a:ext cx="4038600" cy="718805"/>
      </dsp:txXfrm>
    </dsp:sp>
    <dsp:sp modelId="{D000929D-7F36-42B4-84BB-E719A486981A}">
      <dsp:nvSpPr>
        <dsp:cNvPr id="0" name=""/>
        <dsp:cNvSpPr/>
      </dsp:nvSpPr>
      <dsp:spPr>
        <a:xfrm rot="10800000">
          <a:off x="0" y="2380989"/>
          <a:ext cx="8077200" cy="2403310"/>
        </a:xfrm>
        <a:prstGeom prst="upArrowCallou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u="none" kern="1200" dirty="0" smtClean="0">
              <a:solidFill>
                <a:srgbClr val="FF0000"/>
              </a:solidFill>
              <a:cs typeface="PT Bold Heading" pitchFamily="2" charset="-78"/>
            </a:rPr>
            <a:t>الإطار العام للدراسات الجغرافية</a:t>
          </a:r>
          <a:endParaRPr lang="en-US" sz="4000" u="none" kern="1200" dirty="0">
            <a:solidFill>
              <a:srgbClr val="FF0000"/>
            </a:solidFill>
            <a:cs typeface="PT Bold Heading" pitchFamily="2" charset="-78"/>
          </a:endParaRPr>
        </a:p>
      </dsp:txBody>
      <dsp:txXfrm rot="-10800000">
        <a:off x="0" y="2380989"/>
        <a:ext cx="8077200" cy="843562"/>
      </dsp:txXfrm>
    </dsp:sp>
    <dsp:sp modelId="{204C1D4D-6C87-4606-8B27-DD918A3F685A}">
      <dsp:nvSpPr>
        <dsp:cNvPr id="0" name=""/>
        <dsp:cNvSpPr/>
      </dsp:nvSpPr>
      <dsp:spPr>
        <a:xfrm>
          <a:off x="28552" y="3209920"/>
          <a:ext cx="4038600" cy="7185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solidFill>
                <a:srgbClr val="FF0000"/>
              </a:solidFill>
              <a:cs typeface="PT Bold Heading" pitchFamily="2" charset="-78"/>
            </a:rPr>
            <a:t>نظرية المعرفة الجغرافية</a:t>
          </a:r>
          <a:endParaRPr lang="en-US" sz="2900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28552" y="3209920"/>
        <a:ext cx="4038600" cy="718589"/>
      </dsp:txXfrm>
    </dsp:sp>
    <dsp:sp modelId="{8DB5D427-52C8-4F22-85B1-BCE505DE5D5F}">
      <dsp:nvSpPr>
        <dsp:cNvPr id="0" name=""/>
        <dsp:cNvSpPr/>
      </dsp:nvSpPr>
      <dsp:spPr>
        <a:xfrm>
          <a:off x="4038600" y="3224551"/>
          <a:ext cx="4038600" cy="7185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PT Bold Heading" pitchFamily="2" charset="-78"/>
            </a:rPr>
            <a:t>ميدان علم الجغرافية</a:t>
          </a:r>
          <a:endParaRPr lang="en-US" sz="2900" kern="1200" dirty="0">
            <a:cs typeface="PT Bold Heading" pitchFamily="2" charset="-78"/>
          </a:endParaRPr>
        </a:p>
      </dsp:txBody>
      <dsp:txXfrm>
        <a:off x="4038600" y="3224551"/>
        <a:ext cx="4038600" cy="718589"/>
      </dsp:txXfrm>
    </dsp:sp>
    <dsp:sp modelId="{3F7CD777-A827-4DF6-8F42-9DD3334A8C78}">
      <dsp:nvSpPr>
        <dsp:cNvPr id="0" name=""/>
        <dsp:cNvSpPr/>
      </dsp:nvSpPr>
      <dsp:spPr>
        <a:xfrm rot="10800000">
          <a:off x="0" y="1117"/>
          <a:ext cx="8077200" cy="24033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rgbClr val="FFFF00"/>
              </a:solidFill>
              <a:cs typeface="PT Bold Heading" pitchFamily="2" charset="-78"/>
            </a:rPr>
            <a:t>الجغرافية كتخصص</a:t>
          </a:r>
          <a:endParaRPr lang="en-US" sz="4800" b="1" kern="1200" dirty="0">
            <a:solidFill>
              <a:srgbClr val="FFFF00"/>
            </a:solidFill>
            <a:cs typeface="PT Bold Heading" pitchFamily="2" charset="-78"/>
          </a:endParaRPr>
        </a:p>
      </dsp:txBody>
      <dsp:txXfrm rot="-10800000">
        <a:off x="0" y="1117"/>
        <a:ext cx="8077200" cy="843562"/>
      </dsp:txXfrm>
    </dsp:sp>
    <dsp:sp modelId="{8D15AF32-3FD1-4C65-B1DD-C9812C3D0D02}">
      <dsp:nvSpPr>
        <dsp:cNvPr id="0" name=""/>
        <dsp:cNvSpPr/>
      </dsp:nvSpPr>
      <dsp:spPr>
        <a:xfrm>
          <a:off x="211" y="844679"/>
          <a:ext cx="4274813" cy="7185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u="none" kern="1200" dirty="0" smtClean="0">
              <a:cs typeface="PT Bold Heading" pitchFamily="2" charset="-78"/>
            </a:rPr>
            <a:t>تراكم الخبرة المعرفية</a:t>
          </a:r>
          <a:endParaRPr lang="en-US" sz="3600" u="none" kern="1200" dirty="0">
            <a:cs typeface="PT Bold Heading" pitchFamily="2" charset="-78"/>
          </a:endParaRPr>
        </a:p>
      </dsp:txBody>
      <dsp:txXfrm>
        <a:off x="211" y="844679"/>
        <a:ext cx="4274813" cy="718589"/>
      </dsp:txXfrm>
    </dsp:sp>
    <dsp:sp modelId="{17E284CE-7319-420B-966C-6C0D128E2FA9}">
      <dsp:nvSpPr>
        <dsp:cNvPr id="0" name=""/>
        <dsp:cNvSpPr/>
      </dsp:nvSpPr>
      <dsp:spPr>
        <a:xfrm>
          <a:off x="4275025" y="844679"/>
          <a:ext cx="3801963" cy="718589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u="none" kern="1200" dirty="0" smtClean="0">
              <a:solidFill>
                <a:srgbClr val="FF0000"/>
              </a:solidFill>
              <a:cs typeface="PT Bold Heading" pitchFamily="2" charset="-78"/>
            </a:rPr>
            <a:t>مفهوم علم الجغرافية</a:t>
          </a:r>
          <a:endParaRPr lang="en-US" sz="3200" u="none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4275025" y="844679"/>
        <a:ext cx="3801963" cy="718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7BCE0-C29E-4199-8B22-B3B70EE246E0}">
      <dsp:nvSpPr>
        <dsp:cNvPr id="0" name=""/>
        <dsp:cNvSpPr/>
      </dsp:nvSpPr>
      <dsp:spPr>
        <a:xfrm>
          <a:off x="0" y="0"/>
          <a:ext cx="8229600" cy="63246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7200" b="1" kern="1200" dirty="0" smtClean="0">
              <a:solidFill>
                <a:srgbClr val="002060"/>
              </a:solidFill>
              <a:cs typeface="PT Bold Heading" pitchFamily="2" charset="-78"/>
            </a:rPr>
            <a:t>الجغرافي كمتخصص </a:t>
          </a:r>
          <a:endParaRPr lang="en-US" sz="7200" kern="1200" dirty="0">
            <a:solidFill>
              <a:srgbClr val="002060"/>
            </a:solidFill>
            <a:cs typeface="PT Bold Heading" pitchFamily="2" charset="-78"/>
          </a:endParaRPr>
        </a:p>
      </dsp:txBody>
      <dsp:txXfrm>
        <a:off x="0" y="0"/>
        <a:ext cx="8229600" cy="3415284"/>
      </dsp:txXfrm>
    </dsp:sp>
    <dsp:sp modelId="{E9D3C284-29EB-4D65-8776-B2A8FF6B8917}">
      <dsp:nvSpPr>
        <dsp:cNvPr id="0" name=""/>
        <dsp:cNvSpPr/>
      </dsp:nvSpPr>
      <dsp:spPr>
        <a:xfrm>
          <a:off x="0" y="3200406"/>
          <a:ext cx="8229600" cy="2909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76200" rIns="42672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1" kern="1200" dirty="0" smtClean="0">
              <a:cs typeface="PT Bold Heading" pitchFamily="2" charset="-78"/>
            </a:rPr>
            <a:t>المهارات التي يمتلكها الجغرافي</a:t>
          </a:r>
          <a:endParaRPr lang="en-US" sz="6000" b="1" kern="1200" dirty="0">
            <a:cs typeface="PT Bold Heading" pitchFamily="2" charset="-78"/>
          </a:endParaRPr>
        </a:p>
      </dsp:txBody>
      <dsp:txXfrm>
        <a:off x="0" y="3200406"/>
        <a:ext cx="8229600" cy="2909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AB9CD-310D-465E-8DB4-968BB40380A7}">
      <dsp:nvSpPr>
        <dsp:cNvPr id="0" name=""/>
        <dsp:cNvSpPr/>
      </dsp:nvSpPr>
      <dsp:spPr>
        <a:xfrm>
          <a:off x="0" y="537915"/>
          <a:ext cx="85042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A7EB-9CEF-46DB-9BE0-25F82B7463A2}">
      <dsp:nvSpPr>
        <dsp:cNvPr id="0" name=""/>
        <dsp:cNvSpPr/>
      </dsp:nvSpPr>
      <dsp:spPr>
        <a:xfrm>
          <a:off x="425211" y="65595"/>
          <a:ext cx="595296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/>
            <a:t>مرحلة </a:t>
          </a:r>
          <a:r>
            <a:rPr lang="ar-EG" sz="4000" b="1" kern="1200" dirty="0" smtClean="0">
              <a:solidFill>
                <a:srgbClr val="FFFF00"/>
              </a:solidFill>
              <a:cs typeface="PT Bold Heading" pitchFamily="2" charset="-78"/>
            </a:rPr>
            <a:t>الإحساس</a:t>
          </a:r>
          <a:endParaRPr lang="en-US" sz="4000" b="1" kern="1200" dirty="0">
            <a:solidFill>
              <a:srgbClr val="FFFF00"/>
            </a:solidFill>
            <a:cs typeface="PT Bold Heading" pitchFamily="2" charset="-78"/>
          </a:endParaRPr>
        </a:p>
      </dsp:txBody>
      <dsp:txXfrm>
        <a:off x="471325" y="111709"/>
        <a:ext cx="5860738" cy="852412"/>
      </dsp:txXfrm>
    </dsp:sp>
    <dsp:sp modelId="{821B2FFC-22CA-4D19-9FF0-C9CF897BF1BC}">
      <dsp:nvSpPr>
        <dsp:cNvPr id="0" name=""/>
        <dsp:cNvSpPr/>
      </dsp:nvSpPr>
      <dsp:spPr>
        <a:xfrm>
          <a:off x="0" y="1989435"/>
          <a:ext cx="85042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E6CFF-9821-404B-BA32-1371E27C4424}">
      <dsp:nvSpPr>
        <dsp:cNvPr id="0" name=""/>
        <dsp:cNvSpPr/>
      </dsp:nvSpPr>
      <dsp:spPr>
        <a:xfrm>
          <a:off x="425211" y="1517115"/>
          <a:ext cx="595296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/>
            <a:t>مرحلة </a:t>
          </a:r>
          <a:r>
            <a:rPr lang="ar-EG" sz="4000" b="1" kern="1200" dirty="0" smtClean="0">
              <a:solidFill>
                <a:srgbClr val="FFFF00"/>
              </a:solidFill>
              <a:cs typeface="PT Bold Heading" pitchFamily="2" charset="-78"/>
            </a:rPr>
            <a:t>الوصف</a:t>
          </a:r>
          <a:endParaRPr lang="en-US" sz="4000" b="1" kern="1200" dirty="0">
            <a:solidFill>
              <a:srgbClr val="FFFF00"/>
            </a:solidFill>
            <a:cs typeface="PT Bold Heading" pitchFamily="2" charset="-78"/>
          </a:endParaRPr>
        </a:p>
      </dsp:txBody>
      <dsp:txXfrm>
        <a:off x="471325" y="1563229"/>
        <a:ext cx="5860738" cy="852412"/>
      </dsp:txXfrm>
    </dsp:sp>
    <dsp:sp modelId="{BC1B29A8-E86C-4E6C-9BB3-C90110768513}">
      <dsp:nvSpPr>
        <dsp:cNvPr id="0" name=""/>
        <dsp:cNvSpPr/>
      </dsp:nvSpPr>
      <dsp:spPr>
        <a:xfrm>
          <a:off x="0" y="3700004"/>
          <a:ext cx="85042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214B-8A6B-4B7E-B768-E4C2DA34B636}">
      <dsp:nvSpPr>
        <dsp:cNvPr id="0" name=""/>
        <dsp:cNvSpPr/>
      </dsp:nvSpPr>
      <dsp:spPr>
        <a:xfrm>
          <a:off x="425211" y="2968635"/>
          <a:ext cx="5952966" cy="1203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/>
            <a:t>مرحلة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rgbClr val="FFFF00"/>
              </a:solidFill>
              <a:cs typeface="PT Bold Heading" pitchFamily="2" charset="-78"/>
            </a:rPr>
            <a:t>التحول من الفكر إلى العلم</a:t>
          </a:r>
          <a:endParaRPr lang="en-US" sz="3200" b="1" kern="1200" dirty="0">
            <a:solidFill>
              <a:srgbClr val="FFFF00"/>
            </a:solidFill>
            <a:cs typeface="PT Bold Heading" pitchFamily="2" charset="-78"/>
          </a:endParaRPr>
        </a:p>
      </dsp:txBody>
      <dsp:txXfrm>
        <a:off x="483970" y="3027394"/>
        <a:ext cx="5835448" cy="1086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1B4B-4CB1-4ED7-8B20-E88EE16A3808}">
      <dsp:nvSpPr>
        <dsp:cNvPr id="0" name=""/>
        <dsp:cNvSpPr/>
      </dsp:nvSpPr>
      <dsp:spPr>
        <a:xfrm>
          <a:off x="5431374" y="3442788"/>
          <a:ext cx="91440" cy="641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2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772B-0C45-4C69-903C-0026504A7916}">
      <dsp:nvSpPr>
        <dsp:cNvPr id="0" name=""/>
        <dsp:cNvSpPr/>
      </dsp:nvSpPr>
      <dsp:spPr>
        <a:xfrm>
          <a:off x="4129621" y="1401366"/>
          <a:ext cx="1347473" cy="64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10"/>
              </a:lnTo>
              <a:lnTo>
                <a:pt x="1347473" y="437010"/>
              </a:lnTo>
              <a:lnTo>
                <a:pt x="1347473" y="641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B1ED4-FC75-4444-80ED-BBA87CBB2DE8}">
      <dsp:nvSpPr>
        <dsp:cNvPr id="0" name=""/>
        <dsp:cNvSpPr/>
      </dsp:nvSpPr>
      <dsp:spPr>
        <a:xfrm>
          <a:off x="2736428" y="3442788"/>
          <a:ext cx="91440" cy="641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2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9BB98-0B0C-4E4F-83B0-1EAC2480CB31}">
      <dsp:nvSpPr>
        <dsp:cNvPr id="0" name=""/>
        <dsp:cNvSpPr/>
      </dsp:nvSpPr>
      <dsp:spPr>
        <a:xfrm>
          <a:off x="2782148" y="1401366"/>
          <a:ext cx="1347473" cy="641274"/>
        </a:xfrm>
        <a:custGeom>
          <a:avLst/>
          <a:gdLst/>
          <a:ahLst/>
          <a:cxnLst/>
          <a:rect l="0" t="0" r="0" b="0"/>
          <a:pathLst>
            <a:path>
              <a:moveTo>
                <a:pt x="1347473" y="0"/>
              </a:moveTo>
              <a:lnTo>
                <a:pt x="1347473" y="437010"/>
              </a:lnTo>
              <a:lnTo>
                <a:pt x="0" y="437010"/>
              </a:lnTo>
              <a:lnTo>
                <a:pt x="0" y="641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90790-B5FD-4DDE-A0CA-CBA6360C79D7}">
      <dsp:nvSpPr>
        <dsp:cNvPr id="0" name=""/>
        <dsp:cNvSpPr/>
      </dsp:nvSpPr>
      <dsp:spPr>
        <a:xfrm>
          <a:off x="3027143" y="1219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2D299-085E-4EF8-88B0-673ACCEC0F51}">
      <dsp:nvSpPr>
        <dsp:cNvPr id="0" name=""/>
        <dsp:cNvSpPr/>
      </dsp:nvSpPr>
      <dsp:spPr>
        <a:xfrm>
          <a:off x="3272138" y="233964"/>
          <a:ext cx="2204956" cy="140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المدارس الجغرافية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3313147" y="274973"/>
        <a:ext cx="2122938" cy="1318129"/>
      </dsp:txXfrm>
    </dsp:sp>
    <dsp:sp modelId="{3CFCA70D-3F57-4BC7-ACFB-6FC89DAF2E65}">
      <dsp:nvSpPr>
        <dsp:cNvPr id="0" name=""/>
        <dsp:cNvSpPr/>
      </dsp:nvSpPr>
      <dsp:spPr>
        <a:xfrm>
          <a:off x="1679670" y="2042641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63303-276E-45AD-930E-FB43282726D9}">
      <dsp:nvSpPr>
        <dsp:cNvPr id="0" name=""/>
        <dsp:cNvSpPr/>
      </dsp:nvSpPr>
      <dsp:spPr>
        <a:xfrm>
          <a:off x="1924665" y="2275386"/>
          <a:ext cx="2204956" cy="140014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rgbClr val="C00000"/>
              </a:solidFill>
              <a:cs typeface="PT Bold Heading" pitchFamily="2" charset="-78"/>
            </a:rPr>
            <a:t>البيئية</a:t>
          </a:r>
          <a:endParaRPr lang="en-US" sz="28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1965674" y="2316395"/>
        <a:ext cx="2122938" cy="1318129"/>
      </dsp:txXfrm>
    </dsp:sp>
    <dsp:sp modelId="{D132E7D3-8829-47A3-9C50-D12E09D1420F}">
      <dsp:nvSpPr>
        <dsp:cNvPr id="0" name=""/>
        <dsp:cNvSpPr/>
      </dsp:nvSpPr>
      <dsp:spPr>
        <a:xfrm>
          <a:off x="1679670" y="4084063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FE0D-69D6-4F2C-A214-EBBC8FB4248A}">
      <dsp:nvSpPr>
        <dsp:cNvPr id="0" name=""/>
        <dsp:cNvSpPr/>
      </dsp:nvSpPr>
      <dsp:spPr>
        <a:xfrm>
          <a:off x="1924665" y="4316808"/>
          <a:ext cx="2204956" cy="140014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cs typeface="PT Bold Heading" pitchFamily="2" charset="-78"/>
            </a:rPr>
            <a:t>الإقليمية</a:t>
          </a:r>
          <a:endParaRPr lang="en-US" sz="2800" b="1" kern="1200" dirty="0">
            <a:cs typeface="PT Bold Heading" pitchFamily="2" charset="-78"/>
          </a:endParaRPr>
        </a:p>
      </dsp:txBody>
      <dsp:txXfrm>
        <a:off x="1965674" y="4357817"/>
        <a:ext cx="2122938" cy="1318129"/>
      </dsp:txXfrm>
    </dsp:sp>
    <dsp:sp modelId="{1DDFC9DF-7B81-446C-9B3B-41C7AD240FCE}">
      <dsp:nvSpPr>
        <dsp:cNvPr id="0" name=""/>
        <dsp:cNvSpPr/>
      </dsp:nvSpPr>
      <dsp:spPr>
        <a:xfrm>
          <a:off x="4374616" y="2042641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57291-21BB-40F2-BF50-141B73A96041}">
      <dsp:nvSpPr>
        <dsp:cNvPr id="0" name=""/>
        <dsp:cNvSpPr/>
      </dsp:nvSpPr>
      <dsp:spPr>
        <a:xfrm>
          <a:off x="4619611" y="2275386"/>
          <a:ext cx="2204956" cy="14001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النظم البيئية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4660620" y="2316395"/>
        <a:ext cx="2122938" cy="1318129"/>
      </dsp:txXfrm>
    </dsp:sp>
    <dsp:sp modelId="{B52FEAC1-B5BE-4E1C-8671-3777F1053638}">
      <dsp:nvSpPr>
        <dsp:cNvPr id="0" name=""/>
        <dsp:cNvSpPr/>
      </dsp:nvSpPr>
      <dsp:spPr>
        <a:xfrm>
          <a:off x="4374616" y="4084063"/>
          <a:ext cx="2204956" cy="1400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1B2B1-9E38-4E74-8DBA-07C2D2892330}">
      <dsp:nvSpPr>
        <dsp:cNvPr id="0" name=""/>
        <dsp:cNvSpPr/>
      </dsp:nvSpPr>
      <dsp:spPr>
        <a:xfrm>
          <a:off x="4619611" y="4316808"/>
          <a:ext cx="2204956" cy="14001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rgbClr val="C00000"/>
              </a:solidFill>
              <a:cs typeface="PT Bold Heading" pitchFamily="2" charset="-78"/>
            </a:rPr>
            <a:t>اللاندسكيب</a:t>
          </a:r>
          <a:endParaRPr lang="en-US" sz="28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4660620" y="4357817"/>
        <a:ext cx="2122938" cy="131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A63B05-AE5F-4431-AC54-AF8B2D44F650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1EF60C-F0B6-4D67-B11B-9AD44F957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500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98D0-7F80-42A5-B72B-6CDD3F3425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095E-90F0-4D45-81DC-0AF839772845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B7D2-D410-40B1-A1C5-D5F7DE3153D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2060"/>
                </a:solidFill>
                <a:cs typeface="PT Bold Heading" pitchFamily="2" charset="-78"/>
              </a:rPr>
              <a:t>تراكم الخبرة الجغرافية</a:t>
            </a:r>
            <a:endParaRPr lang="en-US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3698926"/>
              </p:ext>
            </p:extLst>
          </p:nvPr>
        </p:nvGraphicFramePr>
        <p:xfrm>
          <a:off x="301625" y="13716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23A7EB-9CEF-46DB-9BE0-25F82B74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9023A7EB-9CEF-46DB-9BE0-25F82B74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AB9CD-310D-465E-8DB4-968BB4038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239AB9CD-310D-465E-8DB4-968BB4038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E6CFF-9821-404B-BA32-1371E27C4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206E6CFF-9821-404B-BA32-1371E27C4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1B2FFC-22CA-4D19-9FF0-C9CF897B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21B2FFC-22CA-4D19-9FF0-C9CF897B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5A214B-8A6B-4B7E-B768-E4C2DA34B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185A214B-8A6B-4B7E-B768-E4C2DA34B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B29A8-E86C-4E6C-9BB3-C9011076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BC1B29A8-E86C-4E6C-9BB3-C90110768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الإطار العام للدراسة الجغرافية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الأسئلة المهمة والمراد بكل سؤال التي تكون إطار الدراسة الجغرافية كما يوضحه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الإطار العام للدراسات الجغرافية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1">
              <a:lnSpc>
                <a:spcPct val="110000"/>
              </a:lnSpc>
            </a:pPr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يتضمن الإطار العام للدراسات الجغرافية الإجابة عن ستة علامات استفاهمية ، هي : </a:t>
            </a:r>
          </a:p>
          <a:p>
            <a:pPr algn="just" rtl="1">
              <a:lnSpc>
                <a:spcPct val="110000"/>
              </a:lnSpc>
            </a:pPr>
            <a:r>
              <a:rPr lang="ar-EG" sz="3200" b="1" dirty="0" smtClean="0"/>
              <a:t>ماذا؟ </a:t>
            </a:r>
            <a:r>
              <a:rPr lang="fr-FR" sz="3200" b="1" dirty="0" smtClean="0"/>
              <a:t>What</a:t>
            </a:r>
            <a:r>
              <a:rPr lang="ar-EG" sz="3200" b="1" dirty="0" smtClean="0"/>
              <a:t> </a:t>
            </a:r>
          </a:p>
          <a:p>
            <a:pPr algn="just" rtl="1">
              <a:lnSpc>
                <a:spcPct val="110000"/>
              </a:lnSpc>
            </a:pPr>
            <a:r>
              <a:rPr lang="ar-EG" sz="3200" b="1" dirty="0" smtClean="0"/>
              <a:t> كيف؟  </a:t>
            </a:r>
            <a:r>
              <a:rPr lang="en-US" sz="3200" b="1" dirty="0" smtClean="0"/>
              <a:t>How</a:t>
            </a:r>
            <a:r>
              <a:rPr lang="ar-EG" sz="3200" b="1" dirty="0" smtClean="0"/>
              <a:t> </a:t>
            </a:r>
          </a:p>
          <a:p>
            <a:pPr algn="just" rtl="1">
              <a:lnSpc>
                <a:spcPct val="110000"/>
              </a:lnSpc>
            </a:pPr>
            <a:r>
              <a:rPr lang="ar-EG" sz="3200" b="1" dirty="0" smtClean="0"/>
              <a:t>لمإذا؟ </a:t>
            </a:r>
            <a:r>
              <a:rPr lang="en-US" sz="3200" b="1" dirty="0" smtClean="0"/>
              <a:t>Why</a:t>
            </a:r>
            <a:r>
              <a:rPr lang="ar-EG" sz="3200" b="1" dirty="0" smtClean="0"/>
              <a:t> </a:t>
            </a:r>
          </a:p>
          <a:p>
            <a:pPr algn="just" rtl="1">
              <a:lnSpc>
                <a:spcPct val="110000"/>
              </a:lnSpc>
            </a:pPr>
            <a:r>
              <a:rPr lang="ar-EG" sz="3200" b="1" dirty="0" smtClean="0"/>
              <a:t>أين؟ </a:t>
            </a:r>
            <a:r>
              <a:rPr lang="en-US" sz="3200" b="1" dirty="0" smtClean="0"/>
              <a:t>Where</a:t>
            </a:r>
            <a:endParaRPr lang="ar-EG" sz="3200" b="1" dirty="0" smtClean="0"/>
          </a:p>
          <a:p>
            <a:pPr algn="just" rtl="1">
              <a:lnSpc>
                <a:spcPct val="110000"/>
              </a:lnSpc>
            </a:pPr>
            <a:r>
              <a:rPr lang="ar-EG" sz="3200" b="1" dirty="0" smtClean="0"/>
              <a:t>كم؟ </a:t>
            </a:r>
            <a:r>
              <a:rPr lang="en-US" sz="3200" b="1" dirty="0" smtClean="0"/>
              <a:t>Quantity </a:t>
            </a:r>
            <a:r>
              <a:rPr lang="ar-EG" sz="3200" b="1" dirty="0" smtClean="0"/>
              <a:t> </a:t>
            </a:r>
            <a:endParaRPr lang="en-US" sz="3200" b="1" dirty="0" smtClean="0"/>
          </a:p>
          <a:p>
            <a:pPr algn="just" rtl="1">
              <a:lnSpc>
                <a:spcPct val="110000"/>
              </a:lnSpc>
            </a:pPr>
            <a:r>
              <a:rPr lang="en-US" sz="3200" b="1" dirty="0" smtClean="0"/>
              <a:t> </a:t>
            </a:r>
            <a:r>
              <a:rPr lang="ar-EG" sz="3200" b="1" dirty="0" smtClean="0"/>
              <a:t>التطبيق </a:t>
            </a:r>
            <a:r>
              <a:rPr lang="en-US" sz="3200" b="1" dirty="0" smtClean="0"/>
              <a:t>Applied</a:t>
            </a:r>
            <a:endParaRPr lang="ar-EG" sz="3200" b="1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الإطار العام للدراسات الجغرافية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الشكل التالي يوضح الإطار العام للدراسات الجغرافية:</a:t>
            </a:r>
          </a:p>
          <a:p>
            <a:pPr algn="r" rtl="1">
              <a:lnSpc>
                <a:spcPct val="110000"/>
              </a:lnSpc>
            </a:pPr>
            <a:endParaRPr lang="en-US" sz="3200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114550" y="2895600"/>
            <a:ext cx="1708150" cy="1560513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2000" b="1" dirty="0">
                <a:latin typeface="Times New Roman" pitchFamily="18" charset="0"/>
                <a:cs typeface="PT Bold Heading" pitchFamily="2" charset="-78"/>
              </a:rPr>
              <a:t>توزيع الظاهرات</a:t>
            </a:r>
          </a:p>
          <a:p>
            <a:pPr algn="ctr"/>
            <a:r>
              <a:rPr lang="ar-EG" sz="2400" b="1" dirty="0">
                <a:latin typeface="Times New Roman" pitchFamily="18" charset="0"/>
                <a:cs typeface="PT Bold Heading" pitchFamily="2" charset="-78"/>
              </a:rPr>
              <a:t>أين</a:t>
            </a:r>
            <a:r>
              <a:rPr lang="ar-EG" sz="2400" b="1" dirty="0">
                <a:latin typeface="Times New Roman" pitchFamily="18" charset="0"/>
              </a:rPr>
              <a:t>؟</a:t>
            </a:r>
            <a:endParaRPr lang="en-US" sz="2800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857750" y="2627313"/>
            <a:ext cx="1708150" cy="15621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1300" b="1" dirty="0">
                <a:latin typeface="Times New Roman" pitchFamily="18" charset="0"/>
                <a:cs typeface="PT Bold Heading" pitchFamily="2" charset="-78"/>
              </a:rPr>
              <a:t>ا</a:t>
            </a:r>
            <a:r>
              <a:rPr lang="ar-EG" sz="1600" b="1" dirty="0">
                <a:latin typeface="Times New Roman" pitchFamily="18" charset="0"/>
                <a:cs typeface="PT Bold Heading" pitchFamily="2" charset="-78"/>
              </a:rPr>
              <a:t>لانتقال من الحيز النظري إلى الجانب </a:t>
            </a:r>
            <a:endParaRPr lang="ar-EG" sz="1600" b="1" dirty="0" smtClean="0">
              <a:latin typeface="Times New Roman" pitchFamily="18" charset="0"/>
              <a:cs typeface="PT Bold Heading" pitchFamily="2" charset="-78"/>
            </a:endParaRPr>
          </a:p>
          <a:p>
            <a:pPr algn="ctr"/>
            <a:r>
              <a:rPr lang="ar-EG" sz="1600" b="1" dirty="0" smtClean="0">
                <a:latin typeface="Times New Roman" pitchFamily="18" charset="0"/>
                <a:cs typeface="PT Bold Heading" pitchFamily="2" charset="-78"/>
              </a:rPr>
              <a:t>التطبيقي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417888" y="3313113"/>
            <a:ext cx="1706562" cy="15621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b="1" dirty="0">
                <a:latin typeface="Times New Roman" pitchFamily="18" charset="0"/>
                <a:cs typeface="PT Bold Heading" pitchFamily="2" charset="-78"/>
              </a:rPr>
              <a:t>إبراز شخصية الإقليم</a:t>
            </a:r>
            <a:endParaRPr lang="en-US" dirty="0">
              <a:cs typeface="PT Bold Heading" pitchFamily="2" charset="-78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865688" y="4227513"/>
            <a:ext cx="1706562" cy="15621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1500" b="1" dirty="0">
                <a:latin typeface="Times New Roman" pitchFamily="18" charset="0"/>
                <a:cs typeface="PT Bold Heading" pitchFamily="2" charset="-78"/>
              </a:rPr>
              <a:t>ا</a:t>
            </a:r>
            <a:r>
              <a:rPr lang="ar-EG" sz="2000" b="1" dirty="0">
                <a:latin typeface="Times New Roman" pitchFamily="18" charset="0"/>
                <a:cs typeface="PT Bold Heading" pitchFamily="2" charset="-78"/>
              </a:rPr>
              <a:t>ستخدام التحليل الكمي</a:t>
            </a:r>
          </a:p>
          <a:p>
            <a:pPr algn="ctr"/>
            <a:r>
              <a:rPr lang="ar-EG" sz="2000" b="1" dirty="0">
                <a:latin typeface="Times New Roman" pitchFamily="18" charset="0"/>
              </a:rPr>
              <a:t>كم؟</a:t>
            </a:r>
            <a:endParaRPr lang="en-US" sz="28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494088" y="4953000"/>
            <a:ext cx="1706562" cy="1560513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1400" b="1" dirty="0">
                <a:latin typeface="Times New Roman" pitchFamily="18" charset="0"/>
                <a:cs typeface="PT Bold Heading" pitchFamily="2" charset="-78"/>
              </a:rPr>
              <a:t>م</a:t>
            </a:r>
            <a:r>
              <a:rPr lang="ar-EG" sz="1600" b="1" dirty="0">
                <a:latin typeface="Times New Roman" pitchFamily="18" charset="0"/>
                <a:cs typeface="PT Bold Heading" pitchFamily="2" charset="-78"/>
              </a:rPr>
              <a:t>عرفة التشابه والاختلاف بين الأقاليم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008188" y="4456113"/>
            <a:ext cx="1706562" cy="15621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1400" b="1" dirty="0">
                <a:latin typeface="Times New Roman" pitchFamily="18" charset="0"/>
                <a:cs typeface="PT Bold Heading" pitchFamily="2" charset="-78"/>
              </a:rPr>
              <a:t>إدر</a:t>
            </a:r>
            <a:r>
              <a:rPr lang="ar-EG" b="1" dirty="0">
                <a:latin typeface="Times New Roman" pitchFamily="18" charset="0"/>
                <a:cs typeface="PT Bold Heading" pitchFamily="2" charset="-78"/>
              </a:rPr>
              <a:t>اك العلاقات بين الظاهرات</a:t>
            </a:r>
          </a:p>
          <a:p>
            <a:pPr algn="ctr"/>
            <a:r>
              <a:rPr lang="ar-EG" b="1" dirty="0">
                <a:latin typeface="Times New Roman" pitchFamily="18" charset="0"/>
                <a:cs typeface="PT Bold Heading" pitchFamily="2" charset="-78"/>
              </a:rPr>
              <a:t>لمإذا</a:t>
            </a:r>
            <a:r>
              <a:rPr lang="ar-EG" sz="2000" b="1" dirty="0">
                <a:latin typeface="Times New Roman" pitchFamily="18" charset="0"/>
              </a:rPr>
              <a:t>؟</a:t>
            </a:r>
            <a:endParaRPr lang="en-US" sz="2400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79788" y="1752600"/>
            <a:ext cx="1706562" cy="1560513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1600" b="1" dirty="0">
                <a:latin typeface="Times New Roman" pitchFamily="18" charset="0"/>
                <a:cs typeface="PT Bold Heading" pitchFamily="2" charset="-78"/>
              </a:rPr>
              <a:t>وصف وتحليل الظاهرات</a:t>
            </a:r>
          </a:p>
          <a:p>
            <a:pPr algn="ctr"/>
            <a:r>
              <a:rPr lang="ar-EG" sz="1600" b="1" dirty="0" err="1">
                <a:latin typeface="Times New Roman" pitchFamily="18" charset="0"/>
                <a:cs typeface="PT Bold Heading" pitchFamily="2" charset="-78"/>
              </a:rPr>
              <a:t>مإذا</a:t>
            </a:r>
            <a:r>
              <a:rPr lang="ar-EG" sz="1600" b="1" dirty="0">
                <a:latin typeface="Times New Roman" pitchFamily="18" charset="0"/>
                <a:cs typeface="PT Bold Heading" pitchFamily="2" charset="-78"/>
              </a:rPr>
              <a:t>؟ وكيف</a:t>
            </a:r>
            <a:r>
              <a:rPr lang="ar-EG" b="1" dirty="0">
                <a:latin typeface="Times New Roman" pitchFamily="18" charset="0"/>
              </a:rPr>
              <a:t>؟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نظرية المعرفة الجغرافية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ينتبه إلى الفرق بين نظرة الجغرافية كما في العنصر السابق ونظرية الجغرافية كما في العنصر القادم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نظرية المعرفة الجغرافية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كل علم له </a:t>
            </a:r>
            <a:r>
              <a:rPr lang="ar-EG" sz="3200" b="1" dirty="0" smtClean="0">
                <a:cs typeface="PT Bold Heading" pitchFamily="2" charset="-78"/>
              </a:rPr>
              <a:t>نظرية معرفة </a:t>
            </a:r>
            <a:r>
              <a:rPr lang="en-US" sz="3200" b="1" dirty="0" smtClean="0"/>
              <a:t>Epistemology </a:t>
            </a:r>
            <a:r>
              <a:rPr lang="ar-EG" sz="3200" b="1" dirty="0" smtClean="0"/>
              <a:t>  يدور حولها  تمثل بؤرة تركيزه ، ونواة فكره وتتميز بمجموعة من الخصائص أن تكون الظاهرة واضحة تماما  وتعتبر الظاهرة مركز الاستقطاب العلمي في نظرية المعرفة.</a:t>
            </a:r>
          </a:p>
          <a:p>
            <a:pPr algn="r" rtl="1">
              <a:lnSpc>
                <a:spcPct val="110000"/>
              </a:lnSpc>
            </a:pPr>
            <a:r>
              <a:rPr lang="ar-EG" sz="3200" b="1" dirty="0" smtClean="0"/>
              <a:t>وعلم الجغرافية تتمحور نظرية المعرفة فيه حول </a:t>
            </a:r>
            <a:r>
              <a:rPr lang="ar-EG" sz="3200" b="1" dirty="0" smtClean="0">
                <a:solidFill>
                  <a:srgbClr val="FF0066"/>
                </a:solidFill>
                <a:cs typeface="PT Bold Heading" pitchFamily="2" charset="-78"/>
              </a:rPr>
              <a:t>المكان</a:t>
            </a:r>
            <a:r>
              <a:rPr lang="ar-EG" sz="3200" b="1" dirty="0" smtClean="0"/>
              <a:t> </a:t>
            </a:r>
            <a:r>
              <a:rPr lang="ar-EG" sz="3200" b="1" dirty="0" smtClean="0">
                <a:cs typeface="PT Bold Heading" pitchFamily="2" charset="-78"/>
              </a:rPr>
              <a:t>فالجغرافية هي المكان </a:t>
            </a:r>
            <a:r>
              <a:rPr lang="ar-EG" sz="3200" b="1" dirty="0" smtClean="0"/>
              <a:t>وإذا اختفي المكان لن يوجد علم يسمى الجغرافيا . والمكان له عدة مستويات تبدأ من العالم كأكبر إقليم ليتدرج لينتهي بأصغر مكان يتمثل في أي موقع خدمي</a:t>
            </a:r>
            <a:endParaRPr lang="en-US" sz="3200" dirty="0" smtClean="0">
              <a:solidFill>
                <a:srgbClr val="FF00FF"/>
              </a:solidFill>
              <a:latin typeface="Tahoma" pitchFamily="34" charset="0"/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  <a:cs typeface="PT Bold Heading" pitchFamily="2" charset="-78"/>
              </a:rPr>
              <a:t>ميدان علم الجغرافية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يُعرف بالوسط البيئي الذي يعيش فيه الإنسان ويتفاعل معه، يؤثر فيه ويتأثر به.</a:t>
            </a:r>
          </a:p>
          <a:p>
            <a:pPr algn="r" rtl="1"/>
            <a:r>
              <a:rPr lang="ar-EG" sz="3200" b="1" dirty="0" smtClean="0"/>
              <a:t>يتألف من العناصر الكبرى التي تشتمل كل منها علي عناصر فرعية وثانوية ، وهي خمسة أنواع من الأغلفة : </a:t>
            </a:r>
          </a:p>
          <a:p>
            <a:pPr algn="r" rtl="1"/>
            <a:r>
              <a:rPr lang="ar-EG" sz="3200" b="1" dirty="0" smtClean="0"/>
              <a:t>الغلاف الصخري </a:t>
            </a:r>
            <a:r>
              <a:rPr lang="fr-FR" sz="3200" b="1" dirty="0" smtClean="0"/>
              <a:t>Lithosphere</a:t>
            </a:r>
            <a:endParaRPr lang="ar-EG" sz="3200" b="1" dirty="0" smtClean="0"/>
          </a:p>
          <a:p>
            <a:pPr algn="r" rtl="1"/>
            <a:r>
              <a:rPr lang="ar-EG" sz="3200" b="1" dirty="0" smtClean="0"/>
              <a:t> الغلاف المائي </a:t>
            </a:r>
            <a:r>
              <a:rPr lang="fr-FR" sz="3200" b="1" dirty="0" smtClean="0"/>
              <a:t>Hydrosphere</a:t>
            </a:r>
            <a:endParaRPr lang="ar-EG" sz="3200" b="1" dirty="0" smtClean="0"/>
          </a:p>
          <a:p>
            <a:pPr algn="r" rtl="1"/>
            <a:r>
              <a:rPr lang="ar-EG" sz="3200" b="1" dirty="0" smtClean="0"/>
              <a:t> الغلاف الجوي </a:t>
            </a:r>
            <a:r>
              <a:rPr lang="fr-FR" sz="3200" b="1" dirty="0" smtClean="0"/>
              <a:t>Atmosphere</a:t>
            </a:r>
            <a:endParaRPr lang="ar-EG" sz="3200" b="1" dirty="0" smtClean="0"/>
          </a:p>
          <a:p>
            <a:pPr algn="r" rtl="1"/>
            <a:r>
              <a:rPr lang="ar-EG" sz="3200" b="1" dirty="0" smtClean="0"/>
              <a:t>الغلاف الحيوي </a:t>
            </a:r>
            <a:r>
              <a:rPr lang="fr-FR" sz="3200" b="1" dirty="0" smtClean="0"/>
              <a:t>Biosphere</a:t>
            </a:r>
            <a:r>
              <a:rPr lang="ar-EG" sz="3200" b="1" dirty="0" smtClean="0"/>
              <a:t> </a:t>
            </a:r>
          </a:p>
          <a:p>
            <a:pPr algn="r" rtl="1"/>
            <a:r>
              <a:rPr lang="ar-EG" sz="3200" b="1" dirty="0" smtClean="0"/>
              <a:t>الغلاف الحضاري  </a:t>
            </a:r>
            <a:r>
              <a:rPr lang="fr-FR" sz="3200" b="1" dirty="0" smtClean="0"/>
              <a:t>culture Sphere</a:t>
            </a:r>
            <a:endParaRPr lang="en-US" sz="3200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ميدان علم الجغرافية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</a:t>
            </a:r>
            <a:r>
              <a:rPr lang="ar-EG" sz="7200" dirty="0" smtClean="0">
                <a:cs typeface="PT Bold Heading" pitchFamily="2" charset="-78"/>
              </a:rPr>
              <a:t>الخامسة</a:t>
            </a:r>
            <a:endParaRPr lang="ar-SA" sz="72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أغلفة البيئة المتعددة التي تكون ميدان علم الجغرافية وطبيعة العلاقة بينها كما في المحاضرة الأولى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</a:rPr>
              <a:t>ميدان علم الجغرافية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الشكل التالي يوضح ميدان علم الجغرافية:</a:t>
            </a:r>
          </a:p>
          <a:p>
            <a:pPr algn="r" rtl="1">
              <a:lnSpc>
                <a:spcPct val="110000"/>
              </a:lnSpc>
            </a:pPr>
            <a:endParaRPr lang="en-US" sz="3200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1" y="2039130"/>
            <a:ext cx="5849938" cy="38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موقع علم الجغرافية بين العلوم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والشكل التالي موقع علم الجغرافية بين العلوم هل هو طبيعي أم بشري أم بيني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</a:rPr>
              <a:t>موقع الجغرافية بين العلوم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الشكل التالي يوضح موقع علم الجغرافية بين العلوم:</a:t>
            </a:r>
          </a:p>
          <a:p>
            <a:pPr algn="r" rtl="1">
              <a:lnSpc>
                <a:spcPct val="110000"/>
              </a:lnSpc>
            </a:pPr>
            <a:endParaRPr lang="en-US" sz="3200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مكانة الجغرافي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808472"/>
            <a:ext cx="4876800" cy="426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ar-EG" sz="4400" b="1" dirty="0" smtClean="0">
                <a:solidFill>
                  <a:srgbClr val="FF0066"/>
                </a:solidFill>
              </a:rPr>
              <a:t>موقع الجغرافية بين العلوم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الشكل التالي يوضح موقع علم الجغرافية بين العلوم:</a:t>
            </a:r>
          </a:p>
          <a:p>
            <a:pPr algn="r" rtl="1">
              <a:lnSpc>
                <a:spcPct val="110000"/>
              </a:lnSpc>
            </a:pPr>
            <a:endParaRPr lang="en-US" sz="3200" dirty="0" smtClean="0"/>
          </a:p>
          <a:p>
            <a:pPr algn="r" rtl="1"/>
            <a:endParaRPr lang="en-US" sz="3200" dirty="0" smtClean="0"/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icture 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6388" y="2114550"/>
            <a:ext cx="57816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0"/>
            <a:ext cx="7277128" cy="628652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وبالتالي فإن الجغرافية كما هو واضح من الشكل تضع قدما في العلوم الطبيعية ، وأخرى في العلوم الإنسانية ، كما أنها تستخدم العلوم الصورية في البحث والتحليل لذلك تقع في موقع بيني (</a:t>
            </a:r>
            <a:r>
              <a:rPr lang="en-US" sz="3600" b="1" dirty="0" smtClean="0">
                <a:solidFill>
                  <a:srgbClr val="FF0000"/>
                </a:solidFill>
                <a:cs typeface="PT Bold Heading" pitchFamily="2" charset="-78"/>
              </a:rPr>
              <a:t>Interdisciplinary</a:t>
            </a:r>
            <a:r>
              <a:rPr lang="ar-EG" sz="3600" b="1" dirty="0" smtClean="0">
                <a:solidFill>
                  <a:srgbClr val="FF0000"/>
                </a:solidFill>
                <a:cs typeface="PT Bold Heading" pitchFamily="2" charset="-78"/>
              </a:rPr>
              <a:t>) بين فروع العلم المختلفة .</a:t>
            </a: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0"/>
            <a:ext cx="6934200" cy="628652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وتمثل صلة الوصل بين الظاهرات الطبيعية ، والظاهرات البشرية ، وتدرس العلاقات القائمة بينهما</a:t>
            </a:r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وهذا الربط هو المسئول عن وجود المظهر العام (</a:t>
            </a:r>
            <a:r>
              <a:rPr lang="ar-EG" sz="4000" b="1" dirty="0" err="1" smtClean="0"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) الذي يتسم </a:t>
            </a:r>
            <a:r>
              <a:rPr lang="ar-EG" sz="4000" b="1" dirty="0" err="1" smtClean="0">
                <a:solidFill>
                  <a:srgbClr val="FF0000"/>
                </a:solidFill>
                <a:cs typeface="PT Bold Heading" pitchFamily="2" charset="-78"/>
              </a:rPr>
              <a:t>به</a:t>
            </a:r>
            <a:r>
              <a:rPr lang="ar-EG" sz="4000" b="1" dirty="0" smtClean="0">
                <a:solidFill>
                  <a:srgbClr val="FF0000"/>
                </a:solidFill>
                <a:cs typeface="PT Bold Heading" pitchFamily="2" charset="-78"/>
              </a:rPr>
              <a:t> المكان</a:t>
            </a: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cs typeface="PT Bold Heading" pitchFamily="2" charset="-78"/>
              </a:rPr>
              <a:t>المدارس الجغرافية التي تهتم بدراسة البيئة</a:t>
            </a:r>
            <a:endParaRPr lang="en-US" sz="6000" dirty="0"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أنواع هذه المدارس والصفة العامة التي تميز كل مدرسة والتي تختلف بها عن غيرها كما يوضحه الشكل التالي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2751495"/>
              </p:ext>
            </p:extLst>
          </p:nvPr>
        </p:nvGraphicFramePr>
        <p:xfrm>
          <a:off x="457200" y="503237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788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AA562-47D5-4C95-BD30-EC436FA4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9DAA562-47D5-4C95-BD30-EC436FA4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9DAA562-47D5-4C95-BD30-EC436FA4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0069D-79B7-46BC-86A6-0A72ADEB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820069D-79B7-46BC-86A6-0A72ADEB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820069D-79B7-46BC-86A6-0A72ADEB8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D56A5-7BA0-479C-A8CF-5E79EC01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13D56A5-7BA0-479C-A8CF-5E79EC01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13D56A5-7BA0-479C-A8CF-5E79EC01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788C1-6661-4138-9F85-1203DB3EE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9F788C1-6661-4138-9F85-1203DB3EE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9F788C1-6661-4138-9F85-1203DB3EE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5A8D6-1B49-4F94-938B-10248B533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E95A8D6-1B49-4F94-938B-10248B533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E95A8D6-1B49-4F94-938B-10248B533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CCBEA-157F-46C5-88CA-DF395AA9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C0CCBEA-157F-46C5-88CA-DF395AA9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C0CCBEA-157F-46C5-88CA-DF395AA9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0713299"/>
              </p:ext>
            </p:extLst>
          </p:nvPr>
        </p:nvGraphicFramePr>
        <p:xfrm>
          <a:off x="301625" y="454025"/>
          <a:ext cx="8504238" cy="57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E90790-B5FD-4DDE-A0CA-CBA6360C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98E90790-B5FD-4DDE-A0CA-CBA6360C7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A2D299-085E-4EF8-88B0-673ACCEC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41A2D299-085E-4EF8-88B0-673ACCEC0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19BB98-0B0C-4E4F-83B0-1EAC2480C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D719BB98-0B0C-4E4F-83B0-1EAC2480C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FCA70D-3F57-4BC7-ACFB-6FC89DAF2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graphicEl>
                                              <a:dgm id="{3CFCA70D-3F57-4BC7-ACFB-6FC89DAF2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D63303-276E-45AD-930E-FB432827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graphicEl>
                                              <a:dgm id="{9DD63303-276E-45AD-930E-FB4328272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C3772B-0C45-4C69-903C-0026504A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graphicEl>
                                              <a:dgm id="{E3C3772B-0C45-4C69-903C-0026504A7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DDFC9DF-7B81-446C-9B3B-41C7AD240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graphicEl>
                                              <a:dgm id="{1DDFC9DF-7B81-446C-9B3B-41C7AD240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B57291-21BB-40F2-BF50-141B73A9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91B57291-21BB-40F2-BF50-141B73A96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0B1ED4-FC75-4444-80ED-BBA87CBB2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D60B1ED4-FC75-4444-80ED-BBA87CBB2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2E7D3-8829-47A3-9C50-D12E09D1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D132E7D3-8829-47A3-9C50-D12E09D14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84FE0D-69D6-4F2C-A214-EBBC8FB4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graphicEl>
                                              <a:dgm id="{5184FE0D-69D6-4F2C-A214-EBBC8FB42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C71B4B-4CB1-4ED7-8B20-E88EE16A3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graphicEl>
                                              <a:dgm id="{E0C71B4B-4CB1-4ED7-8B20-E88EE16A3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2FEAC1-B5BE-4E1C-8671-3777F105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graphicEl>
                                              <a:dgm id="{B52FEAC1-B5BE-4E1C-8671-3777F105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61B2B1-9E38-4E74-8DBA-07C2D2892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graphicEl>
                                              <a:dgm id="{F061B2B1-9E38-4E74-8DBA-07C2D2892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يحدد من الكتاب  المعنى المقابل لكل مصطلح بدقة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2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solidFill>
                  <a:schemeClr val="tx1"/>
                </a:solidFill>
                <a:cs typeface="PT Bold Heading" pitchFamily="2" charset="-78"/>
              </a:rPr>
              <a:t>شكرا لحسن متابعتكم وأذكركم أن الامتحان موضوعي ويحتاج إلى تركيز في المذاكرة ومتابعة المحاضرات والكتاب</a:t>
            </a:r>
            <a:endParaRPr lang="en-US" sz="4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9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4676460"/>
              </p:ext>
            </p:extLst>
          </p:nvPr>
        </p:nvGraphicFramePr>
        <p:xfrm>
          <a:off x="685800" y="76200"/>
          <a:ext cx="8077200" cy="632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CD777-A827-4DF6-8F42-9DD3334A8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F7CD777-A827-4DF6-8F42-9DD3334A8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5AF32-3FD1-4C65-B1DD-C9812C3D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D15AF32-3FD1-4C65-B1DD-C9812C3D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284CE-7319-420B-966C-6C0D128E2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17E284CE-7319-420B-966C-6C0D128E2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00929D-7F36-42B4-84BB-E719A486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D000929D-7F36-42B4-84BB-E719A4869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C1D4D-6C87-4606-8B27-DD918A3F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04C1D4D-6C87-4606-8B27-DD918A3F6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5D427-52C8-4F22-85B1-BCE505DE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8DB5D427-52C8-4F22-85B1-BCE505DE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6F315-9E8C-4454-9CB2-4BD16674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A66F315-9E8C-4454-9CB2-4BD16674F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1C941-D432-4021-906D-A9910FC59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7B1C941-D432-4021-906D-A9910FC59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DCF41A-2888-403A-A0A3-240744710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35DCF41A-2888-403A-A0A3-240744710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3858304"/>
              </p:ext>
            </p:extLst>
          </p:nvPr>
        </p:nvGraphicFramePr>
        <p:xfrm>
          <a:off x="457200" y="3048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A7BCE0-C29E-4199-8B22-B3B70EE24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CA7BCE0-C29E-4199-8B22-B3B70EE24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D3C284-29EB-4D65-8776-B2A8FF6B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E9D3C284-29EB-4D65-8776-B2A8FF6B8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ar-EG" sz="4000" b="1" dirty="0" smtClean="0">
                <a:solidFill>
                  <a:srgbClr val="FF0066"/>
                </a:solidFill>
                <a:cs typeface="PT Bold Heading" pitchFamily="2" charset="-78"/>
              </a:rPr>
              <a:t>المعنى العام للجغرافية</a:t>
            </a:r>
            <a:endParaRPr lang="en-US" sz="4400" b="1" dirty="0" smtClean="0">
              <a:solidFill>
                <a:srgbClr val="FF0066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معنى الجغرافية </a:t>
            </a:r>
            <a:r>
              <a:rPr lang="ar-SA" sz="3200" b="1" dirty="0" smtClean="0"/>
              <a:t>هي طريقة النظر إلى الناس والأشياء في المكان وبناء عليه أصبحت </a:t>
            </a:r>
            <a:r>
              <a:rPr lang="ar-EG" sz="3200" b="1" dirty="0" smtClean="0"/>
              <a:t>علم له ( نظرة خاصة ، وهدف محدد ، وفلسفة واضحة ، وميدان بارز، ومضمون خاص )</a:t>
            </a:r>
          </a:p>
          <a:p>
            <a:pPr algn="r" rtl="1">
              <a:lnSpc>
                <a:spcPct val="110000"/>
              </a:lnSpc>
            </a:pPr>
            <a:r>
              <a:rPr lang="ar-EG" sz="3200" b="1" dirty="0" smtClean="0"/>
              <a:t>نظرته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الشمول</a:t>
            </a:r>
            <a:r>
              <a:rPr lang="ar-EG" sz="3200" b="1" dirty="0" smtClean="0"/>
              <a:t>، وهدفه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تحليل الظاهرات</a:t>
            </a:r>
            <a:r>
              <a:rPr lang="ar-EG" sz="3200" b="1" dirty="0" smtClean="0"/>
              <a:t>، وفلسفته </a:t>
            </a:r>
            <a:r>
              <a:rPr lang="ar-EG" sz="2800" b="1" u="sng" dirty="0" smtClean="0">
                <a:solidFill>
                  <a:srgbClr val="002060"/>
                </a:solidFill>
                <a:cs typeface="PT Bold Heading" pitchFamily="2" charset="-78"/>
              </a:rPr>
              <a:t>استجلاء خاصية المكان، وتفاعل الإنسان مع البيئة</a:t>
            </a:r>
            <a:r>
              <a:rPr lang="ar-EG" sz="3200" b="1" dirty="0" smtClean="0"/>
              <a:t>، وميدانه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الوسط البيئي الذي يعيش فيه الإنسان</a:t>
            </a:r>
            <a:r>
              <a:rPr lang="ar-EG" sz="3200" b="1" dirty="0" smtClean="0"/>
              <a:t>، ومضمونه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العلم الذي يدرس البيئة الطبيعية والبشرية ، والتفاعل المشترك بينهما</a:t>
            </a:r>
            <a:r>
              <a:rPr lang="ar-EG" sz="3200" b="1" dirty="0" smtClean="0">
                <a:solidFill>
                  <a:srgbClr val="FF0066"/>
                </a:solidFill>
              </a:rPr>
              <a:t>، </a:t>
            </a:r>
            <a:r>
              <a:rPr lang="ar-EG" sz="3200" b="1" dirty="0" smtClean="0">
                <a:solidFill>
                  <a:srgbClr val="FF0066"/>
                </a:solidFill>
                <a:cs typeface="PT Bold Heading" pitchFamily="2" charset="-78"/>
              </a:rPr>
              <a:t>على أساس أن كلا منهما يؤثر ويتأثر بالآخر.</a:t>
            </a:r>
            <a:endParaRPr lang="en-US" sz="3200" dirty="0" smtClean="0">
              <a:solidFill>
                <a:srgbClr val="FF0066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85852" y="1500174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معنى علم الجغرافية</a:t>
            </a:r>
            <a:endParaRPr lang="en-US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ar-EG" sz="4000" b="1" dirty="0" smtClean="0">
                <a:solidFill>
                  <a:srgbClr val="FF0066"/>
                </a:solidFill>
                <a:cs typeface="PT Bold Heading" pitchFamily="2" charset="-78"/>
              </a:rPr>
              <a:t>المعنى العام للجغرافية</a:t>
            </a:r>
            <a:endParaRPr lang="en-US" sz="4400" b="1" dirty="0" smtClean="0">
              <a:solidFill>
                <a:srgbClr val="FF0066"/>
              </a:solidFill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EG" sz="3200" b="1" dirty="0" smtClean="0"/>
              <a:t>الجغرافية </a:t>
            </a:r>
            <a:r>
              <a:rPr lang="ar-SA" sz="3200" b="1" dirty="0" smtClean="0"/>
              <a:t>هي </a:t>
            </a:r>
            <a:r>
              <a:rPr lang="ar-SA" sz="3200" b="1" dirty="0" smtClean="0">
                <a:cs typeface="PT Bold Heading" pitchFamily="2" charset="-78"/>
              </a:rPr>
              <a:t>طريقة النظر إلى الناس والأشياء في المكان </a:t>
            </a:r>
            <a:r>
              <a:rPr lang="ar-SA" sz="3200" b="1" dirty="0" smtClean="0"/>
              <a:t>وبناء عليه أصبحت </a:t>
            </a:r>
            <a:r>
              <a:rPr lang="ar-EG" sz="3200" b="1" dirty="0" smtClean="0"/>
              <a:t>علم له ( نظرة خاصة ، وهدف محدد ، وفلسفة واضحة ، وميدان بارز، ومضمون خاص )</a:t>
            </a:r>
          </a:p>
          <a:p>
            <a:pPr algn="r" rtl="1">
              <a:lnSpc>
                <a:spcPct val="110000"/>
              </a:lnSpc>
            </a:pPr>
            <a:r>
              <a:rPr lang="ar-EG" sz="3200" b="1" dirty="0" smtClean="0"/>
              <a:t>نظرته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الشمول</a:t>
            </a:r>
            <a:r>
              <a:rPr lang="ar-EG" sz="3200" b="1" dirty="0" smtClean="0"/>
              <a:t>، وهدفه </a:t>
            </a:r>
            <a:r>
              <a:rPr lang="ar-EG" sz="2800" b="1" u="sng" dirty="0" smtClean="0">
                <a:solidFill>
                  <a:srgbClr val="FF0000"/>
                </a:solidFill>
                <a:cs typeface="PT Bold Heading" pitchFamily="2" charset="-78"/>
              </a:rPr>
              <a:t>تحليل الظاهرات</a:t>
            </a:r>
            <a:r>
              <a:rPr lang="ar-EG" sz="3200" b="1" dirty="0" smtClean="0"/>
              <a:t>، وفلسفته </a:t>
            </a:r>
            <a:r>
              <a:rPr lang="ar-EG" sz="2800" b="1" u="sng" dirty="0" smtClean="0">
                <a:solidFill>
                  <a:srgbClr val="002060"/>
                </a:solidFill>
                <a:cs typeface="PT Bold Heading" pitchFamily="2" charset="-78"/>
              </a:rPr>
              <a:t>استجلاء خاصية المكان، وتفاعل الإنسان مع البيئة</a:t>
            </a:r>
            <a:r>
              <a:rPr lang="ar-EG" sz="3200" b="1" dirty="0" smtClean="0"/>
              <a:t>، وميدانه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الوسط البيئي الذي يعيش فيه الإنسان</a:t>
            </a:r>
            <a:r>
              <a:rPr lang="ar-EG" sz="3200" b="1" dirty="0" smtClean="0"/>
              <a:t>، ومضمونه </a:t>
            </a:r>
            <a:r>
              <a:rPr lang="ar-EG" sz="2800" b="1" u="sng" dirty="0" smtClean="0">
                <a:solidFill>
                  <a:srgbClr val="C00000"/>
                </a:solidFill>
                <a:cs typeface="PT Bold Heading" pitchFamily="2" charset="-78"/>
              </a:rPr>
              <a:t>العلم الذي يدرس البيئة الطبيعية والبشرية ، والتفاعل المشترك بينهما</a:t>
            </a:r>
            <a:r>
              <a:rPr lang="ar-EG" sz="3200" b="1" dirty="0" smtClean="0">
                <a:solidFill>
                  <a:srgbClr val="FF0066"/>
                </a:solidFill>
              </a:rPr>
              <a:t>، </a:t>
            </a:r>
            <a:r>
              <a:rPr lang="ar-EG" sz="3200" b="1" dirty="0" smtClean="0">
                <a:solidFill>
                  <a:srgbClr val="FF0066"/>
                </a:solidFill>
                <a:cs typeface="PT Bold Heading" pitchFamily="2" charset="-78"/>
              </a:rPr>
              <a:t>على أساس أن كلا منهما يؤثر ويتأثر بالآخر.</a:t>
            </a:r>
            <a:endParaRPr lang="en-US" sz="3200" dirty="0" smtClean="0">
              <a:solidFill>
                <a:srgbClr val="FF0066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يتبين من الكتاب خصائص كل مرحلة من المراحل الثلاث التي مرت بها الجغرافية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720</Words>
  <Application>Microsoft Office PowerPoint</Application>
  <PresentationFormat>عرض على الشاشة (3:4)‏</PresentationFormat>
  <Paragraphs>97</Paragraphs>
  <Slides>32</Slides>
  <Notes>10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الخامسة</vt:lpstr>
      <vt:lpstr>عرض تقديمي في PowerPoint</vt:lpstr>
      <vt:lpstr>عرض تقديمي في PowerPoint</vt:lpstr>
      <vt:lpstr>عرض تقديمي في PowerPoint</vt:lpstr>
      <vt:lpstr>المعنى العام للجغرافية</vt:lpstr>
      <vt:lpstr>عرض تقديمي في PowerPoint</vt:lpstr>
      <vt:lpstr>المعنى العام للجغرافية</vt:lpstr>
      <vt:lpstr>عرض تقديمي في PowerPoint</vt:lpstr>
      <vt:lpstr>تراكم الخبرة الجغرافية</vt:lpstr>
      <vt:lpstr>عرض تقديمي في PowerPoint</vt:lpstr>
      <vt:lpstr>عرض تقديمي في PowerPoint</vt:lpstr>
      <vt:lpstr>الإطار العام للدراسات الجغرافية</vt:lpstr>
      <vt:lpstr>الإطار العام للدراسات الجغرافية</vt:lpstr>
      <vt:lpstr>عرض تقديمي في PowerPoint</vt:lpstr>
      <vt:lpstr>عرض تقديمي في PowerPoint</vt:lpstr>
      <vt:lpstr>نظرية المعرفة الجغرافية</vt:lpstr>
      <vt:lpstr>ميدان علم الجغرافية</vt:lpstr>
      <vt:lpstr>عرض تقديمي في PowerPoint</vt:lpstr>
      <vt:lpstr>عرض تقديمي في PowerPoint</vt:lpstr>
      <vt:lpstr>ميدان علم الجغرافية</vt:lpstr>
      <vt:lpstr>عرض تقديمي في PowerPoint</vt:lpstr>
      <vt:lpstr>عرض تقديمي في PowerPoint</vt:lpstr>
      <vt:lpstr>موقع الجغرافية بين العلوم</vt:lpstr>
      <vt:lpstr>موقع الجغرافية بين العلوم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الرابعة</dc:title>
  <dc:creator>a_pharaon@yahoo.com</dc:creator>
  <cp:lastModifiedBy>a_pharaon@yahoo.com</cp:lastModifiedBy>
  <cp:revision>9</cp:revision>
  <dcterms:created xsi:type="dcterms:W3CDTF">2020-10-16T17:01:10Z</dcterms:created>
  <dcterms:modified xsi:type="dcterms:W3CDTF">2020-10-31T11:29:28Z</dcterms:modified>
</cp:coreProperties>
</file>