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295400"/>
            <a:ext cx="9067800" cy="1474435"/>
          </a:xfrm>
        </p:spPr>
        <p:txBody>
          <a:bodyPr/>
          <a:lstStyle/>
          <a:p>
            <a:r>
              <a:rPr lang="ar-EG" sz="6000" dirty="0"/>
              <a:t>صلة تقنية نظم المعلومات الجغرافية بعلم الاستشعار عن بعد 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30047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EG" sz="3200" dirty="0"/>
              <a:t>بيانات الصورة : </a:t>
            </a:r>
            <a:endParaRPr lang="en-US" sz="3200" dirty="0"/>
          </a:p>
          <a:p>
            <a:r>
              <a:rPr lang="ar-EG" sz="3200" dirty="0"/>
              <a:t>تعد المرئية الفضائة هي صورة تتكون من مجموعة من البكسلات </a:t>
            </a:r>
            <a:r>
              <a:rPr lang="en-US" sz="3200" dirty="0"/>
              <a:t>Pixels</a:t>
            </a:r>
            <a:r>
              <a:rPr lang="ar-EG" sz="3200" dirty="0"/>
              <a:t>  ( أصغر جزء من الصورة ) تتجمع عند عرضها لتظهر جزء من سطح الأرض الذي تم تصويره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2193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E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EG" dirty="0"/>
              <a:t>الإشعاع الكهرومغناطيسي  :</a:t>
            </a:r>
            <a:endParaRPr lang="en-US" sz="1800" dirty="0"/>
          </a:p>
          <a:p>
            <a:r>
              <a:rPr lang="ar-EG" dirty="0"/>
              <a:t> تنتج الأشعة الكهرومعناطيسية نتيجة تذبذب الشحنات المكونة للذرة تحت تأثير التعرض لمصدر حراري أو التصادمات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8061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EG" dirty="0"/>
              <a:t>النطاقات الطيفية :</a:t>
            </a:r>
            <a:endParaRPr lang="en-US" dirty="0"/>
          </a:p>
          <a:p>
            <a:r>
              <a:rPr lang="ar-EG" dirty="0"/>
              <a:t>النطاق الطيفي هو مجموعة من البيانات لجزء من الضوء الكهرومغناطيسي المنعكس والذي يسجله المستشعر في القمر الصناعي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5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dirty="0"/>
              <a:t>مصادر نماذج الارتفاعات الرقمة :</a:t>
            </a:r>
            <a:endParaRPr lang="en-US" dirty="0"/>
          </a:p>
          <a:p>
            <a:r>
              <a:rPr lang="ar-EG" dirty="0"/>
              <a:t>نماذج الإرتفاعات الرقمية ( </a:t>
            </a:r>
            <a:r>
              <a:rPr lang="en-US" dirty="0"/>
              <a:t>DEM</a:t>
            </a:r>
            <a:r>
              <a:rPr lang="ar-EG" dirty="0"/>
              <a:t> ) هي عبارة عن ملفات رقمية تشبه بيانات الصورة ، حيث يضم كل بكسل فيها بيانات تخص الموقع الجغرافي ومتوسط الإرتفاع للوحدة المساحية التي يمثلها ( </a:t>
            </a:r>
            <a:r>
              <a:rPr lang="en-US" dirty="0"/>
              <a:t>X , Y, Z</a:t>
            </a:r>
            <a:r>
              <a:rPr lang="ar-EG" dirty="0"/>
              <a:t> ) بشكلها التضاريسي الطبيعي مجردة من أي تدخل بشري بارز عن سطح الأرض أوغطاء نباتي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5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علاقة تقنية نظم المعلومات الجغرافية بالعلوم الإحصائية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dirty="0"/>
              <a:t>المتوسط المكاني : وهو تحديد الموقع المتوسط بالنسبة للظاهرات الجغرافية المدروسة في مكان ما . </a:t>
            </a:r>
            <a:endParaRPr lang="en-US" dirty="0"/>
          </a:p>
          <a:p>
            <a:pPr lvl="0"/>
            <a:r>
              <a:rPr lang="ar-EG" dirty="0"/>
              <a:t>الظاهرة المركزية : وهو تحديد الظاهرة ذات الموقع المركزي بالنسبة للظاهرات المدروسة . </a:t>
            </a:r>
            <a:endParaRPr lang="en-US" dirty="0"/>
          </a:p>
          <a:p>
            <a:pPr lvl="0"/>
            <a:r>
              <a:rPr lang="ar-EG" dirty="0"/>
              <a:t>المسافة المعيارة : وتشير إلي نصف قطر الدائرة التي التي تضم معظم الظاهرات الجغرافية المدروسة 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dirty="0"/>
              <a:t>اتجاه التوزيع : ويهدف إلي رسم شكل هندسي بيضاوي أو دائري أو غيره يشير إلي اتجاه توزيع الظاهرات المدروسة في المنطقة . </a:t>
            </a:r>
            <a:endParaRPr lang="en-US" dirty="0"/>
          </a:p>
          <a:p>
            <a:pPr lvl="0"/>
            <a:r>
              <a:rPr lang="ar-EG" dirty="0"/>
              <a:t>معامل صلة الجوار : وهو معامل يشير إلي اسلوب توزيع الظاهرات الجغرافية سواء كانت مبعثرة أو مركزة منطقة ما أو في مجموعات أو متوازنة 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1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علاقة تقنية نظم المعلومات الجغرافية بالحاسب الآلي 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373563"/>
          </a:xfrm>
        </p:spPr>
        <p:txBody>
          <a:bodyPr/>
          <a:lstStyle/>
          <a:p>
            <a:r>
              <a:rPr lang="ar-EG" dirty="0" smtClean="0"/>
              <a:t>مرحلة الادخال </a:t>
            </a:r>
          </a:p>
          <a:p>
            <a:r>
              <a:rPr lang="ar-EG" dirty="0" smtClean="0"/>
              <a:t>مرحلة المعالجة </a:t>
            </a:r>
          </a:p>
          <a:p>
            <a:r>
              <a:rPr lang="ar-EG" dirty="0" smtClean="0"/>
              <a:t>مرحلة الاخراج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42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</TotalTime>
  <Words>246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صلة تقنية نظم المعلومات الجغرافية بعلم الاستشعار عن بعد </vt:lpstr>
      <vt:lpstr>PowerPoint Presentation</vt:lpstr>
      <vt:lpstr>PowerPoint Presentation</vt:lpstr>
      <vt:lpstr>PowerPoint Presentation</vt:lpstr>
      <vt:lpstr>PowerPoint Presentation</vt:lpstr>
      <vt:lpstr>علاقة تقنية نظم المعلومات الجغرافية بالعلوم الإحصائية </vt:lpstr>
      <vt:lpstr>PowerPoint Presentation</vt:lpstr>
      <vt:lpstr>علاقة تقنية نظم المعلومات الجغرافية بالحاسب الآلي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 الحاسب الآلي في الجغرافيا  برنامج Minitab</dc:title>
  <dc:creator>Islam</dc:creator>
  <cp:lastModifiedBy>SOUQ</cp:lastModifiedBy>
  <cp:revision>21</cp:revision>
  <dcterms:created xsi:type="dcterms:W3CDTF">2006-08-16T00:00:00Z</dcterms:created>
  <dcterms:modified xsi:type="dcterms:W3CDTF">2021-01-06T13:49:38Z</dcterms:modified>
</cp:coreProperties>
</file>