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401715-5229-4C5B-9324-D6A209AB6733}">
          <p14:sldIdLst>
            <p14:sldId id="264"/>
            <p14:sldId id="257"/>
            <p14:sldId id="258"/>
            <p14:sldId id="259"/>
            <p14:sldId id="261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-saber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576" y="378904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2800" dirty="0" smtClean="0"/>
              <a:t>إسم المقرر : الجيومورفولوجيا ( ب ) </a:t>
            </a:r>
          </a:p>
          <a:p>
            <a:pPr algn="r"/>
            <a:r>
              <a:rPr lang="ar-EG" sz="2800" dirty="0" smtClean="0"/>
              <a:t>أستاذ المادة : د. إسلام صابر أمين</a:t>
            </a:r>
            <a:br>
              <a:rPr lang="ar-EG" sz="2800" dirty="0" smtClean="0"/>
            </a:br>
            <a:r>
              <a:rPr lang="ar-EG" sz="2800" dirty="0" smtClean="0"/>
              <a:t>الفرقة : الثالثة ( شعبة عامة ) </a:t>
            </a:r>
            <a:br>
              <a:rPr lang="ar-EG" sz="2800" dirty="0" smtClean="0"/>
            </a:br>
            <a:r>
              <a:rPr lang="ar-EG" sz="2800" dirty="0" smtClean="0"/>
              <a:t>قسم : الجغرافيا ونظم المعلومات الجغرافية 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73475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ترتبط </a:t>
            </a:r>
            <a:r>
              <a:rPr lang="ar-EG" dirty="0"/>
              <a:t>مسطحات البلايا </a:t>
            </a:r>
            <a:r>
              <a:rPr lang="en-US" dirty="0"/>
              <a:t>Playa Flats</a:t>
            </a:r>
            <a:r>
              <a:rPr lang="ar-EG" dirty="0"/>
              <a:t> بالأجزاء المنخفضة من السطح </a:t>
            </a:r>
            <a:r>
              <a:rPr lang="ar-EG" dirty="0" smtClean="0"/>
              <a:t> . </a:t>
            </a:r>
            <a:endParaRPr lang="en-US" dirty="0"/>
          </a:p>
          <a:p>
            <a:r>
              <a:rPr lang="ar-EG" dirty="0"/>
              <a:t>	</a:t>
            </a:r>
            <a:r>
              <a:rPr lang="ar-EG" dirty="0" smtClean="0"/>
              <a:t>ومورفولوجياً </a:t>
            </a:r>
            <a:r>
              <a:rPr lang="ar-EG" dirty="0"/>
              <a:t>تنقسم مسطحات البلايا إلى قسمين هما: السهول </a:t>
            </a:r>
            <a:r>
              <a:rPr lang="ar-EG" dirty="0" smtClean="0"/>
              <a:t>والكدوات.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رابعًا: مسطحات </a:t>
            </a:r>
            <a:r>
              <a:rPr lang="ar-EG" b="1" dirty="0" smtClean="0"/>
              <a:t>البلايا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9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/>
              <a:t>تتميز هذه السهول بالخصائص التالية: </a:t>
            </a:r>
            <a:endParaRPr lang="en-US" dirty="0"/>
          </a:p>
          <a:p>
            <a:endParaRPr lang="ar-EG" dirty="0" smtClean="0"/>
          </a:p>
          <a:p>
            <a:r>
              <a:rPr lang="ar-EG" dirty="0" smtClean="0"/>
              <a:t>سيادة </a:t>
            </a:r>
            <a:r>
              <a:rPr lang="ar-EG" dirty="0"/>
              <a:t>الانحدارات اللطيفة على سطحها. </a:t>
            </a:r>
            <a:endParaRPr lang="en-US" dirty="0"/>
          </a:p>
          <a:p>
            <a:r>
              <a:rPr lang="ar-EG" dirty="0" smtClean="0"/>
              <a:t>يزداد </a:t>
            </a:r>
            <a:r>
              <a:rPr lang="ar-EG" dirty="0"/>
              <a:t>ارتفاع السطح تدريجيا فى اتجاه </a:t>
            </a:r>
            <a:r>
              <a:rPr lang="ar-EG" dirty="0" smtClean="0"/>
              <a:t>هوامشه . </a:t>
            </a:r>
            <a:endParaRPr lang="en-US" dirty="0"/>
          </a:p>
          <a:p>
            <a:r>
              <a:rPr lang="ar-EG" dirty="0" smtClean="0"/>
              <a:t>توجد </a:t>
            </a:r>
            <a:r>
              <a:rPr lang="ar-EG" dirty="0"/>
              <a:t>مسطحات البلايا </a:t>
            </a:r>
            <a:r>
              <a:rPr lang="ar-EG" dirty="0" err="1"/>
              <a:t>فى</a:t>
            </a:r>
            <a:r>
              <a:rPr lang="ar-EG" dirty="0"/>
              <a:t> مناطق متفرقة وعلى مناسيب متباينة.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2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 أما فيما يتعلق </a:t>
            </a:r>
            <a:r>
              <a:rPr lang="ar-EG" dirty="0" err="1"/>
              <a:t>بالكدوات</a:t>
            </a:r>
            <a:r>
              <a:rPr lang="ar-EG" dirty="0"/>
              <a:t> </a:t>
            </a:r>
            <a:r>
              <a:rPr lang="ar-EG" dirty="0" err="1"/>
              <a:t>فهى</a:t>
            </a:r>
            <a:r>
              <a:rPr lang="ar-EG" dirty="0"/>
              <a:t> تمتد على هيئة خطوط منتظمة تمتد على طول محور غربي – شرقي أو شمالي غربي – جنوبي شرقي، والشكل العام </a:t>
            </a:r>
            <a:r>
              <a:rPr lang="ar-EG" dirty="0" err="1"/>
              <a:t>للكدوات</a:t>
            </a:r>
            <a:r>
              <a:rPr lang="ar-EG" dirty="0"/>
              <a:t> أما أن يكون مخروطي أو طولي ذات جوانب شديدة الانحدار وجبهات </a:t>
            </a:r>
            <a:r>
              <a:rPr lang="ar-EG" dirty="0" err="1"/>
              <a:t>الكدوات</a:t>
            </a:r>
            <a:r>
              <a:rPr lang="ar-EG" dirty="0"/>
              <a:t> أعراض من مؤخرتها.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>وتمر </a:t>
            </a:r>
            <a:r>
              <a:rPr lang="ar-EG" b="1" dirty="0" err="1"/>
              <a:t>الكدوات</a:t>
            </a:r>
            <a:r>
              <a:rPr lang="ar-EG" b="1" dirty="0"/>
              <a:t> بمراحل التطور الآتية: </a:t>
            </a:r>
            <a:endParaRPr lang="en-US" dirty="0"/>
          </a:p>
          <a:p>
            <a:pPr algn="just"/>
            <a:r>
              <a:rPr lang="ar-EG" dirty="0" smtClean="0"/>
              <a:t> </a:t>
            </a:r>
            <a:r>
              <a:rPr lang="ar-EG" dirty="0"/>
              <a:t>تتعرض مسطحات البلايا إلى التشقق بفعل الجفاف </a:t>
            </a:r>
            <a:r>
              <a:rPr lang="ar-EG" dirty="0" smtClean="0"/>
              <a:t>. </a:t>
            </a:r>
            <a:endParaRPr lang="en-US" dirty="0"/>
          </a:p>
          <a:p>
            <a:pPr algn="just"/>
            <a:r>
              <a:rPr lang="ar-EG" dirty="0" smtClean="0"/>
              <a:t> </a:t>
            </a:r>
            <a:r>
              <a:rPr lang="ar-EG" dirty="0"/>
              <a:t>تستغل الرياح الشمالية الغربية المحملة بالرمال هذه التشققات لكي تمارس عملها </a:t>
            </a:r>
            <a:r>
              <a:rPr lang="ar-EG" dirty="0" err="1"/>
              <a:t>فى</a:t>
            </a:r>
            <a:r>
              <a:rPr lang="ar-EG" dirty="0"/>
              <a:t> النحت ومن هنا يبدأ ظهور </a:t>
            </a:r>
            <a:r>
              <a:rPr lang="ar-EG" dirty="0" err="1"/>
              <a:t>الكدوات</a:t>
            </a:r>
            <a:r>
              <a:rPr lang="ar-EG" dirty="0"/>
              <a:t>. </a:t>
            </a:r>
            <a:endParaRPr lang="en-US" dirty="0"/>
          </a:p>
          <a:p>
            <a:pPr algn="just"/>
            <a:r>
              <a:rPr lang="ar-EG" dirty="0" smtClean="0"/>
              <a:t>يبدو </a:t>
            </a:r>
            <a:r>
              <a:rPr lang="ar-EG" dirty="0"/>
              <a:t>الشكل العام لمسطحات البلايا على هيئة أجسام طولية يفصل بينها ممرات عميقة ناتجة عن النحت بفعل الرياح. </a:t>
            </a:r>
            <a:endParaRPr lang="en-US" dirty="0"/>
          </a:p>
          <a:p>
            <a:pPr algn="just"/>
            <a:r>
              <a:rPr lang="ar-EG" dirty="0" smtClean="0"/>
              <a:t>تزيل </a:t>
            </a:r>
            <a:r>
              <a:rPr lang="ar-EG" dirty="0"/>
              <a:t>الرياح الحافات الدقيقة، بينما تنقطع الحافات الكبيرة إلى أجزاء منفصلة </a:t>
            </a:r>
            <a:r>
              <a:rPr lang="ar-EG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36912"/>
            <a:ext cx="8363272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dirty="0"/>
              <a:t>وتوجد عدة عوامل تساهم </a:t>
            </a:r>
            <a:r>
              <a:rPr lang="ar-EG" dirty="0" err="1"/>
              <a:t>فى</a:t>
            </a:r>
            <a:r>
              <a:rPr lang="ar-EG" dirty="0"/>
              <a:t> تكوين البلايا وهى: </a:t>
            </a:r>
            <a:endParaRPr lang="en-US" dirty="0"/>
          </a:p>
          <a:p>
            <a:pPr marL="0" indent="0">
              <a:buNone/>
            </a:pPr>
            <a:r>
              <a:rPr lang="ar-EG" b="1" dirty="0"/>
              <a:t>1- العامل الطبوغرافي: </a:t>
            </a:r>
            <a:endParaRPr lang="en-US" dirty="0"/>
          </a:p>
          <a:p>
            <a:pPr marL="0" indent="0">
              <a:buNone/>
            </a:pPr>
            <a:r>
              <a:rPr lang="ar-EG" b="1" dirty="0" smtClean="0"/>
              <a:t>2-العامل </a:t>
            </a:r>
            <a:r>
              <a:rPr lang="ar-EG" b="1" dirty="0"/>
              <a:t>الهيدرولوجي: </a:t>
            </a:r>
            <a:endParaRPr lang="en-US" dirty="0"/>
          </a:p>
          <a:p>
            <a:pPr marL="0" indent="0">
              <a:buNone/>
            </a:pPr>
            <a:r>
              <a:rPr lang="ar-EG" b="1" dirty="0" smtClean="0"/>
              <a:t>3-المناخ</a:t>
            </a:r>
            <a:r>
              <a:rPr lang="ar-EG" b="1" dirty="0"/>
              <a:t>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3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375</TotalTime>
  <Words>121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PowerPoint Presentation</vt:lpstr>
      <vt:lpstr>رابعًا: مسطحات البلايا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الجيومورفولوجيا  تعريفها ، وأهميتها </dc:title>
  <dc:creator>islam</dc:creator>
  <cp:lastModifiedBy>Dr-saber</cp:lastModifiedBy>
  <cp:revision>183</cp:revision>
  <dcterms:created xsi:type="dcterms:W3CDTF">2017-09-14T17:44:47Z</dcterms:created>
  <dcterms:modified xsi:type="dcterms:W3CDTF">2020-04-01T08:51:21Z</dcterms:modified>
</cp:coreProperties>
</file>