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01715-5229-4C5B-9324-D6A209AB6733}">
          <p14:sldIdLst>
            <p14:sldId id="272"/>
            <p14:sldId id="256"/>
            <p14:sldId id="257"/>
            <p14:sldId id="258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378904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2800" dirty="0" smtClean="0"/>
              <a:t>إسم المقرر : الجيومورفولوجيا ( ب ) </a:t>
            </a:r>
          </a:p>
          <a:p>
            <a:pPr algn="r"/>
            <a:r>
              <a:rPr lang="ar-EG" sz="2800" dirty="0" smtClean="0"/>
              <a:t>أستاذ المادة : د. إسلام صابر أمين</a:t>
            </a:r>
            <a:br>
              <a:rPr lang="ar-EG" sz="2800" dirty="0" smtClean="0"/>
            </a:br>
            <a:r>
              <a:rPr lang="ar-EG" sz="2800" dirty="0" smtClean="0"/>
              <a:t>الفرقة : الثالثة ( شعبة عامة ) </a:t>
            </a:r>
            <a:br>
              <a:rPr lang="ar-EG" sz="2800" dirty="0" smtClean="0"/>
            </a:br>
            <a:r>
              <a:rPr lang="ar-EG" sz="2800" dirty="0" smtClean="0"/>
              <a:t>قسم : الجغرافيا ونظم المعلومات الجغرافية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73475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780108"/>
          </a:xfrm>
        </p:spPr>
        <p:txBody>
          <a:bodyPr>
            <a:noAutofit/>
          </a:bodyPr>
          <a:lstStyle/>
          <a:p>
            <a:r>
              <a:rPr lang="ar-EG" sz="6000" b="1" dirty="0"/>
              <a:t>جيومورفولوجية الأراضي الجافة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33085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EG" sz="3600" b="1" dirty="0" smtClean="0">
              <a:solidFill>
                <a:srgbClr val="FFFFFF"/>
              </a:solidFill>
            </a:endParaRPr>
          </a:p>
          <a:p>
            <a:pPr algn="just"/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564904"/>
            <a:ext cx="8568952" cy="3888432"/>
          </a:xfrm>
        </p:spPr>
        <p:txBody>
          <a:bodyPr>
            <a:normAutofit/>
          </a:bodyPr>
          <a:lstStyle/>
          <a:p>
            <a:pPr algn="just"/>
            <a:r>
              <a:rPr lang="ar-EG" sz="2800" dirty="0" smtClean="0"/>
              <a:t>الفرق بين البيديمنت والبيدمونت </a:t>
            </a:r>
          </a:p>
          <a:p>
            <a:pPr marL="0" indent="0" algn="just">
              <a:buNone/>
            </a:pPr>
            <a:r>
              <a:rPr lang="ar-EG" sz="2800" dirty="0" smtClean="0"/>
              <a:t>تتميز </a:t>
            </a:r>
            <a:r>
              <a:rPr lang="ar-EG" sz="2800" dirty="0"/>
              <a:t>هذه السهول بالسمات المورفولوجية الآتية</a:t>
            </a:r>
            <a:r>
              <a:rPr lang="ar-EG" sz="2800" dirty="0" smtClean="0"/>
              <a:t>:</a:t>
            </a:r>
          </a:p>
          <a:p>
            <a:pPr algn="just"/>
            <a:r>
              <a:rPr lang="ar-EG" dirty="0"/>
              <a:t>أنها ليست سطحًا صخريًا عاريا تمامًا وخاليًا من المفتتات </a:t>
            </a:r>
            <a:r>
              <a:rPr lang="ar-EG" dirty="0" smtClean="0"/>
              <a:t>.</a:t>
            </a:r>
          </a:p>
          <a:p>
            <a:pPr algn="just"/>
            <a:r>
              <a:rPr lang="ar-EG" dirty="0"/>
              <a:t>أن سطح البيديمنت ليس سطحا مستويًا </a:t>
            </a:r>
            <a:r>
              <a:rPr lang="ar-EG" dirty="0" smtClean="0"/>
              <a:t>تمامًا.</a:t>
            </a:r>
          </a:p>
          <a:p>
            <a:pPr lvl="0" algn="just"/>
            <a:r>
              <a:rPr lang="ar-EG" dirty="0"/>
              <a:t>يتقطع سطح البيديمنت بالعديد من قنوات </a:t>
            </a:r>
            <a:r>
              <a:rPr lang="ar-EG" dirty="0" smtClean="0"/>
              <a:t>التصريف .</a:t>
            </a:r>
            <a:endParaRPr lang="en-US" dirty="0"/>
          </a:p>
          <a:p>
            <a:pPr algn="just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ثانياً البيديمنت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4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EG" dirty="0"/>
              <a:t>يتصل السطح العلوى للبيديمنت بالحافة الجبلية بزاوية واضحة حيث يوجد تغير فجائي فى </a:t>
            </a:r>
            <a:r>
              <a:rPr lang="ar-EG" dirty="0" smtClean="0"/>
              <a:t>الانحدار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/>
              <a:t>وتتعدد الآراء والنظريات فى كيفية نشأة سهول البيديمنت فى المناطق الجافة وشبه الجافة ويمكن تلخيصها فى النظريات التالية: </a:t>
            </a:r>
            <a:endParaRPr lang="en-US" dirty="0"/>
          </a:p>
          <a:p>
            <a:r>
              <a:rPr lang="ar-EG" b="1" dirty="0" smtClean="0"/>
              <a:t>نظرية </a:t>
            </a:r>
            <a:r>
              <a:rPr lang="ar-EG" b="1" dirty="0"/>
              <a:t>التعرية المائية الغطائية </a:t>
            </a:r>
            <a:r>
              <a:rPr lang="en-US" b="1" dirty="0"/>
              <a:t>Sheet Flood Theory</a:t>
            </a:r>
            <a:r>
              <a:rPr lang="ar-EG" b="1" dirty="0"/>
              <a:t>: </a:t>
            </a:r>
            <a:endParaRPr lang="en-US" dirty="0"/>
          </a:p>
          <a:p>
            <a:pPr marL="0" indent="0">
              <a:buNone/>
            </a:pPr>
            <a:r>
              <a:rPr lang="ar-EG" dirty="0" smtClean="0"/>
              <a:t>يعتقد </a:t>
            </a:r>
            <a:r>
              <a:rPr lang="ar-EG" dirty="0"/>
              <a:t>أنصار هذه النظرية وعلى رأسهم ماكجي </a:t>
            </a:r>
            <a:r>
              <a:rPr lang="en-US" b="1" i="1" dirty="0"/>
              <a:t>(</a:t>
            </a:r>
            <a:r>
              <a:rPr lang="en-US" b="1" i="1" dirty="0" err="1"/>
              <a:t>Mc</a:t>
            </a:r>
            <a:r>
              <a:rPr lang="en-US" b="1" i="1" dirty="0"/>
              <a:t> Gee, 1897</a:t>
            </a:r>
            <a:r>
              <a:rPr lang="en-US" b="1" i="1" dirty="0" smtClean="0"/>
              <a:t>)</a:t>
            </a:r>
            <a:r>
              <a:rPr lang="ar-EG" b="1" i="1" dirty="0" smtClean="0"/>
              <a:t>.</a:t>
            </a:r>
          </a:p>
          <a:p>
            <a:r>
              <a:rPr lang="ar-EG" b="1" dirty="0"/>
              <a:t>نظرية التعرية الجانبية </a:t>
            </a:r>
            <a:r>
              <a:rPr lang="en-US" b="1" dirty="0"/>
              <a:t>Lateral Planation</a:t>
            </a:r>
            <a:r>
              <a:rPr lang="ar-EG" b="1" dirty="0"/>
              <a:t>: </a:t>
            </a:r>
            <a:endParaRPr lang="en-US" dirty="0"/>
          </a:p>
          <a:p>
            <a:pPr marL="0" indent="0">
              <a:buNone/>
            </a:pPr>
            <a:r>
              <a:rPr lang="ar-EG" dirty="0"/>
              <a:t>	يعتقد أصحاب هذه النظرية ومنهم بلاك ويلدر </a:t>
            </a:r>
            <a:r>
              <a:rPr lang="en-US" b="1" i="1" dirty="0"/>
              <a:t>(Black Welder, 1931)</a:t>
            </a:r>
            <a:r>
              <a:rPr lang="ar-EG" dirty="0"/>
              <a:t>، وبيج </a:t>
            </a:r>
            <a:r>
              <a:rPr lang="en-US" b="1" i="1" dirty="0"/>
              <a:t>(Paige, 1921)</a:t>
            </a:r>
            <a:r>
              <a:rPr lang="ar-EG" dirty="0"/>
              <a:t>، وبش </a:t>
            </a:r>
            <a:r>
              <a:rPr lang="en-US" b="1" i="1" dirty="0"/>
              <a:t>(Pich,1931)</a:t>
            </a:r>
            <a:r>
              <a:rPr lang="ar-EG" dirty="0"/>
              <a:t> ، وود </a:t>
            </a:r>
            <a:r>
              <a:rPr lang="en-US" b="1" i="1" dirty="0"/>
              <a:t>(Wood, 1942) </a:t>
            </a:r>
            <a:r>
              <a:rPr lang="ar-EG" dirty="0"/>
              <a:t> ، وجونسون </a:t>
            </a:r>
            <a:r>
              <a:rPr lang="en-US" b="1" i="1" dirty="0"/>
              <a:t>(Johnson,1932)</a:t>
            </a:r>
            <a:r>
              <a:rPr lang="ar-EG" b="1" i="1" dirty="0"/>
              <a:t>، </a:t>
            </a:r>
            <a:r>
              <a:rPr lang="ar-EG" dirty="0"/>
              <a:t>دافيز </a:t>
            </a:r>
            <a:r>
              <a:rPr lang="en-US" b="1" i="1" dirty="0"/>
              <a:t>(Davis, 1938)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النظرية المركبة </a:t>
            </a:r>
            <a:r>
              <a:rPr lang="en-US" b="1" dirty="0"/>
              <a:t>Composite Theory</a:t>
            </a:r>
            <a:r>
              <a:rPr lang="ar-EG" b="1" dirty="0"/>
              <a:t>: </a:t>
            </a:r>
            <a:endParaRPr lang="en-US" dirty="0"/>
          </a:p>
          <a:p>
            <a:pPr marL="0" indent="0">
              <a:buNone/>
            </a:pPr>
            <a:r>
              <a:rPr lang="ar-EG" dirty="0"/>
              <a:t>	اقترح بعض الباحثين وهم: بريان </a:t>
            </a:r>
            <a:r>
              <a:rPr lang="en-US" b="1" i="1" dirty="0"/>
              <a:t>(Bryan, 1923)</a:t>
            </a:r>
            <a:r>
              <a:rPr lang="ar-EG" dirty="0"/>
              <a:t> ودافير </a:t>
            </a:r>
            <a:r>
              <a:rPr lang="en-US" b="1" i="1" dirty="0"/>
              <a:t>(Davis, 1938)</a:t>
            </a:r>
            <a:r>
              <a:rPr lang="ar-EG" dirty="0"/>
              <a:t>، وجاليلي </a:t>
            </a:r>
            <a:r>
              <a:rPr lang="en-US" b="1" i="1" dirty="0"/>
              <a:t>(</a:t>
            </a:r>
            <a:r>
              <a:rPr lang="en-US" b="1" i="1" dirty="0" err="1"/>
              <a:t>Gilluly</a:t>
            </a:r>
            <a:r>
              <a:rPr lang="en-US" b="1" i="1" dirty="0"/>
              <a:t>, 1937)</a:t>
            </a:r>
            <a:r>
              <a:rPr lang="ar-EG" dirty="0"/>
              <a:t> ، وشارب </a:t>
            </a:r>
            <a:r>
              <a:rPr lang="en-US" b="1" i="1" dirty="0"/>
              <a:t>(Sharp, 1940) </a:t>
            </a:r>
            <a:r>
              <a:rPr lang="ar-EG" dirty="0"/>
              <a:t>وبرادلي </a:t>
            </a:r>
            <a:r>
              <a:rPr lang="en-US" b="1" i="1" dirty="0"/>
              <a:t>(</a:t>
            </a:r>
            <a:r>
              <a:rPr lang="en-US" b="1" i="1" dirty="0" err="1"/>
              <a:t>Bradaley</a:t>
            </a:r>
            <a:r>
              <a:rPr lang="en-US" b="1" i="1" dirty="0"/>
              <a:t> 1940)</a:t>
            </a:r>
            <a:r>
              <a:rPr lang="ar-EG" dirty="0"/>
              <a:t> بان سهول البيديمنت تكونت بفعل عدة عوامل مجتمعة وهى: </a:t>
            </a:r>
            <a:endParaRPr lang="en-US" dirty="0" smtClean="0"/>
          </a:p>
          <a:p>
            <a:pPr lvl="0"/>
            <a:r>
              <a:rPr lang="ar-EG" dirty="0" smtClean="0"/>
              <a:t>التراجع الخلفي للحافات </a:t>
            </a:r>
            <a:r>
              <a:rPr lang="en-US" dirty="0" smtClean="0"/>
              <a:t>Back Wearing </a:t>
            </a:r>
            <a:r>
              <a:rPr lang="en-US" dirty="0" err="1" smtClean="0"/>
              <a:t>Pecession</a:t>
            </a:r>
            <a:r>
              <a:rPr lang="ar-EG" dirty="0" smtClean="0"/>
              <a:t>.</a:t>
            </a:r>
            <a:endParaRPr lang="en-US" dirty="0" smtClean="0"/>
          </a:p>
          <a:p>
            <a:pPr lvl="0"/>
            <a:r>
              <a:rPr lang="ar-EG" dirty="0" smtClean="0"/>
              <a:t>التعرية </a:t>
            </a:r>
            <a:r>
              <a:rPr lang="ar-EG" dirty="0"/>
              <a:t>المائية الغطائية. </a:t>
            </a:r>
            <a:endParaRPr lang="en-US" dirty="0"/>
          </a:p>
          <a:p>
            <a:r>
              <a:rPr lang="ar-EG" dirty="0" smtClean="0"/>
              <a:t>التعرية </a:t>
            </a:r>
            <a:r>
              <a:rPr lang="ar-EG" dirty="0"/>
              <a:t>(التسوية) الجانبية.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dirty="0"/>
              <a:t>	توجد المراوح الفيضية فى المناطق الجافة وشبه الجافة ذات الطبيعة الجبلية مثل: صحراء كاليفورينا فى غرب الولايات المتحدة الأمريكية، والصحراء الشرقية وشبه جزيرة سيناء بمصر، وشبه الجزيرة العربية ، ووسط آسيا (شكل - 28) وتتفاوت المراوح الفيضية فى أحجامها وأشكالها. ويتوقف ذلك على عدة عوامل منها: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ثالثًا: المراوح الفيضية </a:t>
            </a:r>
            <a:r>
              <a:rPr lang="en-US" b="1" dirty="0"/>
              <a:t>Alluvial Fans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6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/>
              <a:t>طبيعة السطح الأصلي الذي تترسب فوقه الرواسب الفيضية. </a:t>
            </a:r>
            <a:endParaRPr lang="en-US" dirty="0"/>
          </a:p>
          <a:p>
            <a:r>
              <a:rPr lang="ar-EG" dirty="0" smtClean="0"/>
              <a:t>مدى </a:t>
            </a:r>
            <a:r>
              <a:rPr lang="ar-EG" dirty="0"/>
              <a:t>تقارب أو تباعد الأودية </a:t>
            </a:r>
            <a:r>
              <a:rPr lang="ar-EG" dirty="0" smtClean="0"/>
              <a:t>الجبلية. </a:t>
            </a:r>
            <a:endParaRPr lang="en-US" dirty="0"/>
          </a:p>
          <a:p>
            <a:r>
              <a:rPr lang="ar-EG" dirty="0" smtClean="0"/>
              <a:t>حجم </a:t>
            </a:r>
            <a:r>
              <a:rPr lang="ar-EG" dirty="0"/>
              <a:t>أحواض التصريف المسئولة عن تكوين المراوح. </a:t>
            </a:r>
            <a:endParaRPr lang="en-US" dirty="0"/>
          </a:p>
          <a:p>
            <a:r>
              <a:rPr lang="ar-EG" dirty="0" smtClean="0"/>
              <a:t>طبيعة  </a:t>
            </a:r>
            <a:r>
              <a:rPr lang="ar-EG" dirty="0"/>
              <a:t>التكوينات الجيولوجية فى أحواض التصريف ومدى تأثرها بعمليات التفكك والتحلل. </a:t>
            </a:r>
            <a:endParaRPr lang="en-US" dirty="0"/>
          </a:p>
          <a:p>
            <a:r>
              <a:rPr lang="ar-EG" dirty="0" smtClean="0"/>
              <a:t>مدى </a:t>
            </a:r>
            <a:r>
              <a:rPr lang="ar-EG" dirty="0"/>
              <a:t>امتداد أراضي سهول أقدام الجبال وتساعها.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5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</TotalTime>
  <Words>174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جيومورفولوجية الأراضي الجافة </vt:lpstr>
      <vt:lpstr>ثانياً البيديمنت</vt:lpstr>
      <vt:lpstr>PowerPoint Presentation</vt:lpstr>
      <vt:lpstr>PowerPoint Presentation</vt:lpstr>
      <vt:lpstr>PowerPoint Presentation</vt:lpstr>
      <vt:lpstr>ثالثًا: المراوح الفيضية Alluvial Fans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الجيومورفولوجيا  تعريفها ، وأهميتها </dc:title>
  <dc:creator>islam</dc:creator>
  <cp:lastModifiedBy>Dr-saber</cp:lastModifiedBy>
  <cp:revision>170</cp:revision>
  <dcterms:created xsi:type="dcterms:W3CDTF">2017-09-14T17:44:47Z</dcterms:created>
  <dcterms:modified xsi:type="dcterms:W3CDTF">2020-04-01T08:50:00Z</dcterms:modified>
</cp:coreProperties>
</file>