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6" r:id="rId2"/>
    <p:sldId id="277" r:id="rId3"/>
    <p:sldId id="256" r:id="rId4"/>
    <p:sldId id="301" r:id="rId5"/>
    <p:sldId id="280" r:id="rId6"/>
    <p:sldId id="286" r:id="rId7"/>
    <p:sldId id="287" r:id="rId8"/>
    <p:sldId id="288" r:id="rId9"/>
    <p:sldId id="292" r:id="rId10"/>
    <p:sldId id="291" r:id="rId11"/>
    <p:sldId id="309" r:id="rId12"/>
    <p:sldId id="308" r:id="rId13"/>
    <p:sldId id="295" r:id="rId14"/>
    <p:sldId id="296" r:id="rId15"/>
    <p:sldId id="305" r:id="rId16"/>
    <p:sldId id="306" r:id="rId17"/>
    <p:sldId id="28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F6D7"/>
    <a:srgbClr val="CEFE94"/>
    <a:srgbClr val="F6FC12"/>
    <a:srgbClr val="65F1C2"/>
    <a:srgbClr val="E3FECA"/>
    <a:srgbClr val="85DFFF"/>
    <a:srgbClr val="99FFCC"/>
    <a:srgbClr val="AAF8C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89247" autoAdjust="0"/>
  </p:normalViewPr>
  <p:slideViewPr>
    <p:cSldViewPr>
      <p:cViewPr varScale="1">
        <p:scale>
          <a:sx n="61" d="100"/>
          <a:sy n="61" d="100"/>
        </p:scale>
        <p:origin x="-157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8E38E7-6D99-4708-8E38-904A93DEDD50}" type="doc">
      <dgm:prSet loTypeId="urn:microsoft.com/office/officeart/2005/8/layout/vList2" loCatId="list" qsTypeId="urn:microsoft.com/office/officeart/2005/8/quickstyle/simple3" qsCatId="simple" csTypeId="urn:microsoft.com/office/officeart/2005/8/colors/accent1_2" csCatId="accent1" phldr="1"/>
      <dgm:spPr/>
      <dgm:t>
        <a:bodyPr/>
        <a:lstStyle/>
        <a:p>
          <a:pPr rtl="1"/>
          <a:endParaRPr lang="ar-EG"/>
        </a:p>
      </dgm:t>
    </dgm:pt>
    <dgm:pt modelId="{236F9DA8-5A1C-4F4F-B977-35948B37638A}">
      <dgm:prSet custT="1">
        <dgm:style>
          <a:lnRef idx="1">
            <a:schemeClr val="accent5"/>
          </a:lnRef>
          <a:fillRef idx="3">
            <a:schemeClr val="accent5"/>
          </a:fillRef>
          <a:effectRef idx="2">
            <a:schemeClr val="accent5"/>
          </a:effectRef>
          <a:fontRef idx="minor">
            <a:schemeClr val="lt1"/>
          </a:fontRef>
        </dgm:style>
      </dgm:prSet>
      <dgm:spPr>
        <a:gradFill rotWithShape="0">
          <a:gsLst>
            <a:gs pos="0">
              <a:srgbClr val="03D4A8"/>
            </a:gs>
            <a:gs pos="25000">
              <a:srgbClr val="21D6E0"/>
            </a:gs>
            <a:gs pos="75000">
              <a:srgbClr val="0087E6"/>
            </a:gs>
            <a:gs pos="100000">
              <a:srgbClr val="005CBF"/>
            </a:gs>
          </a:gsLst>
          <a:lin ang="16200000" scaled="0"/>
        </a:gradFill>
      </dgm:spPr>
      <dgm:t>
        <a:bodyPr/>
        <a:lstStyle/>
        <a:p>
          <a:pPr algn="ctr" rtl="0"/>
          <a:r>
            <a:rPr lang="en-US" sz="7200" dirty="0" smtClean="0">
              <a:solidFill>
                <a:schemeClr val="tx1"/>
              </a:solidFill>
            </a:rPr>
            <a:t>Geographical terms</a:t>
          </a:r>
          <a:endParaRPr lang="ar-EG" sz="7200" b="1" dirty="0">
            <a:solidFill>
              <a:schemeClr val="tx1"/>
            </a:solidFill>
          </a:endParaRPr>
        </a:p>
      </dgm:t>
    </dgm:pt>
    <dgm:pt modelId="{D29CD37C-0A95-47F4-B4E8-5C9C2B07C008}" type="parTrans" cxnId="{D75B5FDB-3D6A-42A3-9DC1-C3912D0113E3}">
      <dgm:prSet/>
      <dgm:spPr/>
      <dgm:t>
        <a:bodyPr/>
        <a:lstStyle/>
        <a:p>
          <a:pPr rtl="1"/>
          <a:endParaRPr lang="ar-EG"/>
        </a:p>
      </dgm:t>
    </dgm:pt>
    <dgm:pt modelId="{DB67A99C-7D34-47F3-A521-2478C76B4FBF}" type="sibTrans" cxnId="{D75B5FDB-3D6A-42A3-9DC1-C3912D0113E3}">
      <dgm:prSet/>
      <dgm:spPr/>
      <dgm:t>
        <a:bodyPr/>
        <a:lstStyle/>
        <a:p>
          <a:pPr rtl="1"/>
          <a:endParaRPr lang="ar-EG"/>
        </a:p>
      </dgm:t>
    </dgm:pt>
    <dgm:pt modelId="{B6A756C3-A41A-408E-84D9-67925D5FBBF5}">
      <dgm:prSet custT="1">
        <dgm:style>
          <a:lnRef idx="1">
            <a:schemeClr val="accent6"/>
          </a:lnRef>
          <a:fillRef idx="2">
            <a:schemeClr val="accent6"/>
          </a:fillRef>
          <a:effectRef idx="1">
            <a:schemeClr val="accent6"/>
          </a:effectRef>
          <a:fontRef idx="minor">
            <a:schemeClr val="dk1"/>
          </a:fontRef>
        </dgm:style>
      </dgm:prSet>
      <dgm:sp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1"/>
          <a:tileRect/>
        </a:gradFill>
      </dgm:spPr>
      <dgm:t>
        <a:bodyPr/>
        <a:lstStyle/>
        <a:p>
          <a:pPr algn="ctr" rtl="0"/>
          <a:endParaRPr lang="en-US" sz="5400" b="1" i="0" dirty="0" smtClean="0"/>
        </a:p>
        <a:p>
          <a:pPr algn="ctr" rtl="0"/>
          <a:r>
            <a:rPr lang="en-US" sz="6600" b="1" i="0" dirty="0" smtClean="0"/>
            <a:t>Dr. Islam Salama</a:t>
          </a:r>
        </a:p>
        <a:p>
          <a:pPr algn="ctr" rtl="0"/>
          <a:r>
            <a:rPr lang="en-US" sz="4700" dirty="0" smtClean="0"/>
            <a:t/>
          </a:r>
          <a:br>
            <a:rPr lang="en-US" sz="4700" dirty="0" smtClean="0"/>
          </a:br>
          <a:endParaRPr lang="ar-EG" sz="4700" b="1" dirty="0"/>
        </a:p>
      </dgm:t>
    </dgm:pt>
    <dgm:pt modelId="{8CEDFF8C-344D-45D7-8333-50DB5612A7DD}" type="parTrans" cxnId="{FA6E9FC6-EEA3-439B-AA40-E9BD8A4925C7}">
      <dgm:prSet/>
      <dgm:spPr/>
      <dgm:t>
        <a:bodyPr/>
        <a:lstStyle/>
        <a:p>
          <a:pPr rtl="1"/>
          <a:endParaRPr lang="ar-EG"/>
        </a:p>
      </dgm:t>
    </dgm:pt>
    <dgm:pt modelId="{583F6135-9053-4BF1-8F27-F6504D9DE6C7}" type="sibTrans" cxnId="{FA6E9FC6-EEA3-439B-AA40-E9BD8A4925C7}">
      <dgm:prSet/>
      <dgm:spPr/>
      <dgm:t>
        <a:bodyPr/>
        <a:lstStyle/>
        <a:p>
          <a:pPr rtl="1"/>
          <a:endParaRPr lang="ar-EG"/>
        </a:p>
      </dgm:t>
    </dgm:pt>
    <dgm:pt modelId="{1D5E6AE1-4693-405F-A9FA-DDFF120CEDF8}" type="pres">
      <dgm:prSet presAssocID="{0C8E38E7-6D99-4708-8E38-904A93DEDD50}" presName="linear" presStyleCnt="0">
        <dgm:presLayoutVars>
          <dgm:animLvl val="lvl"/>
          <dgm:resizeHandles val="exact"/>
        </dgm:presLayoutVars>
      </dgm:prSet>
      <dgm:spPr/>
      <dgm:t>
        <a:bodyPr/>
        <a:lstStyle/>
        <a:p>
          <a:pPr rtl="1"/>
          <a:endParaRPr lang="ar-EG"/>
        </a:p>
      </dgm:t>
    </dgm:pt>
    <dgm:pt modelId="{0FBE554C-2F05-4F20-BE7C-F698321D82F0}" type="pres">
      <dgm:prSet presAssocID="{236F9DA8-5A1C-4F4F-B977-35948B37638A}" presName="parentText" presStyleLbl="node1" presStyleIdx="0" presStyleCnt="2">
        <dgm:presLayoutVars>
          <dgm:chMax val="0"/>
          <dgm:bulletEnabled val="1"/>
        </dgm:presLayoutVars>
      </dgm:prSet>
      <dgm:spPr/>
      <dgm:t>
        <a:bodyPr/>
        <a:lstStyle/>
        <a:p>
          <a:pPr rtl="1"/>
          <a:endParaRPr lang="ar-EG"/>
        </a:p>
      </dgm:t>
    </dgm:pt>
    <dgm:pt modelId="{ACAC2E1E-F8A0-4C88-ABA5-3917F5B37E89}" type="pres">
      <dgm:prSet presAssocID="{DB67A99C-7D34-47F3-A521-2478C76B4FBF}" presName="spacer" presStyleCnt="0"/>
      <dgm:spPr/>
    </dgm:pt>
    <dgm:pt modelId="{A4D1AF72-E36F-4B72-9D71-205F8AF2C5B6}" type="pres">
      <dgm:prSet presAssocID="{B6A756C3-A41A-408E-84D9-67925D5FBBF5}" presName="parentText" presStyleLbl="node1" presStyleIdx="1" presStyleCnt="2">
        <dgm:presLayoutVars>
          <dgm:chMax val="0"/>
          <dgm:bulletEnabled val="1"/>
        </dgm:presLayoutVars>
      </dgm:prSet>
      <dgm:spPr/>
      <dgm:t>
        <a:bodyPr/>
        <a:lstStyle/>
        <a:p>
          <a:pPr rtl="1"/>
          <a:endParaRPr lang="ar-EG"/>
        </a:p>
      </dgm:t>
    </dgm:pt>
  </dgm:ptLst>
  <dgm:cxnLst>
    <dgm:cxn modelId="{238B5B8B-533F-4206-8F8A-E77F43EF522F}" type="presOf" srcId="{0C8E38E7-6D99-4708-8E38-904A93DEDD50}" destId="{1D5E6AE1-4693-405F-A9FA-DDFF120CEDF8}" srcOrd="0" destOrd="0" presId="urn:microsoft.com/office/officeart/2005/8/layout/vList2"/>
    <dgm:cxn modelId="{39AB2CCC-8E60-41A6-A04F-E1402B486F78}" type="presOf" srcId="{B6A756C3-A41A-408E-84D9-67925D5FBBF5}" destId="{A4D1AF72-E36F-4B72-9D71-205F8AF2C5B6}" srcOrd="0" destOrd="0" presId="urn:microsoft.com/office/officeart/2005/8/layout/vList2"/>
    <dgm:cxn modelId="{D9975AE9-E8B6-4BC1-9E02-16CBDC4B58D0}" type="presOf" srcId="{236F9DA8-5A1C-4F4F-B977-35948B37638A}" destId="{0FBE554C-2F05-4F20-BE7C-F698321D82F0}" srcOrd="0" destOrd="0" presId="urn:microsoft.com/office/officeart/2005/8/layout/vList2"/>
    <dgm:cxn modelId="{FA6E9FC6-EEA3-439B-AA40-E9BD8A4925C7}" srcId="{0C8E38E7-6D99-4708-8E38-904A93DEDD50}" destId="{B6A756C3-A41A-408E-84D9-67925D5FBBF5}" srcOrd="1" destOrd="0" parTransId="{8CEDFF8C-344D-45D7-8333-50DB5612A7DD}" sibTransId="{583F6135-9053-4BF1-8F27-F6504D9DE6C7}"/>
    <dgm:cxn modelId="{D75B5FDB-3D6A-42A3-9DC1-C3912D0113E3}" srcId="{0C8E38E7-6D99-4708-8E38-904A93DEDD50}" destId="{236F9DA8-5A1C-4F4F-B977-35948B37638A}" srcOrd="0" destOrd="0" parTransId="{D29CD37C-0A95-47F4-B4E8-5C9C2B07C008}" sibTransId="{DB67A99C-7D34-47F3-A521-2478C76B4FBF}"/>
    <dgm:cxn modelId="{B46688BA-9BB9-4A79-802A-A56B49E70254}" type="presParOf" srcId="{1D5E6AE1-4693-405F-A9FA-DDFF120CEDF8}" destId="{0FBE554C-2F05-4F20-BE7C-F698321D82F0}" srcOrd="0" destOrd="0" presId="urn:microsoft.com/office/officeart/2005/8/layout/vList2"/>
    <dgm:cxn modelId="{7995345B-5E17-4B10-BC4A-00B87B2800F7}" type="presParOf" srcId="{1D5E6AE1-4693-405F-A9FA-DDFF120CEDF8}" destId="{ACAC2E1E-F8A0-4C88-ABA5-3917F5B37E89}" srcOrd="1" destOrd="0" presId="urn:microsoft.com/office/officeart/2005/8/layout/vList2"/>
    <dgm:cxn modelId="{1111FBDC-706D-40DE-B34A-406BD98159AA}" type="presParOf" srcId="{1D5E6AE1-4693-405F-A9FA-DDFF120CEDF8}" destId="{A4D1AF72-E36F-4B72-9D71-205F8AF2C5B6}" srcOrd="2" destOrd="0" presId="urn:microsoft.com/office/officeart/2005/8/layout/vList2"/>
  </dgm:cxnLst>
  <dgm:bg>
    <a:solidFill>
      <a:schemeClr val="accent1"/>
    </a:solidFill>
  </dgm:bg>
  <dgm:whole>
    <a:ln w="6350"/>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48153B-C7A7-4450-B124-AD2BC6694336}" type="doc">
      <dgm:prSet loTypeId="urn:microsoft.com/office/officeart/2005/8/layout/hierarchy2" loCatId="hierarchy" qsTypeId="urn:microsoft.com/office/officeart/2005/8/quickstyle/simple5" qsCatId="simple" csTypeId="urn:microsoft.com/office/officeart/2005/8/colors/accent1_2" csCatId="accent1" phldr="1"/>
      <dgm:spPr/>
      <dgm:t>
        <a:bodyPr/>
        <a:lstStyle/>
        <a:p>
          <a:pPr rtl="1"/>
          <a:endParaRPr lang="ar-EG"/>
        </a:p>
      </dgm:t>
    </dgm:pt>
    <dgm:pt modelId="{78E44227-D1A5-4DD0-A121-36BC5CAA37E8}">
      <dgm:prSet phldrT="[Text]" custT="1">
        <dgm:style>
          <a:lnRef idx="1">
            <a:schemeClr val="accent3"/>
          </a:lnRef>
          <a:fillRef idx="2">
            <a:schemeClr val="accent3"/>
          </a:fillRef>
          <a:effectRef idx="1">
            <a:schemeClr val="accent3"/>
          </a:effectRef>
          <a:fontRef idx="minor">
            <a:schemeClr val="dk1"/>
          </a:fontRef>
        </dgm:style>
      </dgm:prSet>
      <dgm:spPr>
        <a:ln w="38100">
          <a:solidFill>
            <a:schemeClr val="tx1"/>
          </a:solidFill>
        </a:ln>
      </dgm:spPr>
      <dgm:t>
        <a:bodyPr/>
        <a:lstStyle/>
        <a:p>
          <a:pPr rtl="1"/>
          <a:r>
            <a:rPr lang="en-US" sz="2800" b="1" u="none" dirty="0" smtClean="0">
              <a:solidFill>
                <a:srgbClr val="FF0000"/>
              </a:solidFill>
            </a:rPr>
            <a:t>Layers of the Earth </a:t>
          </a:r>
          <a:endParaRPr lang="ar-EG" sz="2800" b="1" u="none" dirty="0">
            <a:solidFill>
              <a:srgbClr val="FF0000"/>
            </a:solidFill>
          </a:endParaRPr>
        </a:p>
      </dgm:t>
    </dgm:pt>
    <dgm:pt modelId="{AE018D0E-49BC-48B5-A177-E21B4936E073}" type="parTrans" cxnId="{B4AB7074-73FF-4B31-BBEC-A5799A89A2E3}">
      <dgm:prSet/>
      <dgm:spPr/>
      <dgm:t>
        <a:bodyPr/>
        <a:lstStyle/>
        <a:p>
          <a:pPr rtl="1"/>
          <a:endParaRPr lang="ar-EG"/>
        </a:p>
      </dgm:t>
    </dgm:pt>
    <dgm:pt modelId="{02F4C3F7-76EF-42C5-B797-4BF4AB44373B}" type="sibTrans" cxnId="{B4AB7074-73FF-4B31-BBEC-A5799A89A2E3}">
      <dgm:prSet/>
      <dgm:spPr/>
      <dgm:t>
        <a:bodyPr/>
        <a:lstStyle/>
        <a:p>
          <a:pPr rtl="1"/>
          <a:endParaRPr lang="ar-EG"/>
        </a:p>
      </dgm:t>
    </dgm:pt>
    <dgm:pt modelId="{38B61279-B877-47C6-AF12-923300189784}">
      <dgm:prSet phldrT="[Text]" custT="1">
        <dgm:style>
          <a:lnRef idx="2">
            <a:schemeClr val="accent5">
              <a:shade val="50000"/>
            </a:schemeClr>
          </a:lnRef>
          <a:fillRef idx="1">
            <a:schemeClr val="accent5"/>
          </a:fillRef>
          <a:effectRef idx="0">
            <a:schemeClr val="accent5"/>
          </a:effectRef>
          <a:fontRef idx="minor">
            <a:schemeClr val="lt1"/>
          </a:fontRef>
        </dgm:style>
      </dgm:prSet>
      <dgm:spPr>
        <a:ln w="41275">
          <a:solidFill>
            <a:schemeClr val="tx1"/>
          </a:solidFill>
        </a:ln>
      </dgm:spPr>
      <dgm:t>
        <a:bodyPr/>
        <a:lstStyle/>
        <a:p>
          <a:pPr rtl="0"/>
          <a:r>
            <a:rPr lang="en-US" sz="3600" b="1" dirty="0" smtClean="0">
              <a:solidFill>
                <a:srgbClr val="FF0000"/>
              </a:solidFill>
              <a:latin typeface="+mn-lt"/>
              <a:ea typeface="+mn-ea"/>
              <a:cs typeface="+mn-cs"/>
            </a:rPr>
            <a:t>1-Crust</a:t>
          </a:r>
          <a:endParaRPr lang="ar-EG" sz="2400" dirty="0">
            <a:solidFill>
              <a:srgbClr val="FF0000"/>
            </a:solidFill>
          </a:endParaRPr>
        </a:p>
      </dgm:t>
    </dgm:pt>
    <dgm:pt modelId="{11BBCA57-A462-410D-8F0F-6D3FA0B45750}" type="parTrans" cxnId="{2BAF626A-5A20-4E0A-AA23-F1BEBADE5511}">
      <dgm:prSet/>
      <dgm:spPr/>
      <dgm:t>
        <a:bodyPr/>
        <a:lstStyle/>
        <a:p>
          <a:pPr rtl="1"/>
          <a:endParaRPr lang="ar-EG"/>
        </a:p>
      </dgm:t>
    </dgm:pt>
    <dgm:pt modelId="{C63DFA7C-FB7F-47F8-8A07-EFFE4FD3D3AF}" type="sibTrans" cxnId="{2BAF626A-5A20-4E0A-AA23-F1BEBADE5511}">
      <dgm:prSet/>
      <dgm:spPr/>
      <dgm:t>
        <a:bodyPr/>
        <a:lstStyle/>
        <a:p>
          <a:pPr rtl="1"/>
          <a:endParaRPr lang="ar-EG"/>
        </a:p>
      </dgm:t>
    </dgm:pt>
    <dgm:pt modelId="{CC9FE0CC-C589-44D5-8591-5AA796732ED7}">
      <dgm:prSet phldrT="[Text]" custT="1">
        <dgm:style>
          <a:lnRef idx="1">
            <a:schemeClr val="accent6"/>
          </a:lnRef>
          <a:fillRef idx="2">
            <a:schemeClr val="accent6"/>
          </a:fillRef>
          <a:effectRef idx="1">
            <a:schemeClr val="accent6"/>
          </a:effectRef>
          <a:fontRef idx="minor">
            <a:schemeClr val="dk1"/>
          </a:fontRef>
        </dgm:style>
      </dgm:prSet>
      <dgm:spPr>
        <a:ln w="34925">
          <a:solidFill>
            <a:schemeClr val="tx1"/>
          </a:solidFill>
        </a:ln>
      </dgm:spPr>
      <dgm:t>
        <a:bodyPr/>
        <a:lstStyle/>
        <a:p>
          <a:pPr rtl="1"/>
          <a:r>
            <a:rPr lang="en-US" sz="2400" b="1" u="sng" dirty="0" smtClean="0">
              <a:hlinkClick xmlns:r="http://schemas.openxmlformats.org/officeDocument/2006/relationships" r:id=""/>
            </a:rPr>
            <a:t>continental crust</a:t>
          </a:r>
          <a:r>
            <a:rPr lang="ar-EG" sz="2400" b="1" u="sng" dirty="0" smtClean="0"/>
            <a:t> </a:t>
          </a:r>
          <a:r>
            <a:rPr lang="en-US" sz="2400" b="1" u="sng" dirty="0" smtClean="0"/>
            <a:t>A-</a:t>
          </a:r>
          <a:endParaRPr lang="ar-EG" sz="2400" u="sng" dirty="0"/>
        </a:p>
      </dgm:t>
    </dgm:pt>
    <dgm:pt modelId="{0C3ED96A-DDAD-48A0-B83E-C039AB300B61}" type="parTrans" cxnId="{3E2F8894-236C-4A96-9620-3875435FE953}">
      <dgm:prSet/>
      <dgm:spPr/>
      <dgm:t>
        <a:bodyPr/>
        <a:lstStyle/>
        <a:p>
          <a:pPr rtl="1"/>
          <a:endParaRPr lang="ar-EG"/>
        </a:p>
      </dgm:t>
    </dgm:pt>
    <dgm:pt modelId="{472B6741-128C-440C-9BAB-C415674FF09D}" type="sibTrans" cxnId="{3E2F8894-236C-4A96-9620-3875435FE953}">
      <dgm:prSet/>
      <dgm:spPr/>
      <dgm:t>
        <a:bodyPr/>
        <a:lstStyle/>
        <a:p>
          <a:pPr rtl="1"/>
          <a:endParaRPr lang="ar-EG"/>
        </a:p>
      </dgm:t>
    </dgm:pt>
    <dgm:pt modelId="{A570A6F1-C838-4682-9EA5-3827D38ABED5}">
      <dgm:prSet phldrT="[Text]" custT="1">
        <dgm:style>
          <a:lnRef idx="1">
            <a:schemeClr val="accent2"/>
          </a:lnRef>
          <a:fillRef idx="2">
            <a:schemeClr val="accent2"/>
          </a:fillRef>
          <a:effectRef idx="1">
            <a:schemeClr val="accent2"/>
          </a:effectRef>
          <a:fontRef idx="minor">
            <a:schemeClr val="dk1"/>
          </a:fontRef>
        </dgm:style>
      </dgm:prSet>
      <dgm:spPr>
        <a:ln w="38100" cmpd="sng">
          <a:solidFill>
            <a:schemeClr val="tx1"/>
          </a:solidFill>
        </a:ln>
      </dgm:spPr>
      <dgm:t>
        <a:bodyPr/>
        <a:lstStyle/>
        <a:p>
          <a:pPr rtl="1"/>
          <a:r>
            <a:rPr lang="en-US" sz="2800" b="1" u="none" dirty="0" smtClean="0">
              <a:hlinkClick xmlns:r="http://schemas.openxmlformats.org/officeDocument/2006/relationships" r:id=""/>
            </a:rPr>
            <a:t>oceanic crust</a:t>
          </a:r>
          <a:r>
            <a:rPr lang="ar-EG" sz="2800" b="1" u="none" dirty="0" smtClean="0"/>
            <a:t> </a:t>
          </a:r>
          <a:r>
            <a:rPr lang="en-US" sz="2800" b="1" u="none" dirty="0" smtClean="0"/>
            <a:t>B-</a:t>
          </a:r>
          <a:endParaRPr lang="ar-EG" sz="2800" u="none" dirty="0"/>
        </a:p>
      </dgm:t>
    </dgm:pt>
    <dgm:pt modelId="{2E52EA64-8BDA-42C9-B658-D4EF50B4D5FC}" type="parTrans" cxnId="{E59631B1-CC0A-496B-A9EE-2899977F43E5}">
      <dgm:prSet/>
      <dgm:spPr/>
      <dgm:t>
        <a:bodyPr/>
        <a:lstStyle/>
        <a:p>
          <a:pPr rtl="1"/>
          <a:endParaRPr lang="ar-EG"/>
        </a:p>
      </dgm:t>
    </dgm:pt>
    <dgm:pt modelId="{8D6B5332-E173-48F1-8782-6E4F09FC8718}" type="sibTrans" cxnId="{E59631B1-CC0A-496B-A9EE-2899977F43E5}">
      <dgm:prSet/>
      <dgm:spPr/>
      <dgm:t>
        <a:bodyPr/>
        <a:lstStyle/>
        <a:p>
          <a:pPr rtl="1"/>
          <a:endParaRPr lang="ar-EG"/>
        </a:p>
      </dgm:t>
    </dgm:pt>
    <dgm:pt modelId="{BCEAAF00-67C0-412A-B8E4-5C34B3D59381}">
      <dgm:prSet phldrT="[Text]" custT="1">
        <dgm:style>
          <a:lnRef idx="3">
            <a:schemeClr val="lt1"/>
          </a:lnRef>
          <a:fillRef idx="1">
            <a:schemeClr val="accent5"/>
          </a:fillRef>
          <a:effectRef idx="1">
            <a:schemeClr val="accent5"/>
          </a:effectRef>
          <a:fontRef idx="minor">
            <a:schemeClr val="lt1"/>
          </a:fontRef>
        </dgm:style>
      </dgm:prSet>
      <dgm:spPr>
        <a:ln w="47625">
          <a:solidFill>
            <a:schemeClr val="tx1"/>
          </a:solidFill>
        </a:ln>
      </dgm:spPr>
      <dgm:t>
        <a:bodyPr/>
        <a:lstStyle/>
        <a:p>
          <a:pPr rtl="0"/>
          <a:r>
            <a:rPr lang="en-US" sz="3600" b="1" dirty="0" smtClean="0">
              <a:solidFill>
                <a:srgbClr val="FF0000"/>
              </a:solidFill>
            </a:rPr>
            <a:t>2- Mantle</a:t>
          </a:r>
          <a:endParaRPr lang="ar-EG" sz="3600" dirty="0">
            <a:solidFill>
              <a:srgbClr val="FF0000"/>
            </a:solidFill>
          </a:endParaRPr>
        </a:p>
      </dgm:t>
    </dgm:pt>
    <dgm:pt modelId="{2999E8AC-63B5-4831-A8D3-B3F91EF729AA}" type="parTrans" cxnId="{FB56EADC-EB42-4E0A-AC82-5C94EC46B6E8}">
      <dgm:prSet/>
      <dgm:spPr/>
      <dgm:t>
        <a:bodyPr/>
        <a:lstStyle/>
        <a:p>
          <a:pPr rtl="1"/>
          <a:endParaRPr lang="ar-EG"/>
        </a:p>
      </dgm:t>
    </dgm:pt>
    <dgm:pt modelId="{D1FFE9C8-ACFC-4379-9025-52CF7AF15C9B}" type="sibTrans" cxnId="{FB56EADC-EB42-4E0A-AC82-5C94EC46B6E8}">
      <dgm:prSet/>
      <dgm:spPr/>
      <dgm:t>
        <a:bodyPr/>
        <a:lstStyle/>
        <a:p>
          <a:pPr rtl="1"/>
          <a:endParaRPr lang="ar-EG"/>
        </a:p>
      </dgm:t>
    </dgm:pt>
    <dgm:pt modelId="{AA72D0B9-8428-42EC-92EC-97113D97E123}">
      <dgm:prSet phldrT="[Text]" custT="1">
        <dgm:style>
          <a:lnRef idx="1">
            <a:schemeClr val="accent2"/>
          </a:lnRef>
          <a:fillRef idx="2">
            <a:schemeClr val="accent2"/>
          </a:fillRef>
          <a:effectRef idx="1">
            <a:schemeClr val="accent2"/>
          </a:effectRef>
          <a:fontRef idx="minor">
            <a:schemeClr val="dk1"/>
          </a:fontRef>
        </dgm:style>
      </dgm:prSet>
      <dgm:spPr>
        <a:ln w="47625">
          <a:solidFill>
            <a:schemeClr val="tx1"/>
          </a:solidFill>
        </a:ln>
      </dgm:spPr>
      <dgm:t>
        <a:bodyPr/>
        <a:lstStyle/>
        <a:p>
          <a:pPr rtl="0"/>
          <a:r>
            <a:rPr lang="en-US" sz="2800" b="1" u="none" dirty="0" smtClean="0">
              <a:solidFill>
                <a:srgbClr val="FF0000"/>
              </a:solidFill>
            </a:rPr>
            <a:t>  B- Inner Core </a:t>
          </a:r>
          <a:endParaRPr lang="ar-EG" sz="2800" u="none" dirty="0">
            <a:solidFill>
              <a:srgbClr val="FF0000"/>
            </a:solidFill>
          </a:endParaRPr>
        </a:p>
      </dgm:t>
    </dgm:pt>
    <dgm:pt modelId="{BA1B8B3E-869E-4ED0-B200-4D9AE8CB0973}" type="parTrans" cxnId="{A2847001-28D8-4AC8-95C6-590859BD3021}">
      <dgm:prSet/>
      <dgm:spPr/>
      <dgm:t>
        <a:bodyPr/>
        <a:lstStyle/>
        <a:p>
          <a:pPr rtl="1"/>
          <a:endParaRPr lang="ar-EG"/>
        </a:p>
      </dgm:t>
    </dgm:pt>
    <dgm:pt modelId="{445D24B5-C998-49BF-829F-69C14E6D6E7A}" type="sibTrans" cxnId="{A2847001-28D8-4AC8-95C6-590859BD3021}">
      <dgm:prSet/>
      <dgm:spPr/>
      <dgm:t>
        <a:bodyPr/>
        <a:lstStyle/>
        <a:p>
          <a:pPr rtl="1"/>
          <a:endParaRPr lang="ar-EG"/>
        </a:p>
      </dgm:t>
    </dgm:pt>
    <dgm:pt modelId="{0B191F25-5D9E-4A94-B30F-FFEB7CB16CB7}">
      <dgm:prSet phldrT="[Text]" custT="1">
        <dgm:style>
          <a:lnRef idx="1">
            <a:schemeClr val="accent2"/>
          </a:lnRef>
          <a:fillRef idx="2">
            <a:schemeClr val="accent2"/>
          </a:fillRef>
          <a:effectRef idx="1">
            <a:schemeClr val="accent2"/>
          </a:effectRef>
          <a:fontRef idx="minor">
            <a:schemeClr val="dk1"/>
          </a:fontRef>
        </dgm:style>
      </dgm:prSet>
      <dgm:spPr>
        <a:ln w="60325">
          <a:solidFill>
            <a:schemeClr val="tx1"/>
          </a:solidFill>
        </a:ln>
      </dgm:spPr>
      <dgm:t>
        <a:bodyPr/>
        <a:lstStyle/>
        <a:p>
          <a:pPr rtl="0"/>
          <a:r>
            <a:rPr lang="en-US" sz="2800" b="1" u="none" dirty="0" smtClean="0">
              <a:solidFill>
                <a:srgbClr val="FF0000"/>
              </a:solidFill>
            </a:rPr>
            <a:t> A- Outer Core</a:t>
          </a:r>
          <a:endParaRPr lang="ar-EG" sz="2800" u="none" dirty="0">
            <a:solidFill>
              <a:srgbClr val="FF0000"/>
            </a:solidFill>
          </a:endParaRPr>
        </a:p>
      </dgm:t>
    </dgm:pt>
    <dgm:pt modelId="{4115EEE1-5984-4229-8717-0165CB2731CF}" type="sibTrans" cxnId="{DFFCEDBA-0704-4FB0-9BDA-54F525D74E8C}">
      <dgm:prSet/>
      <dgm:spPr/>
      <dgm:t>
        <a:bodyPr/>
        <a:lstStyle/>
        <a:p>
          <a:pPr rtl="1"/>
          <a:endParaRPr lang="ar-EG"/>
        </a:p>
      </dgm:t>
    </dgm:pt>
    <dgm:pt modelId="{4C04072F-19CD-45FE-B609-ED43E27CDE46}" type="parTrans" cxnId="{DFFCEDBA-0704-4FB0-9BDA-54F525D74E8C}">
      <dgm:prSet/>
      <dgm:spPr/>
      <dgm:t>
        <a:bodyPr/>
        <a:lstStyle/>
        <a:p>
          <a:pPr rtl="1"/>
          <a:endParaRPr lang="ar-EG"/>
        </a:p>
      </dgm:t>
    </dgm:pt>
    <dgm:pt modelId="{AA7607AB-A828-4747-85BE-6FE38448A4DB}">
      <dgm:prSet phldrT="[Text]" custT="1">
        <dgm:style>
          <a:lnRef idx="1">
            <a:schemeClr val="accent5"/>
          </a:lnRef>
          <a:fillRef idx="2">
            <a:schemeClr val="accent5"/>
          </a:fillRef>
          <a:effectRef idx="1">
            <a:schemeClr val="accent5"/>
          </a:effectRef>
          <a:fontRef idx="minor">
            <a:schemeClr val="dk1"/>
          </a:fontRef>
        </dgm:style>
      </dgm:prSet>
      <dgm:spPr>
        <a:ln w="41275">
          <a:solidFill>
            <a:schemeClr val="tx1"/>
          </a:solidFill>
        </a:ln>
      </dgm:spPr>
      <dgm:t>
        <a:bodyPr/>
        <a:lstStyle/>
        <a:p>
          <a:pPr rtl="1"/>
          <a:r>
            <a:rPr lang="en-US" sz="2400" b="1" dirty="0" smtClean="0"/>
            <a:t>Lithosphere</a:t>
          </a:r>
          <a:r>
            <a:rPr lang="ar-EG" sz="2400" b="1" dirty="0" smtClean="0"/>
            <a:t> </a:t>
          </a:r>
          <a:r>
            <a:rPr lang="en-US" sz="2400" b="1" dirty="0" smtClean="0"/>
            <a:t>A-</a:t>
          </a:r>
          <a:endParaRPr lang="ar-EG" sz="2400" dirty="0"/>
        </a:p>
      </dgm:t>
    </dgm:pt>
    <dgm:pt modelId="{02E2DA82-A08C-49A5-AD8A-B33FF2CE557E}" type="parTrans" cxnId="{93135154-AA4D-4020-88DD-2EF42A40154F}">
      <dgm:prSet/>
      <dgm:spPr/>
      <dgm:t>
        <a:bodyPr/>
        <a:lstStyle/>
        <a:p>
          <a:pPr rtl="1"/>
          <a:endParaRPr lang="ar-EG"/>
        </a:p>
      </dgm:t>
    </dgm:pt>
    <dgm:pt modelId="{76EBA419-21E2-4A15-82F0-B103F69D6308}" type="sibTrans" cxnId="{93135154-AA4D-4020-88DD-2EF42A40154F}">
      <dgm:prSet/>
      <dgm:spPr/>
      <dgm:t>
        <a:bodyPr/>
        <a:lstStyle/>
        <a:p>
          <a:pPr rtl="1"/>
          <a:endParaRPr lang="ar-EG"/>
        </a:p>
      </dgm:t>
    </dgm:pt>
    <dgm:pt modelId="{37B172AE-1D63-4604-B7D6-9E058D475E89}">
      <dgm:prSet custT="1">
        <dgm:style>
          <a:lnRef idx="1">
            <a:schemeClr val="accent5"/>
          </a:lnRef>
          <a:fillRef idx="2">
            <a:schemeClr val="accent5"/>
          </a:fillRef>
          <a:effectRef idx="1">
            <a:schemeClr val="accent5"/>
          </a:effectRef>
          <a:fontRef idx="minor">
            <a:schemeClr val="dk1"/>
          </a:fontRef>
        </dgm:style>
      </dgm:prSet>
      <dgm:spPr>
        <a:ln w="44450">
          <a:solidFill>
            <a:schemeClr val="tx1"/>
          </a:solidFill>
        </a:ln>
      </dgm:spPr>
      <dgm:t>
        <a:bodyPr/>
        <a:lstStyle/>
        <a:p>
          <a:pPr rtl="1"/>
          <a:r>
            <a:rPr lang="en-US" sz="2400" b="1" dirty="0" smtClean="0"/>
            <a:t>Asthenosphere</a:t>
          </a:r>
          <a:r>
            <a:rPr lang="ar-EG" sz="2400" b="1" dirty="0" smtClean="0"/>
            <a:t> </a:t>
          </a:r>
          <a:r>
            <a:rPr lang="en-US" sz="2000" b="1" dirty="0" smtClean="0"/>
            <a:t>B-</a:t>
          </a:r>
          <a:endParaRPr lang="en-US" sz="2000" dirty="0"/>
        </a:p>
      </dgm:t>
    </dgm:pt>
    <dgm:pt modelId="{461A18A9-6192-4BA5-A8AA-53F82BDF1935}" type="parTrans" cxnId="{EE8941BB-38BB-44D5-8BAE-D1482217E31F}">
      <dgm:prSet/>
      <dgm:spPr/>
      <dgm:t>
        <a:bodyPr/>
        <a:lstStyle/>
        <a:p>
          <a:pPr rtl="1"/>
          <a:endParaRPr lang="ar-EG"/>
        </a:p>
      </dgm:t>
    </dgm:pt>
    <dgm:pt modelId="{408CC208-8DC6-4551-8D0C-180436247A74}" type="sibTrans" cxnId="{EE8941BB-38BB-44D5-8BAE-D1482217E31F}">
      <dgm:prSet/>
      <dgm:spPr/>
      <dgm:t>
        <a:bodyPr/>
        <a:lstStyle/>
        <a:p>
          <a:pPr rtl="1"/>
          <a:endParaRPr lang="ar-EG"/>
        </a:p>
      </dgm:t>
    </dgm:pt>
    <dgm:pt modelId="{8A1D6C01-C808-4881-9F2A-5F6A549E9209}">
      <dgm:prSet custT="1">
        <dgm:style>
          <a:lnRef idx="3">
            <a:schemeClr val="lt1"/>
          </a:lnRef>
          <a:fillRef idx="1">
            <a:schemeClr val="accent5"/>
          </a:fillRef>
          <a:effectRef idx="1">
            <a:schemeClr val="accent5"/>
          </a:effectRef>
          <a:fontRef idx="minor">
            <a:schemeClr val="lt1"/>
          </a:fontRef>
        </dgm:style>
      </dgm:prSet>
      <dgm:spPr>
        <a:ln w="44450">
          <a:solidFill>
            <a:schemeClr val="tx1"/>
          </a:solidFill>
        </a:ln>
      </dgm:spPr>
      <dgm:t>
        <a:bodyPr/>
        <a:lstStyle/>
        <a:p>
          <a:pPr rtl="1"/>
          <a:r>
            <a:rPr lang="en-US" sz="3600" b="1" dirty="0" smtClean="0">
              <a:solidFill>
                <a:srgbClr val="FF0000"/>
              </a:solidFill>
            </a:rPr>
            <a:t>3- CORE</a:t>
          </a:r>
        </a:p>
      </dgm:t>
    </dgm:pt>
    <dgm:pt modelId="{DC64897A-7603-4794-AED4-8F6368F1B792}" type="parTrans" cxnId="{66B6FCFD-7FF9-4123-B20A-3733C91C38B1}">
      <dgm:prSet/>
      <dgm:spPr/>
      <dgm:t>
        <a:bodyPr/>
        <a:lstStyle/>
        <a:p>
          <a:pPr rtl="1"/>
          <a:endParaRPr lang="ar-EG"/>
        </a:p>
      </dgm:t>
    </dgm:pt>
    <dgm:pt modelId="{A95229E0-7E34-4D14-BE4F-DFCC3CC62A70}" type="sibTrans" cxnId="{66B6FCFD-7FF9-4123-B20A-3733C91C38B1}">
      <dgm:prSet/>
      <dgm:spPr/>
      <dgm:t>
        <a:bodyPr/>
        <a:lstStyle/>
        <a:p>
          <a:pPr rtl="1"/>
          <a:endParaRPr lang="ar-EG"/>
        </a:p>
      </dgm:t>
    </dgm:pt>
    <dgm:pt modelId="{34E65D33-742E-4EEF-942A-742ACE2DF9A0}" type="pres">
      <dgm:prSet presAssocID="{0D48153B-C7A7-4450-B124-AD2BC6694336}" presName="diagram" presStyleCnt="0">
        <dgm:presLayoutVars>
          <dgm:chPref val="1"/>
          <dgm:dir/>
          <dgm:animOne val="branch"/>
          <dgm:animLvl val="lvl"/>
          <dgm:resizeHandles val="exact"/>
        </dgm:presLayoutVars>
      </dgm:prSet>
      <dgm:spPr/>
      <dgm:t>
        <a:bodyPr/>
        <a:lstStyle/>
        <a:p>
          <a:pPr rtl="1"/>
          <a:endParaRPr lang="ar-EG"/>
        </a:p>
      </dgm:t>
    </dgm:pt>
    <dgm:pt modelId="{C0FFD35B-8C43-4265-9EDC-D856FD5B6BFC}" type="pres">
      <dgm:prSet presAssocID="{78E44227-D1A5-4DD0-A121-36BC5CAA37E8}" presName="root1" presStyleCnt="0"/>
      <dgm:spPr/>
    </dgm:pt>
    <dgm:pt modelId="{478B6844-6084-479D-8DE8-207B7C7DF4B5}" type="pres">
      <dgm:prSet presAssocID="{78E44227-D1A5-4DD0-A121-36BC5CAA37E8}" presName="LevelOneTextNode" presStyleLbl="node0" presStyleIdx="0" presStyleCnt="1" custScaleX="194540" custScaleY="278552" custLinFactNeighborX="-528" custLinFactNeighborY="-11191">
        <dgm:presLayoutVars>
          <dgm:chPref val="3"/>
        </dgm:presLayoutVars>
      </dgm:prSet>
      <dgm:spPr/>
      <dgm:t>
        <a:bodyPr/>
        <a:lstStyle/>
        <a:p>
          <a:pPr rtl="1"/>
          <a:endParaRPr lang="ar-EG"/>
        </a:p>
      </dgm:t>
    </dgm:pt>
    <dgm:pt modelId="{0FEF8C62-6226-49EE-A655-1CC2C080D24C}" type="pres">
      <dgm:prSet presAssocID="{78E44227-D1A5-4DD0-A121-36BC5CAA37E8}" presName="level2hierChild" presStyleCnt="0"/>
      <dgm:spPr/>
    </dgm:pt>
    <dgm:pt modelId="{E16931D9-68AF-4034-AF3A-3C89C77EBF57}" type="pres">
      <dgm:prSet presAssocID="{11BBCA57-A462-410D-8F0F-6D3FA0B45750}" presName="conn2-1" presStyleLbl="parChTrans1D2" presStyleIdx="0" presStyleCnt="3"/>
      <dgm:spPr/>
      <dgm:t>
        <a:bodyPr/>
        <a:lstStyle/>
        <a:p>
          <a:pPr rtl="1"/>
          <a:endParaRPr lang="ar-EG"/>
        </a:p>
      </dgm:t>
    </dgm:pt>
    <dgm:pt modelId="{73230285-C19C-4B3F-97BE-4CE9DB30178B}" type="pres">
      <dgm:prSet presAssocID="{11BBCA57-A462-410D-8F0F-6D3FA0B45750}" presName="connTx" presStyleLbl="parChTrans1D2" presStyleIdx="0" presStyleCnt="3"/>
      <dgm:spPr/>
      <dgm:t>
        <a:bodyPr/>
        <a:lstStyle/>
        <a:p>
          <a:pPr rtl="1"/>
          <a:endParaRPr lang="ar-EG"/>
        </a:p>
      </dgm:t>
    </dgm:pt>
    <dgm:pt modelId="{1EECDE08-BA04-4158-B0F7-615F811EB5D5}" type="pres">
      <dgm:prSet presAssocID="{38B61279-B877-47C6-AF12-923300189784}" presName="root2" presStyleCnt="0"/>
      <dgm:spPr/>
    </dgm:pt>
    <dgm:pt modelId="{45741235-8260-4F9A-93CB-DBC1140E753E}" type="pres">
      <dgm:prSet presAssocID="{38B61279-B877-47C6-AF12-923300189784}" presName="LevelTwoTextNode" presStyleLbl="node2" presStyleIdx="0" presStyleCnt="3" custScaleX="233779" custScaleY="169638" custLinFactNeighborX="-3785" custLinFactNeighborY="-35295">
        <dgm:presLayoutVars>
          <dgm:chPref val="3"/>
        </dgm:presLayoutVars>
      </dgm:prSet>
      <dgm:spPr/>
      <dgm:t>
        <a:bodyPr/>
        <a:lstStyle/>
        <a:p>
          <a:pPr rtl="1"/>
          <a:endParaRPr lang="ar-EG"/>
        </a:p>
      </dgm:t>
    </dgm:pt>
    <dgm:pt modelId="{363BC3DC-8FB2-422B-B5D2-887E4B72E827}" type="pres">
      <dgm:prSet presAssocID="{38B61279-B877-47C6-AF12-923300189784}" presName="level3hierChild" presStyleCnt="0"/>
      <dgm:spPr/>
    </dgm:pt>
    <dgm:pt modelId="{3ABD3A39-EBCF-41ED-A38B-F6290502E93E}" type="pres">
      <dgm:prSet presAssocID="{0C3ED96A-DDAD-48A0-B83E-C039AB300B61}" presName="conn2-1" presStyleLbl="parChTrans1D3" presStyleIdx="0" presStyleCnt="6"/>
      <dgm:spPr/>
      <dgm:t>
        <a:bodyPr/>
        <a:lstStyle/>
        <a:p>
          <a:pPr rtl="1"/>
          <a:endParaRPr lang="ar-EG"/>
        </a:p>
      </dgm:t>
    </dgm:pt>
    <dgm:pt modelId="{26DD1FB0-7DD2-4BDC-B911-832BB6EF1DA4}" type="pres">
      <dgm:prSet presAssocID="{0C3ED96A-DDAD-48A0-B83E-C039AB300B61}" presName="connTx" presStyleLbl="parChTrans1D3" presStyleIdx="0" presStyleCnt="6"/>
      <dgm:spPr/>
      <dgm:t>
        <a:bodyPr/>
        <a:lstStyle/>
        <a:p>
          <a:pPr rtl="1"/>
          <a:endParaRPr lang="ar-EG"/>
        </a:p>
      </dgm:t>
    </dgm:pt>
    <dgm:pt modelId="{29F83B95-3AA1-493C-BDD4-3C820E9630F0}" type="pres">
      <dgm:prSet presAssocID="{CC9FE0CC-C589-44D5-8591-5AA796732ED7}" presName="root2" presStyleCnt="0"/>
      <dgm:spPr/>
    </dgm:pt>
    <dgm:pt modelId="{F98FE048-40AA-4CE5-B2CB-A96BB2332FBB}" type="pres">
      <dgm:prSet presAssocID="{CC9FE0CC-C589-44D5-8591-5AA796732ED7}" presName="LevelTwoTextNode" presStyleLbl="node3" presStyleIdx="0" presStyleCnt="6" custScaleX="217620" custLinFactNeighborX="-50" custLinFactNeighborY="-38120">
        <dgm:presLayoutVars>
          <dgm:chPref val="3"/>
        </dgm:presLayoutVars>
      </dgm:prSet>
      <dgm:spPr/>
      <dgm:t>
        <a:bodyPr/>
        <a:lstStyle/>
        <a:p>
          <a:pPr rtl="1"/>
          <a:endParaRPr lang="ar-EG"/>
        </a:p>
      </dgm:t>
    </dgm:pt>
    <dgm:pt modelId="{D8FA62C7-0815-4DCA-BC87-1462DBFF1367}" type="pres">
      <dgm:prSet presAssocID="{CC9FE0CC-C589-44D5-8591-5AA796732ED7}" presName="level3hierChild" presStyleCnt="0"/>
      <dgm:spPr/>
    </dgm:pt>
    <dgm:pt modelId="{40FE4CF7-1A28-4DD8-9FF5-01A898BBC321}" type="pres">
      <dgm:prSet presAssocID="{2E52EA64-8BDA-42C9-B658-D4EF50B4D5FC}" presName="conn2-1" presStyleLbl="parChTrans1D3" presStyleIdx="1" presStyleCnt="6"/>
      <dgm:spPr/>
      <dgm:t>
        <a:bodyPr/>
        <a:lstStyle/>
        <a:p>
          <a:pPr rtl="1"/>
          <a:endParaRPr lang="ar-EG"/>
        </a:p>
      </dgm:t>
    </dgm:pt>
    <dgm:pt modelId="{E2A52B36-7EF8-4AC8-91EC-451378B3E89D}" type="pres">
      <dgm:prSet presAssocID="{2E52EA64-8BDA-42C9-B658-D4EF50B4D5FC}" presName="connTx" presStyleLbl="parChTrans1D3" presStyleIdx="1" presStyleCnt="6"/>
      <dgm:spPr/>
      <dgm:t>
        <a:bodyPr/>
        <a:lstStyle/>
        <a:p>
          <a:pPr rtl="1"/>
          <a:endParaRPr lang="ar-EG"/>
        </a:p>
      </dgm:t>
    </dgm:pt>
    <dgm:pt modelId="{DDB7F17A-7B04-4EA3-9286-5CFA09B549BA}" type="pres">
      <dgm:prSet presAssocID="{A570A6F1-C838-4682-9EA5-3827D38ABED5}" presName="root2" presStyleCnt="0"/>
      <dgm:spPr/>
    </dgm:pt>
    <dgm:pt modelId="{C63467E9-8739-4764-BFC2-EB4A1825E2A4}" type="pres">
      <dgm:prSet presAssocID="{A570A6F1-C838-4682-9EA5-3827D38ABED5}" presName="LevelTwoTextNode" presStyleLbl="node3" presStyleIdx="1" presStyleCnt="6" custScaleX="216616" custLinFactNeighborX="-50" custLinFactNeighborY="-12361">
        <dgm:presLayoutVars>
          <dgm:chPref val="3"/>
        </dgm:presLayoutVars>
      </dgm:prSet>
      <dgm:spPr/>
      <dgm:t>
        <a:bodyPr/>
        <a:lstStyle/>
        <a:p>
          <a:pPr rtl="1"/>
          <a:endParaRPr lang="ar-EG"/>
        </a:p>
      </dgm:t>
    </dgm:pt>
    <dgm:pt modelId="{9FB62957-0FF8-40E8-9494-CA46331316E9}" type="pres">
      <dgm:prSet presAssocID="{A570A6F1-C838-4682-9EA5-3827D38ABED5}" presName="level3hierChild" presStyleCnt="0"/>
      <dgm:spPr/>
    </dgm:pt>
    <dgm:pt modelId="{D3D182EE-8711-4A8C-83E3-F66D3C33EF68}" type="pres">
      <dgm:prSet presAssocID="{2999E8AC-63B5-4831-A8D3-B3F91EF729AA}" presName="conn2-1" presStyleLbl="parChTrans1D2" presStyleIdx="1" presStyleCnt="3"/>
      <dgm:spPr/>
      <dgm:t>
        <a:bodyPr/>
        <a:lstStyle/>
        <a:p>
          <a:pPr rtl="1"/>
          <a:endParaRPr lang="ar-EG"/>
        </a:p>
      </dgm:t>
    </dgm:pt>
    <dgm:pt modelId="{91A6A576-BE24-47FB-9CFA-9FCDC0628625}" type="pres">
      <dgm:prSet presAssocID="{2999E8AC-63B5-4831-A8D3-B3F91EF729AA}" presName="connTx" presStyleLbl="parChTrans1D2" presStyleIdx="1" presStyleCnt="3"/>
      <dgm:spPr/>
      <dgm:t>
        <a:bodyPr/>
        <a:lstStyle/>
        <a:p>
          <a:pPr rtl="1"/>
          <a:endParaRPr lang="ar-EG"/>
        </a:p>
      </dgm:t>
    </dgm:pt>
    <dgm:pt modelId="{C9DEB368-717F-4B33-BF6E-240C16A93335}" type="pres">
      <dgm:prSet presAssocID="{BCEAAF00-67C0-412A-B8E4-5C34B3D59381}" presName="root2" presStyleCnt="0"/>
      <dgm:spPr/>
    </dgm:pt>
    <dgm:pt modelId="{CF000628-A746-4BFA-8DDF-90791D2F244A}" type="pres">
      <dgm:prSet presAssocID="{BCEAAF00-67C0-412A-B8E4-5C34B3D59381}" presName="LevelTwoTextNode" presStyleLbl="node2" presStyleIdx="1" presStyleCnt="3" custScaleX="216038" custScaleY="194978" custLinFactNeighborX="-5485" custLinFactNeighborY="20209">
        <dgm:presLayoutVars>
          <dgm:chPref val="3"/>
        </dgm:presLayoutVars>
      </dgm:prSet>
      <dgm:spPr/>
      <dgm:t>
        <a:bodyPr/>
        <a:lstStyle/>
        <a:p>
          <a:pPr rtl="1"/>
          <a:endParaRPr lang="ar-EG"/>
        </a:p>
      </dgm:t>
    </dgm:pt>
    <dgm:pt modelId="{B3C49A86-9D86-44BC-975F-C38AA8CF9557}" type="pres">
      <dgm:prSet presAssocID="{BCEAAF00-67C0-412A-B8E4-5C34B3D59381}" presName="level3hierChild" presStyleCnt="0"/>
      <dgm:spPr/>
    </dgm:pt>
    <dgm:pt modelId="{8918BC27-D2D7-4F87-8DEE-F48B2CC15E9B}" type="pres">
      <dgm:prSet presAssocID="{02E2DA82-A08C-49A5-AD8A-B33FF2CE557E}" presName="conn2-1" presStyleLbl="parChTrans1D3" presStyleIdx="2" presStyleCnt="6"/>
      <dgm:spPr/>
      <dgm:t>
        <a:bodyPr/>
        <a:lstStyle/>
        <a:p>
          <a:pPr rtl="1"/>
          <a:endParaRPr lang="ar-EG"/>
        </a:p>
      </dgm:t>
    </dgm:pt>
    <dgm:pt modelId="{3D765B41-0D0E-4984-8CEE-6564AAF60CF9}" type="pres">
      <dgm:prSet presAssocID="{02E2DA82-A08C-49A5-AD8A-B33FF2CE557E}" presName="connTx" presStyleLbl="parChTrans1D3" presStyleIdx="2" presStyleCnt="6"/>
      <dgm:spPr/>
      <dgm:t>
        <a:bodyPr/>
        <a:lstStyle/>
        <a:p>
          <a:pPr rtl="1"/>
          <a:endParaRPr lang="ar-EG"/>
        </a:p>
      </dgm:t>
    </dgm:pt>
    <dgm:pt modelId="{8C37D19E-9D45-4283-BB5A-848FB507DC92}" type="pres">
      <dgm:prSet presAssocID="{AA7607AB-A828-4747-85BE-6FE38448A4DB}" presName="root2" presStyleCnt="0"/>
      <dgm:spPr/>
    </dgm:pt>
    <dgm:pt modelId="{F46E6DB7-A8B8-45D7-BE42-E8A9FA802F06}" type="pres">
      <dgm:prSet presAssocID="{AA7607AB-A828-4747-85BE-6FE38448A4DB}" presName="LevelTwoTextNode" presStyleLbl="node3" presStyleIdx="2" presStyleCnt="6" custScaleX="224248" custLinFactNeighborX="3584" custLinFactNeighborY="-6711">
        <dgm:presLayoutVars>
          <dgm:chPref val="3"/>
        </dgm:presLayoutVars>
      </dgm:prSet>
      <dgm:spPr/>
      <dgm:t>
        <a:bodyPr/>
        <a:lstStyle/>
        <a:p>
          <a:pPr rtl="1"/>
          <a:endParaRPr lang="ar-EG"/>
        </a:p>
      </dgm:t>
    </dgm:pt>
    <dgm:pt modelId="{1D3385CB-D10D-4F15-B114-D9D72CB6F872}" type="pres">
      <dgm:prSet presAssocID="{AA7607AB-A828-4747-85BE-6FE38448A4DB}" presName="level3hierChild" presStyleCnt="0"/>
      <dgm:spPr/>
    </dgm:pt>
    <dgm:pt modelId="{F8A7259F-9B2E-43F2-9E07-EB0C5B3BE229}" type="pres">
      <dgm:prSet presAssocID="{461A18A9-6192-4BA5-A8AA-53F82BDF1935}" presName="conn2-1" presStyleLbl="parChTrans1D3" presStyleIdx="3" presStyleCnt="6"/>
      <dgm:spPr/>
      <dgm:t>
        <a:bodyPr/>
        <a:lstStyle/>
        <a:p>
          <a:pPr rtl="1"/>
          <a:endParaRPr lang="ar-EG"/>
        </a:p>
      </dgm:t>
    </dgm:pt>
    <dgm:pt modelId="{A3AEFC74-814C-4054-A816-F7BBC5B324C7}" type="pres">
      <dgm:prSet presAssocID="{461A18A9-6192-4BA5-A8AA-53F82BDF1935}" presName="connTx" presStyleLbl="parChTrans1D3" presStyleIdx="3" presStyleCnt="6"/>
      <dgm:spPr/>
      <dgm:t>
        <a:bodyPr/>
        <a:lstStyle/>
        <a:p>
          <a:pPr rtl="1"/>
          <a:endParaRPr lang="ar-EG"/>
        </a:p>
      </dgm:t>
    </dgm:pt>
    <dgm:pt modelId="{D949C309-B252-4204-9FDB-DCA87EC0A032}" type="pres">
      <dgm:prSet presAssocID="{37B172AE-1D63-4604-B7D6-9E058D475E89}" presName="root2" presStyleCnt="0"/>
      <dgm:spPr/>
    </dgm:pt>
    <dgm:pt modelId="{BE76185A-2414-42C8-9E52-309F994909C0}" type="pres">
      <dgm:prSet presAssocID="{37B172AE-1D63-4604-B7D6-9E058D475E89}" presName="LevelTwoTextNode" presStyleLbl="node3" presStyleIdx="3" presStyleCnt="6" custScaleX="211808" custLinFactNeighborX="11311" custLinFactNeighborY="20695">
        <dgm:presLayoutVars>
          <dgm:chPref val="3"/>
        </dgm:presLayoutVars>
      </dgm:prSet>
      <dgm:spPr/>
      <dgm:t>
        <a:bodyPr/>
        <a:lstStyle/>
        <a:p>
          <a:pPr rtl="1"/>
          <a:endParaRPr lang="ar-EG"/>
        </a:p>
      </dgm:t>
    </dgm:pt>
    <dgm:pt modelId="{5D80A7DB-AB84-4C9B-A123-B2C4810D6FC3}" type="pres">
      <dgm:prSet presAssocID="{37B172AE-1D63-4604-B7D6-9E058D475E89}" presName="level3hierChild" presStyleCnt="0"/>
      <dgm:spPr/>
    </dgm:pt>
    <dgm:pt modelId="{2219A1C4-9604-4774-99A1-09C3C1E93533}" type="pres">
      <dgm:prSet presAssocID="{DC64897A-7603-4794-AED4-8F6368F1B792}" presName="conn2-1" presStyleLbl="parChTrans1D2" presStyleIdx="2" presStyleCnt="3"/>
      <dgm:spPr/>
      <dgm:t>
        <a:bodyPr/>
        <a:lstStyle/>
        <a:p>
          <a:pPr rtl="1"/>
          <a:endParaRPr lang="ar-EG"/>
        </a:p>
      </dgm:t>
    </dgm:pt>
    <dgm:pt modelId="{571C1099-E75A-42C0-B51E-F3E047FE290C}" type="pres">
      <dgm:prSet presAssocID="{DC64897A-7603-4794-AED4-8F6368F1B792}" presName="connTx" presStyleLbl="parChTrans1D2" presStyleIdx="2" presStyleCnt="3"/>
      <dgm:spPr/>
      <dgm:t>
        <a:bodyPr/>
        <a:lstStyle/>
        <a:p>
          <a:pPr rtl="1"/>
          <a:endParaRPr lang="ar-EG"/>
        </a:p>
      </dgm:t>
    </dgm:pt>
    <dgm:pt modelId="{9DADD1F1-D9E5-47F2-881F-4AF2E50B2929}" type="pres">
      <dgm:prSet presAssocID="{8A1D6C01-C808-4881-9F2A-5F6A549E9209}" presName="root2" presStyleCnt="0"/>
      <dgm:spPr/>
    </dgm:pt>
    <dgm:pt modelId="{3B010568-DE50-494C-9FF4-C64C0B8BD5B9}" type="pres">
      <dgm:prSet presAssocID="{8A1D6C01-C808-4881-9F2A-5F6A549E9209}" presName="LevelTwoTextNode" presStyleLbl="node2" presStyleIdx="2" presStyleCnt="3" custScaleX="212999" custScaleY="176522" custLinFactNeighborX="7269" custLinFactNeighborY="55944">
        <dgm:presLayoutVars>
          <dgm:chPref val="3"/>
        </dgm:presLayoutVars>
      </dgm:prSet>
      <dgm:spPr/>
      <dgm:t>
        <a:bodyPr/>
        <a:lstStyle/>
        <a:p>
          <a:pPr rtl="1"/>
          <a:endParaRPr lang="ar-EG"/>
        </a:p>
      </dgm:t>
    </dgm:pt>
    <dgm:pt modelId="{536B3FE6-F4B8-440C-BF34-F6DA07B91BB6}" type="pres">
      <dgm:prSet presAssocID="{8A1D6C01-C808-4881-9F2A-5F6A549E9209}" presName="level3hierChild" presStyleCnt="0"/>
      <dgm:spPr/>
    </dgm:pt>
    <dgm:pt modelId="{B9F22515-CC28-45BC-BCA6-BBDE3EC9070C}" type="pres">
      <dgm:prSet presAssocID="{4C04072F-19CD-45FE-B609-ED43E27CDE46}" presName="conn2-1" presStyleLbl="parChTrans1D3" presStyleIdx="4" presStyleCnt="6"/>
      <dgm:spPr/>
      <dgm:t>
        <a:bodyPr/>
        <a:lstStyle/>
        <a:p>
          <a:pPr rtl="1"/>
          <a:endParaRPr lang="ar-EG"/>
        </a:p>
      </dgm:t>
    </dgm:pt>
    <dgm:pt modelId="{F90B16BE-D322-43BC-9717-42011392F056}" type="pres">
      <dgm:prSet presAssocID="{4C04072F-19CD-45FE-B609-ED43E27CDE46}" presName="connTx" presStyleLbl="parChTrans1D3" presStyleIdx="4" presStyleCnt="6"/>
      <dgm:spPr/>
      <dgm:t>
        <a:bodyPr/>
        <a:lstStyle/>
        <a:p>
          <a:pPr rtl="1"/>
          <a:endParaRPr lang="ar-EG"/>
        </a:p>
      </dgm:t>
    </dgm:pt>
    <dgm:pt modelId="{B3AF474C-819D-4BB6-B4C9-4CAEF415CDF2}" type="pres">
      <dgm:prSet presAssocID="{0B191F25-5D9E-4A94-B30F-FFEB7CB16CB7}" presName="root2" presStyleCnt="0"/>
      <dgm:spPr/>
    </dgm:pt>
    <dgm:pt modelId="{BDBD14AF-B1DC-45CA-9B6B-4C77DF715E6A}" type="pres">
      <dgm:prSet presAssocID="{0B191F25-5D9E-4A94-B30F-FFEB7CB16CB7}" presName="LevelTwoTextNode" presStyleLbl="node3" presStyleIdx="4" presStyleCnt="6" custScaleX="206422" custScaleY="146062" custLinFactNeighborX="19736" custLinFactNeighborY="36770">
        <dgm:presLayoutVars>
          <dgm:chPref val="3"/>
        </dgm:presLayoutVars>
      </dgm:prSet>
      <dgm:spPr/>
      <dgm:t>
        <a:bodyPr/>
        <a:lstStyle/>
        <a:p>
          <a:pPr rtl="1"/>
          <a:endParaRPr lang="ar-EG"/>
        </a:p>
      </dgm:t>
    </dgm:pt>
    <dgm:pt modelId="{B9B715CE-FCAA-4558-9681-FDACFC743ACE}" type="pres">
      <dgm:prSet presAssocID="{0B191F25-5D9E-4A94-B30F-FFEB7CB16CB7}" presName="level3hierChild" presStyleCnt="0"/>
      <dgm:spPr/>
    </dgm:pt>
    <dgm:pt modelId="{979D0EF6-10BC-4634-94A2-3EF77BE8992D}" type="pres">
      <dgm:prSet presAssocID="{BA1B8B3E-869E-4ED0-B200-4D9AE8CB0973}" presName="conn2-1" presStyleLbl="parChTrans1D3" presStyleIdx="5" presStyleCnt="6"/>
      <dgm:spPr/>
      <dgm:t>
        <a:bodyPr/>
        <a:lstStyle/>
        <a:p>
          <a:pPr rtl="1"/>
          <a:endParaRPr lang="ar-EG"/>
        </a:p>
      </dgm:t>
    </dgm:pt>
    <dgm:pt modelId="{9BF76FA0-48A8-4925-B1C8-5FFFFECBAB2D}" type="pres">
      <dgm:prSet presAssocID="{BA1B8B3E-869E-4ED0-B200-4D9AE8CB0973}" presName="connTx" presStyleLbl="parChTrans1D3" presStyleIdx="5" presStyleCnt="6"/>
      <dgm:spPr/>
      <dgm:t>
        <a:bodyPr/>
        <a:lstStyle/>
        <a:p>
          <a:pPr rtl="1"/>
          <a:endParaRPr lang="ar-EG"/>
        </a:p>
      </dgm:t>
    </dgm:pt>
    <dgm:pt modelId="{2D442FB8-BB91-482B-854C-A65AA2F5E849}" type="pres">
      <dgm:prSet presAssocID="{AA72D0B9-8428-42EC-92EC-97113D97E123}" presName="root2" presStyleCnt="0"/>
      <dgm:spPr/>
    </dgm:pt>
    <dgm:pt modelId="{7FAB3CCE-B6B6-463E-A5D9-1A7432A603B9}" type="pres">
      <dgm:prSet presAssocID="{AA72D0B9-8428-42EC-92EC-97113D97E123}" presName="LevelTwoTextNode" presStyleLbl="node3" presStyleIdx="5" presStyleCnt="6" custScaleX="193767" custScaleY="141698" custLinFactNeighborX="34610" custLinFactNeighborY="61866">
        <dgm:presLayoutVars>
          <dgm:chPref val="3"/>
        </dgm:presLayoutVars>
      </dgm:prSet>
      <dgm:spPr/>
      <dgm:t>
        <a:bodyPr/>
        <a:lstStyle/>
        <a:p>
          <a:pPr rtl="1"/>
          <a:endParaRPr lang="ar-EG"/>
        </a:p>
      </dgm:t>
    </dgm:pt>
    <dgm:pt modelId="{9F459F7F-FFC7-44B3-9C0D-E16BC06FA283}" type="pres">
      <dgm:prSet presAssocID="{AA72D0B9-8428-42EC-92EC-97113D97E123}" presName="level3hierChild" presStyleCnt="0"/>
      <dgm:spPr/>
    </dgm:pt>
  </dgm:ptLst>
  <dgm:cxnLst>
    <dgm:cxn modelId="{5CCFFE2B-0BEA-41A1-8A31-E06B00B8D57A}" type="presOf" srcId="{4C04072F-19CD-45FE-B609-ED43E27CDE46}" destId="{F90B16BE-D322-43BC-9717-42011392F056}" srcOrd="1" destOrd="0" presId="urn:microsoft.com/office/officeart/2005/8/layout/hierarchy2"/>
    <dgm:cxn modelId="{E513F5B4-2C34-4864-8CF9-6DED9008A52E}" type="presOf" srcId="{461A18A9-6192-4BA5-A8AA-53F82BDF1935}" destId="{A3AEFC74-814C-4054-A816-F7BBC5B324C7}" srcOrd="1" destOrd="0" presId="urn:microsoft.com/office/officeart/2005/8/layout/hierarchy2"/>
    <dgm:cxn modelId="{1D3A0178-B45D-4295-A782-C1CE53A9784B}" type="presOf" srcId="{A570A6F1-C838-4682-9EA5-3827D38ABED5}" destId="{C63467E9-8739-4764-BFC2-EB4A1825E2A4}" srcOrd="0" destOrd="0" presId="urn:microsoft.com/office/officeart/2005/8/layout/hierarchy2"/>
    <dgm:cxn modelId="{93135154-AA4D-4020-88DD-2EF42A40154F}" srcId="{BCEAAF00-67C0-412A-B8E4-5C34B3D59381}" destId="{AA7607AB-A828-4747-85BE-6FE38448A4DB}" srcOrd="0" destOrd="0" parTransId="{02E2DA82-A08C-49A5-AD8A-B33FF2CE557E}" sibTransId="{76EBA419-21E2-4A15-82F0-B103F69D6308}"/>
    <dgm:cxn modelId="{66B6FCFD-7FF9-4123-B20A-3733C91C38B1}" srcId="{78E44227-D1A5-4DD0-A121-36BC5CAA37E8}" destId="{8A1D6C01-C808-4881-9F2A-5F6A549E9209}" srcOrd="2" destOrd="0" parTransId="{DC64897A-7603-4794-AED4-8F6368F1B792}" sibTransId="{A95229E0-7E34-4D14-BE4F-DFCC3CC62A70}"/>
    <dgm:cxn modelId="{B2E74537-54FD-461B-A432-912BC5E5463F}" type="presOf" srcId="{461A18A9-6192-4BA5-A8AA-53F82BDF1935}" destId="{F8A7259F-9B2E-43F2-9E07-EB0C5B3BE229}" srcOrd="0" destOrd="0" presId="urn:microsoft.com/office/officeart/2005/8/layout/hierarchy2"/>
    <dgm:cxn modelId="{E59631B1-CC0A-496B-A9EE-2899977F43E5}" srcId="{38B61279-B877-47C6-AF12-923300189784}" destId="{A570A6F1-C838-4682-9EA5-3827D38ABED5}" srcOrd="1" destOrd="0" parTransId="{2E52EA64-8BDA-42C9-B658-D4EF50B4D5FC}" sibTransId="{8D6B5332-E173-48F1-8782-6E4F09FC8718}"/>
    <dgm:cxn modelId="{B42D225E-5471-45DC-B1D3-6003FC3EC21E}" type="presOf" srcId="{11BBCA57-A462-410D-8F0F-6D3FA0B45750}" destId="{73230285-C19C-4B3F-97BE-4CE9DB30178B}" srcOrd="1" destOrd="0" presId="urn:microsoft.com/office/officeart/2005/8/layout/hierarchy2"/>
    <dgm:cxn modelId="{49905EDD-B0C5-4B24-B2C1-E5605F02C0C2}" type="presOf" srcId="{02E2DA82-A08C-49A5-AD8A-B33FF2CE557E}" destId="{8918BC27-D2D7-4F87-8DEE-F48B2CC15E9B}" srcOrd="0" destOrd="0" presId="urn:microsoft.com/office/officeart/2005/8/layout/hierarchy2"/>
    <dgm:cxn modelId="{EE8941BB-38BB-44D5-8BAE-D1482217E31F}" srcId="{BCEAAF00-67C0-412A-B8E4-5C34B3D59381}" destId="{37B172AE-1D63-4604-B7D6-9E058D475E89}" srcOrd="1" destOrd="0" parTransId="{461A18A9-6192-4BA5-A8AA-53F82BDF1935}" sibTransId="{408CC208-8DC6-4551-8D0C-180436247A74}"/>
    <dgm:cxn modelId="{DAF2F3BD-587D-44A3-87CD-53D6D2B2C6CC}" type="presOf" srcId="{DC64897A-7603-4794-AED4-8F6368F1B792}" destId="{2219A1C4-9604-4774-99A1-09C3C1E93533}" srcOrd="0" destOrd="0" presId="urn:microsoft.com/office/officeart/2005/8/layout/hierarchy2"/>
    <dgm:cxn modelId="{E1364BA0-6957-4D2F-AD42-B2E5686D2F23}" type="presOf" srcId="{37B172AE-1D63-4604-B7D6-9E058D475E89}" destId="{BE76185A-2414-42C8-9E52-309F994909C0}" srcOrd="0" destOrd="0" presId="urn:microsoft.com/office/officeart/2005/8/layout/hierarchy2"/>
    <dgm:cxn modelId="{335839C2-6A8E-4B04-A9E7-555C5CFFE638}" type="presOf" srcId="{DC64897A-7603-4794-AED4-8F6368F1B792}" destId="{571C1099-E75A-42C0-B51E-F3E047FE290C}" srcOrd="1" destOrd="0" presId="urn:microsoft.com/office/officeart/2005/8/layout/hierarchy2"/>
    <dgm:cxn modelId="{FB56EADC-EB42-4E0A-AC82-5C94EC46B6E8}" srcId="{78E44227-D1A5-4DD0-A121-36BC5CAA37E8}" destId="{BCEAAF00-67C0-412A-B8E4-5C34B3D59381}" srcOrd="1" destOrd="0" parTransId="{2999E8AC-63B5-4831-A8D3-B3F91EF729AA}" sibTransId="{D1FFE9C8-ACFC-4379-9025-52CF7AF15C9B}"/>
    <dgm:cxn modelId="{2BAF626A-5A20-4E0A-AA23-F1BEBADE5511}" srcId="{78E44227-D1A5-4DD0-A121-36BC5CAA37E8}" destId="{38B61279-B877-47C6-AF12-923300189784}" srcOrd="0" destOrd="0" parTransId="{11BBCA57-A462-410D-8F0F-6D3FA0B45750}" sibTransId="{C63DFA7C-FB7F-47F8-8A07-EFFE4FD3D3AF}"/>
    <dgm:cxn modelId="{3E2F8894-236C-4A96-9620-3875435FE953}" srcId="{38B61279-B877-47C6-AF12-923300189784}" destId="{CC9FE0CC-C589-44D5-8591-5AA796732ED7}" srcOrd="0" destOrd="0" parTransId="{0C3ED96A-DDAD-48A0-B83E-C039AB300B61}" sibTransId="{472B6741-128C-440C-9BAB-C415674FF09D}"/>
    <dgm:cxn modelId="{01FFCA58-7D24-4001-B400-0FF07872D871}" type="presOf" srcId="{11BBCA57-A462-410D-8F0F-6D3FA0B45750}" destId="{E16931D9-68AF-4034-AF3A-3C89C77EBF57}" srcOrd="0" destOrd="0" presId="urn:microsoft.com/office/officeart/2005/8/layout/hierarchy2"/>
    <dgm:cxn modelId="{4A95AAB0-A17D-42F8-A1E1-CB7B69C35700}" type="presOf" srcId="{0C3ED96A-DDAD-48A0-B83E-C039AB300B61}" destId="{26DD1FB0-7DD2-4BDC-B911-832BB6EF1DA4}" srcOrd="1" destOrd="0" presId="urn:microsoft.com/office/officeart/2005/8/layout/hierarchy2"/>
    <dgm:cxn modelId="{4AB0C2F7-316E-4656-9AC6-AE37C11C182D}" type="presOf" srcId="{AA72D0B9-8428-42EC-92EC-97113D97E123}" destId="{7FAB3CCE-B6B6-463E-A5D9-1A7432A603B9}" srcOrd="0" destOrd="0" presId="urn:microsoft.com/office/officeart/2005/8/layout/hierarchy2"/>
    <dgm:cxn modelId="{B4AB7074-73FF-4B31-BBEC-A5799A89A2E3}" srcId="{0D48153B-C7A7-4450-B124-AD2BC6694336}" destId="{78E44227-D1A5-4DD0-A121-36BC5CAA37E8}" srcOrd="0" destOrd="0" parTransId="{AE018D0E-49BC-48B5-A177-E21B4936E073}" sibTransId="{02F4C3F7-76EF-42C5-B797-4BF4AB44373B}"/>
    <dgm:cxn modelId="{1C4C52F7-A0B4-4F59-8FA8-E4C83808621B}" type="presOf" srcId="{0C3ED96A-DDAD-48A0-B83E-C039AB300B61}" destId="{3ABD3A39-EBCF-41ED-A38B-F6290502E93E}" srcOrd="0" destOrd="0" presId="urn:microsoft.com/office/officeart/2005/8/layout/hierarchy2"/>
    <dgm:cxn modelId="{99057937-16BB-4B65-8B40-3D55E2E5B484}" type="presOf" srcId="{CC9FE0CC-C589-44D5-8591-5AA796732ED7}" destId="{F98FE048-40AA-4CE5-B2CB-A96BB2332FBB}" srcOrd="0" destOrd="0" presId="urn:microsoft.com/office/officeart/2005/8/layout/hierarchy2"/>
    <dgm:cxn modelId="{332ABA45-21AC-4509-BD59-049F9D84E4A4}" type="presOf" srcId="{0D48153B-C7A7-4450-B124-AD2BC6694336}" destId="{34E65D33-742E-4EEF-942A-742ACE2DF9A0}" srcOrd="0" destOrd="0" presId="urn:microsoft.com/office/officeart/2005/8/layout/hierarchy2"/>
    <dgm:cxn modelId="{DFFCEDBA-0704-4FB0-9BDA-54F525D74E8C}" srcId="{8A1D6C01-C808-4881-9F2A-5F6A549E9209}" destId="{0B191F25-5D9E-4A94-B30F-FFEB7CB16CB7}" srcOrd="0" destOrd="0" parTransId="{4C04072F-19CD-45FE-B609-ED43E27CDE46}" sibTransId="{4115EEE1-5984-4229-8717-0165CB2731CF}"/>
    <dgm:cxn modelId="{0D6DEAFE-AECE-41CD-8713-1FF9C83962B9}" type="presOf" srcId="{2E52EA64-8BDA-42C9-B658-D4EF50B4D5FC}" destId="{E2A52B36-7EF8-4AC8-91EC-451378B3E89D}" srcOrd="1" destOrd="0" presId="urn:microsoft.com/office/officeart/2005/8/layout/hierarchy2"/>
    <dgm:cxn modelId="{87039009-3DDF-4EA7-AAD8-F95395B4203B}" type="presOf" srcId="{BA1B8B3E-869E-4ED0-B200-4D9AE8CB0973}" destId="{9BF76FA0-48A8-4925-B1C8-5FFFFECBAB2D}" srcOrd="1" destOrd="0" presId="urn:microsoft.com/office/officeart/2005/8/layout/hierarchy2"/>
    <dgm:cxn modelId="{E67AD144-0053-4163-A8BC-EE2A8078A60E}" type="presOf" srcId="{02E2DA82-A08C-49A5-AD8A-B33FF2CE557E}" destId="{3D765B41-0D0E-4984-8CEE-6564AAF60CF9}" srcOrd="1" destOrd="0" presId="urn:microsoft.com/office/officeart/2005/8/layout/hierarchy2"/>
    <dgm:cxn modelId="{1B5D3293-6A8C-4E88-BB4E-1DBD8E9AED9D}" type="presOf" srcId="{78E44227-D1A5-4DD0-A121-36BC5CAA37E8}" destId="{478B6844-6084-479D-8DE8-207B7C7DF4B5}" srcOrd="0" destOrd="0" presId="urn:microsoft.com/office/officeart/2005/8/layout/hierarchy2"/>
    <dgm:cxn modelId="{AB37B088-5C44-46A2-8B22-EB6A8F25A50A}" type="presOf" srcId="{38B61279-B877-47C6-AF12-923300189784}" destId="{45741235-8260-4F9A-93CB-DBC1140E753E}" srcOrd="0" destOrd="0" presId="urn:microsoft.com/office/officeart/2005/8/layout/hierarchy2"/>
    <dgm:cxn modelId="{757C1FD0-FAD4-4920-AF37-8C23D68F5160}" type="presOf" srcId="{2999E8AC-63B5-4831-A8D3-B3F91EF729AA}" destId="{91A6A576-BE24-47FB-9CFA-9FCDC0628625}" srcOrd="1" destOrd="0" presId="urn:microsoft.com/office/officeart/2005/8/layout/hierarchy2"/>
    <dgm:cxn modelId="{822EB3AA-A311-4FB7-AFDC-CBB470C71007}" type="presOf" srcId="{AA7607AB-A828-4747-85BE-6FE38448A4DB}" destId="{F46E6DB7-A8B8-45D7-BE42-E8A9FA802F06}" srcOrd="0" destOrd="0" presId="urn:microsoft.com/office/officeart/2005/8/layout/hierarchy2"/>
    <dgm:cxn modelId="{4E5C95F0-B2D7-4774-8764-F64A31632107}" type="presOf" srcId="{0B191F25-5D9E-4A94-B30F-FFEB7CB16CB7}" destId="{BDBD14AF-B1DC-45CA-9B6B-4C77DF715E6A}" srcOrd="0" destOrd="0" presId="urn:microsoft.com/office/officeart/2005/8/layout/hierarchy2"/>
    <dgm:cxn modelId="{A8475533-A45A-415F-B487-1D61616E35B4}" type="presOf" srcId="{8A1D6C01-C808-4881-9F2A-5F6A549E9209}" destId="{3B010568-DE50-494C-9FF4-C64C0B8BD5B9}" srcOrd="0" destOrd="0" presId="urn:microsoft.com/office/officeart/2005/8/layout/hierarchy2"/>
    <dgm:cxn modelId="{B0A4F3D1-1E0D-46AB-9C8F-A6DAE03A5DD3}" type="presOf" srcId="{2999E8AC-63B5-4831-A8D3-B3F91EF729AA}" destId="{D3D182EE-8711-4A8C-83E3-F66D3C33EF68}" srcOrd="0" destOrd="0" presId="urn:microsoft.com/office/officeart/2005/8/layout/hierarchy2"/>
    <dgm:cxn modelId="{BDF581E2-8493-40FA-866C-41C3A377EFF5}" type="presOf" srcId="{4C04072F-19CD-45FE-B609-ED43E27CDE46}" destId="{B9F22515-CC28-45BC-BCA6-BBDE3EC9070C}" srcOrd="0" destOrd="0" presId="urn:microsoft.com/office/officeart/2005/8/layout/hierarchy2"/>
    <dgm:cxn modelId="{A2847001-28D8-4AC8-95C6-590859BD3021}" srcId="{8A1D6C01-C808-4881-9F2A-5F6A549E9209}" destId="{AA72D0B9-8428-42EC-92EC-97113D97E123}" srcOrd="1" destOrd="0" parTransId="{BA1B8B3E-869E-4ED0-B200-4D9AE8CB0973}" sibTransId="{445D24B5-C998-49BF-829F-69C14E6D6E7A}"/>
    <dgm:cxn modelId="{DB249EF9-E7F6-45F7-9E8C-72BAFEA745AB}" type="presOf" srcId="{BA1B8B3E-869E-4ED0-B200-4D9AE8CB0973}" destId="{979D0EF6-10BC-4634-94A2-3EF77BE8992D}" srcOrd="0" destOrd="0" presId="urn:microsoft.com/office/officeart/2005/8/layout/hierarchy2"/>
    <dgm:cxn modelId="{52A7F024-6477-45EC-85F7-6E90FD49BDF6}" type="presOf" srcId="{2E52EA64-8BDA-42C9-B658-D4EF50B4D5FC}" destId="{40FE4CF7-1A28-4DD8-9FF5-01A898BBC321}" srcOrd="0" destOrd="0" presId="urn:microsoft.com/office/officeart/2005/8/layout/hierarchy2"/>
    <dgm:cxn modelId="{F7AF82E5-228A-4BAF-AEE0-40649B012E73}" type="presOf" srcId="{BCEAAF00-67C0-412A-B8E4-5C34B3D59381}" destId="{CF000628-A746-4BFA-8DDF-90791D2F244A}" srcOrd="0" destOrd="0" presId="urn:microsoft.com/office/officeart/2005/8/layout/hierarchy2"/>
    <dgm:cxn modelId="{E37C16C7-F4CD-4B2F-B67C-552628EBABE0}" type="presParOf" srcId="{34E65D33-742E-4EEF-942A-742ACE2DF9A0}" destId="{C0FFD35B-8C43-4265-9EDC-D856FD5B6BFC}" srcOrd="0" destOrd="0" presId="urn:microsoft.com/office/officeart/2005/8/layout/hierarchy2"/>
    <dgm:cxn modelId="{940CEEEC-EFB1-43F5-84F6-723105793B67}" type="presParOf" srcId="{C0FFD35B-8C43-4265-9EDC-D856FD5B6BFC}" destId="{478B6844-6084-479D-8DE8-207B7C7DF4B5}" srcOrd="0" destOrd="0" presId="urn:microsoft.com/office/officeart/2005/8/layout/hierarchy2"/>
    <dgm:cxn modelId="{4E7175C7-58EA-45D3-BDC1-A7184A6C4112}" type="presParOf" srcId="{C0FFD35B-8C43-4265-9EDC-D856FD5B6BFC}" destId="{0FEF8C62-6226-49EE-A655-1CC2C080D24C}" srcOrd="1" destOrd="0" presId="urn:microsoft.com/office/officeart/2005/8/layout/hierarchy2"/>
    <dgm:cxn modelId="{2A84FFF8-BD55-4A04-AFBA-DDB1D1BF13D7}" type="presParOf" srcId="{0FEF8C62-6226-49EE-A655-1CC2C080D24C}" destId="{E16931D9-68AF-4034-AF3A-3C89C77EBF57}" srcOrd="0" destOrd="0" presId="urn:microsoft.com/office/officeart/2005/8/layout/hierarchy2"/>
    <dgm:cxn modelId="{AC6AA891-B7DD-470C-851A-A10267DFD570}" type="presParOf" srcId="{E16931D9-68AF-4034-AF3A-3C89C77EBF57}" destId="{73230285-C19C-4B3F-97BE-4CE9DB30178B}" srcOrd="0" destOrd="0" presId="urn:microsoft.com/office/officeart/2005/8/layout/hierarchy2"/>
    <dgm:cxn modelId="{5C71786F-0ABC-48A2-98B7-AD44247DD74B}" type="presParOf" srcId="{0FEF8C62-6226-49EE-A655-1CC2C080D24C}" destId="{1EECDE08-BA04-4158-B0F7-615F811EB5D5}" srcOrd="1" destOrd="0" presId="urn:microsoft.com/office/officeart/2005/8/layout/hierarchy2"/>
    <dgm:cxn modelId="{3F4E33DE-E43A-4087-BEC0-F7AABC5EFA60}" type="presParOf" srcId="{1EECDE08-BA04-4158-B0F7-615F811EB5D5}" destId="{45741235-8260-4F9A-93CB-DBC1140E753E}" srcOrd="0" destOrd="0" presId="urn:microsoft.com/office/officeart/2005/8/layout/hierarchy2"/>
    <dgm:cxn modelId="{1B5A2BA6-3ADF-4607-9BB5-FA2A6AF50529}" type="presParOf" srcId="{1EECDE08-BA04-4158-B0F7-615F811EB5D5}" destId="{363BC3DC-8FB2-422B-B5D2-887E4B72E827}" srcOrd="1" destOrd="0" presId="urn:microsoft.com/office/officeart/2005/8/layout/hierarchy2"/>
    <dgm:cxn modelId="{420175D9-F103-44E1-B9C5-F4F14961D0D9}" type="presParOf" srcId="{363BC3DC-8FB2-422B-B5D2-887E4B72E827}" destId="{3ABD3A39-EBCF-41ED-A38B-F6290502E93E}" srcOrd="0" destOrd="0" presId="urn:microsoft.com/office/officeart/2005/8/layout/hierarchy2"/>
    <dgm:cxn modelId="{CB4BCC75-DFBB-4860-AAD5-BAB7FC506144}" type="presParOf" srcId="{3ABD3A39-EBCF-41ED-A38B-F6290502E93E}" destId="{26DD1FB0-7DD2-4BDC-B911-832BB6EF1DA4}" srcOrd="0" destOrd="0" presId="urn:microsoft.com/office/officeart/2005/8/layout/hierarchy2"/>
    <dgm:cxn modelId="{28FBD8DA-7ECB-4183-A416-FD6D8A21A05C}" type="presParOf" srcId="{363BC3DC-8FB2-422B-B5D2-887E4B72E827}" destId="{29F83B95-3AA1-493C-BDD4-3C820E9630F0}" srcOrd="1" destOrd="0" presId="urn:microsoft.com/office/officeart/2005/8/layout/hierarchy2"/>
    <dgm:cxn modelId="{70DE18D6-F1EE-4A47-AC7C-3C0B840604EA}" type="presParOf" srcId="{29F83B95-3AA1-493C-BDD4-3C820E9630F0}" destId="{F98FE048-40AA-4CE5-B2CB-A96BB2332FBB}" srcOrd="0" destOrd="0" presId="urn:microsoft.com/office/officeart/2005/8/layout/hierarchy2"/>
    <dgm:cxn modelId="{C1F5B44D-3704-498C-BF32-6B140104FE42}" type="presParOf" srcId="{29F83B95-3AA1-493C-BDD4-3C820E9630F0}" destId="{D8FA62C7-0815-4DCA-BC87-1462DBFF1367}" srcOrd="1" destOrd="0" presId="urn:microsoft.com/office/officeart/2005/8/layout/hierarchy2"/>
    <dgm:cxn modelId="{23A0B7E4-1E6A-44AC-8566-45A39D480706}" type="presParOf" srcId="{363BC3DC-8FB2-422B-B5D2-887E4B72E827}" destId="{40FE4CF7-1A28-4DD8-9FF5-01A898BBC321}" srcOrd="2" destOrd="0" presId="urn:microsoft.com/office/officeart/2005/8/layout/hierarchy2"/>
    <dgm:cxn modelId="{349319A6-74DE-4EC0-A72B-F66FE6FA0D1B}" type="presParOf" srcId="{40FE4CF7-1A28-4DD8-9FF5-01A898BBC321}" destId="{E2A52B36-7EF8-4AC8-91EC-451378B3E89D}" srcOrd="0" destOrd="0" presId="urn:microsoft.com/office/officeart/2005/8/layout/hierarchy2"/>
    <dgm:cxn modelId="{40584604-EB87-4CE8-A101-100E05D665DF}" type="presParOf" srcId="{363BC3DC-8FB2-422B-B5D2-887E4B72E827}" destId="{DDB7F17A-7B04-4EA3-9286-5CFA09B549BA}" srcOrd="3" destOrd="0" presId="urn:microsoft.com/office/officeart/2005/8/layout/hierarchy2"/>
    <dgm:cxn modelId="{D9D9F3FD-E23B-42BA-A0AA-44185A885605}" type="presParOf" srcId="{DDB7F17A-7B04-4EA3-9286-5CFA09B549BA}" destId="{C63467E9-8739-4764-BFC2-EB4A1825E2A4}" srcOrd="0" destOrd="0" presId="urn:microsoft.com/office/officeart/2005/8/layout/hierarchy2"/>
    <dgm:cxn modelId="{E57B6430-A292-4DA3-A6BD-CDE8B61D4B3C}" type="presParOf" srcId="{DDB7F17A-7B04-4EA3-9286-5CFA09B549BA}" destId="{9FB62957-0FF8-40E8-9494-CA46331316E9}" srcOrd="1" destOrd="0" presId="urn:microsoft.com/office/officeart/2005/8/layout/hierarchy2"/>
    <dgm:cxn modelId="{D379423F-13C9-4CEA-A995-4AE4963CDCAD}" type="presParOf" srcId="{0FEF8C62-6226-49EE-A655-1CC2C080D24C}" destId="{D3D182EE-8711-4A8C-83E3-F66D3C33EF68}" srcOrd="2" destOrd="0" presId="urn:microsoft.com/office/officeart/2005/8/layout/hierarchy2"/>
    <dgm:cxn modelId="{9118AFCD-F3E4-4BD2-B8BA-D5D4A5977184}" type="presParOf" srcId="{D3D182EE-8711-4A8C-83E3-F66D3C33EF68}" destId="{91A6A576-BE24-47FB-9CFA-9FCDC0628625}" srcOrd="0" destOrd="0" presId="urn:microsoft.com/office/officeart/2005/8/layout/hierarchy2"/>
    <dgm:cxn modelId="{F2670E40-DB12-4E6F-97EC-C1E0C7D7B6BE}" type="presParOf" srcId="{0FEF8C62-6226-49EE-A655-1CC2C080D24C}" destId="{C9DEB368-717F-4B33-BF6E-240C16A93335}" srcOrd="3" destOrd="0" presId="urn:microsoft.com/office/officeart/2005/8/layout/hierarchy2"/>
    <dgm:cxn modelId="{5F844775-16C9-44E9-AF71-89AB34D9715E}" type="presParOf" srcId="{C9DEB368-717F-4B33-BF6E-240C16A93335}" destId="{CF000628-A746-4BFA-8DDF-90791D2F244A}" srcOrd="0" destOrd="0" presId="urn:microsoft.com/office/officeart/2005/8/layout/hierarchy2"/>
    <dgm:cxn modelId="{24419A48-6655-466D-9E7F-D37AD7CA4F00}" type="presParOf" srcId="{C9DEB368-717F-4B33-BF6E-240C16A93335}" destId="{B3C49A86-9D86-44BC-975F-C38AA8CF9557}" srcOrd="1" destOrd="0" presId="urn:microsoft.com/office/officeart/2005/8/layout/hierarchy2"/>
    <dgm:cxn modelId="{3C3CB546-B936-4A01-9150-6E717E42A6D5}" type="presParOf" srcId="{B3C49A86-9D86-44BC-975F-C38AA8CF9557}" destId="{8918BC27-D2D7-4F87-8DEE-F48B2CC15E9B}" srcOrd="0" destOrd="0" presId="urn:microsoft.com/office/officeart/2005/8/layout/hierarchy2"/>
    <dgm:cxn modelId="{0096C4A0-A2DA-4074-93BE-084ACDA4173A}" type="presParOf" srcId="{8918BC27-D2D7-4F87-8DEE-F48B2CC15E9B}" destId="{3D765B41-0D0E-4984-8CEE-6564AAF60CF9}" srcOrd="0" destOrd="0" presId="urn:microsoft.com/office/officeart/2005/8/layout/hierarchy2"/>
    <dgm:cxn modelId="{A72DA8AE-6A7C-443C-AD9B-6FD3BD4927BB}" type="presParOf" srcId="{B3C49A86-9D86-44BC-975F-C38AA8CF9557}" destId="{8C37D19E-9D45-4283-BB5A-848FB507DC92}" srcOrd="1" destOrd="0" presId="urn:microsoft.com/office/officeart/2005/8/layout/hierarchy2"/>
    <dgm:cxn modelId="{82477265-B9F9-4CEB-BE4D-7F846011D577}" type="presParOf" srcId="{8C37D19E-9D45-4283-BB5A-848FB507DC92}" destId="{F46E6DB7-A8B8-45D7-BE42-E8A9FA802F06}" srcOrd="0" destOrd="0" presId="urn:microsoft.com/office/officeart/2005/8/layout/hierarchy2"/>
    <dgm:cxn modelId="{24CDB7A0-E8A9-4E9C-86F3-70FB19B6F0D8}" type="presParOf" srcId="{8C37D19E-9D45-4283-BB5A-848FB507DC92}" destId="{1D3385CB-D10D-4F15-B114-D9D72CB6F872}" srcOrd="1" destOrd="0" presId="urn:microsoft.com/office/officeart/2005/8/layout/hierarchy2"/>
    <dgm:cxn modelId="{0A22A781-65BE-4858-B527-19CC97291437}" type="presParOf" srcId="{B3C49A86-9D86-44BC-975F-C38AA8CF9557}" destId="{F8A7259F-9B2E-43F2-9E07-EB0C5B3BE229}" srcOrd="2" destOrd="0" presId="urn:microsoft.com/office/officeart/2005/8/layout/hierarchy2"/>
    <dgm:cxn modelId="{627BE5D7-FA32-413E-B663-A564AF6BAB39}" type="presParOf" srcId="{F8A7259F-9B2E-43F2-9E07-EB0C5B3BE229}" destId="{A3AEFC74-814C-4054-A816-F7BBC5B324C7}" srcOrd="0" destOrd="0" presId="urn:microsoft.com/office/officeart/2005/8/layout/hierarchy2"/>
    <dgm:cxn modelId="{5AC86CD6-FE56-4A04-BCB1-9FCB23D9650A}" type="presParOf" srcId="{B3C49A86-9D86-44BC-975F-C38AA8CF9557}" destId="{D949C309-B252-4204-9FDB-DCA87EC0A032}" srcOrd="3" destOrd="0" presId="urn:microsoft.com/office/officeart/2005/8/layout/hierarchy2"/>
    <dgm:cxn modelId="{160DCD3D-8FBE-40F7-80E9-1709D2B6B82F}" type="presParOf" srcId="{D949C309-B252-4204-9FDB-DCA87EC0A032}" destId="{BE76185A-2414-42C8-9E52-309F994909C0}" srcOrd="0" destOrd="0" presId="urn:microsoft.com/office/officeart/2005/8/layout/hierarchy2"/>
    <dgm:cxn modelId="{CA054030-DFC0-4D95-AE99-794567771876}" type="presParOf" srcId="{D949C309-B252-4204-9FDB-DCA87EC0A032}" destId="{5D80A7DB-AB84-4C9B-A123-B2C4810D6FC3}" srcOrd="1" destOrd="0" presId="urn:microsoft.com/office/officeart/2005/8/layout/hierarchy2"/>
    <dgm:cxn modelId="{1A1EBF9C-150E-4FCA-847A-C629FFED2039}" type="presParOf" srcId="{0FEF8C62-6226-49EE-A655-1CC2C080D24C}" destId="{2219A1C4-9604-4774-99A1-09C3C1E93533}" srcOrd="4" destOrd="0" presId="urn:microsoft.com/office/officeart/2005/8/layout/hierarchy2"/>
    <dgm:cxn modelId="{B32B4554-772B-4506-82D2-AF66C1EE0563}" type="presParOf" srcId="{2219A1C4-9604-4774-99A1-09C3C1E93533}" destId="{571C1099-E75A-42C0-B51E-F3E047FE290C}" srcOrd="0" destOrd="0" presId="urn:microsoft.com/office/officeart/2005/8/layout/hierarchy2"/>
    <dgm:cxn modelId="{9BF56C01-C898-4EF4-B44F-5D121172516C}" type="presParOf" srcId="{0FEF8C62-6226-49EE-A655-1CC2C080D24C}" destId="{9DADD1F1-D9E5-47F2-881F-4AF2E50B2929}" srcOrd="5" destOrd="0" presId="urn:microsoft.com/office/officeart/2005/8/layout/hierarchy2"/>
    <dgm:cxn modelId="{95C7613D-1341-4E83-A8C4-E211B76BFBD3}" type="presParOf" srcId="{9DADD1F1-D9E5-47F2-881F-4AF2E50B2929}" destId="{3B010568-DE50-494C-9FF4-C64C0B8BD5B9}" srcOrd="0" destOrd="0" presId="urn:microsoft.com/office/officeart/2005/8/layout/hierarchy2"/>
    <dgm:cxn modelId="{44DF7DB1-C139-4170-A24E-6370B0FFB8B7}" type="presParOf" srcId="{9DADD1F1-D9E5-47F2-881F-4AF2E50B2929}" destId="{536B3FE6-F4B8-440C-BF34-F6DA07B91BB6}" srcOrd="1" destOrd="0" presId="urn:microsoft.com/office/officeart/2005/8/layout/hierarchy2"/>
    <dgm:cxn modelId="{0C403C43-F88B-4711-9555-2C2068267DD4}" type="presParOf" srcId="{536B3FE6-F4B8-440C-BF34-F6DA07B91BB6}" destId="{B9F22515-CC28-45BC-BCA6-BBDE3EC9070C}" srcOrd="0" destOrd="0" presId="urn:microsoft.com/office/officeart/2005/8/layout/hierarchy2"/>
    <dgm:cxn modelId="{1758E392-745F-4A76-95E9-31ED727A6AE8}" type="presParOf" srcId="{B9F22515-CC28-45BC-BCA6-BBDE3EC9070C}" destId="{F90B16BE-D322-43BC-9717-42011392F056}" srcOrd="0" destOrd="0" presId="urn:microsoft.com/office/officeart/2005/8/layout/hierarchy2"/>
    <dgm:cxn modelId="{B8982955-5A04-4297-9145-81A71A2931F0}" type="presParOf" srcId="{536B3FE6-F4B8-440C-BF34-F6DA07B91BB6}" destId="{B3AF474C-819D-4BB6-B4C9-4CAEF415CDF2}" srcOrd="1" destOrd="0" presId="urn:microsoft.com/office/officeart/2005/8/layout/hierarchy2"/>
    <dgm:cxn modelId="{247EEB4B-CBE9-445A-AC28-BFFDFCEA0635}" type="presParOf" srcId="{B3AF474C-819D-4BB6-B4C9-4CAEF415CDF2}" destId="{BDBD14AF-B1DC-45CA-9B6B-4C77DF715E6A}" srcOrd="0" destOrd="0" presId="urn:microsoft.com/office/officeart/2005/8/layout/hierarchy2"/>
    <dgm:cxn modelId="{52ED941F-24C2-4FA3-BD4E-B2D8EC60C6DD}" type="presParOf" srcId="{B3AF474C-819D-4BB6-B4C9-4CAEF415CDF2}" destId="{B9B715CE-FCAA-4558-9681-FDACFC743ACE}" srcOrd="1" destOrd="0" presId="urn:microsoft.com/office/officeart/2005/8/layout/hierarchy2"/>
    <dgm:cxn modelId="{65E40C6E-EC6E-4666-A531-5AFE554DD601}" type="presParOf" srcId="{536B3FE6-F4B8-440C-BF34-F6DA07B91BB6}" destId="{979D0EF6-10BC-4634-94A2-3EF77BE8992D}" srcOrd="2" destOrd="0" presId="urn:microsoft.com/office/officeart/2005/8/layout/hierarchy2"/>
    <dgm:cxn modelId="{1C0A2ED8-7E56-4649-8BD0-B503F10ED4DE}" type="presParOf" srcId="{979D0EF6-10BC-4634-94A2-3EF77BE8992D}" destId="{9BF76FA0-48A8-4925-B1C8-5FFFFECBAB2D}" srcOrd="0" destOrd="0" presId="urn:microsoft.com/office/officeart/2005/8/layout/hierarchy2"/>
    <dgm:cxn modelId="{11981A9B-31C9-4C4B-B31D-AD2F343B1A61}" type="presParOf" srcId="{536B3FE6-F4B8-440C-BF34-F6DA07B91BB6}" destId="{2D442FB8-BB91-482B-854C-A65AA2F5E849}" srcOrd="3" destOrd="0" presId="urn:microsoft.com/office/officeart/2005/8/layout/hierarchy2"/>
    <dgm:cxn modelId="{1FF53FF3-46F8-49AB-858C-9808DE30F8B3}" type="presParOf" srcId="{2D442FB8-BB91-482B-854C-A65AA2F5E849}" destId="{7FAB3CCE-B6B6-463E-A5D9-1A7432A603B9}" srcOrd="0" destOrd="0" presId="urn:microsoft.com/office/officeart/2005/8/layout/hierarchy2"/>
    <dgm:cxn modelId="{383C2EC5-D21F-4924-9F65-7CEF0D8CCDFE}" type="presParOf" srcId="{2D442FB8-BB91-482B-854C-A65AA2F5E849}" destId="{9F459F7F-FFC7-44B3-9C0D-E16BC06FA283}"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FBE554C-2F05-4F20-BE7C-F698321D82F0}">
      <dsp:nvSpPr>
        <dsp:cNvPr id="0" name=""/>
        <dsp:cNvSpPr/>
      </dsp:nvSpPr>
      <dsp:spPr>
        <a:xfrm>
          <a:off x="0" y="3201"/>
          <a:ext cx="8381999" cy="2849784"/>
        </a:xfrm>
        <a:prstGeom prst="roundRect">
          <a:avLst/>
        </a:prstGeom>
        <a:gradFill rotWithShape="0">
          <a:gsLst>
            <a:gs pos="0">
              <a:srgbClr val="03D4A8"/>
            </a:gs>
            <a:gs pos="25000">
              <a:srgbClr val="21D6E0"/>
            </a:gs>
            <a:gs pos="75000">
              <a:srgbClr val="0087E6"/>
            </a:gs>
            <a:gs pos="100000">
              <a:srgbClr val="005CBF"/>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a:scene3d>
          <a:camera prst="orthographicFront"/>
          <a:lightRig rig="flat" dir="t"/>
        </a:scene3d>
        <a:sp3d/>
      </dsp:spPr>
      <dsp:style>
        <a:lnRef idx="1">
          <a:schemeClr val="accent5"/>
        </a:lnRef>
        <a:fillRef idx="3">
          <a:schemeClr val="accent5"/>
        </a:fillRef>
        <a:effectRef idx="2">
          <a:schemeClr val="accent5"/>
        </a:effectRef>
        <a:fontRef idx="minor">
          <a:schemeClr val="lt1"/>
        </a:fontRef>
      </dsp:style>
      <dsp:txBody>
        <a:bodyPr spcFirstLastPara="0" vert="horz" wrap="square" lIns="274320" tIns="274320" rIns="274320" bIns="274320" numCol="1" spcCol="1270" anchor="ctr" anchorCtr="0">
          <a:noAutofit/>
        </a:bodyPr>
        <a:lstStyle/>
        <a:p>
          <a:pPr lvl="0" algn="ctr" defTabSz="3200400" rtl="0">
            <a:lnSpc>
              <a:spcPct val="90000"/>
            </a:lnSpc>
            <a:spcBef>
              <a:spcPct val="0"/>
            </a:spcBef>
            <a:spcAft>
              <a:spcPct val="35000"/>
            </a:spcAft>
          </a:pPr>
          <a:r>
            <a:rPr lang="en-US" sz="7200" kern="1200" dirty="0" smtClean="0">
              <a:solidFill>
                <a:schemeClr val="tx1"/>
              </a:solidFill>
            </a:rPr>
            <a:t>Geographical terms</a:t>
          </a:r>
          <a:endParaRPr lang="ar-EG" sz="7200" b="1" kern="1200" dirty="0">
            <a:solidFill>
              <a:schemeClr val="tx1"/>
            </a:solidFill>
          </a:endParaRPr>
        </a:p>
      </dsp:txBody>
      <dsp:txXfrm>
        <a:off x="0" y="3201"/>
        <a:ext cx="8381999" cy="2849784"/>
      </dsp:txXfrm>
    </dsp:sp>
    <dsp:sp modelId="{A4D1AF72-E36F-4B72-9D71-205F8AF2C5B6}">
      <dsp:nvSpPr>
        <dsp:cNvPr id="0" name=""/>
        <dsp:cNvSpPr/>
      </dsp:nvSpPr>
      <dsp:spPr>
        <a:xfrm>
          <a:off x="0" y="2862014"/>
          <a:ext cx="8381999" cy="2849784"/>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1"/>
          <a:tileRect/>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205740" tIns="205740" rIns="205740" bIns="205740" numCol="1" spcCol="1270" anchor="ctr" anchorCtr="0">
          <a:noAutofit/>
        </a:bodyPr>
        <a:lstStyle/>
        <a:p>
          <a:pPr lvl="0" algn="ctr" defTabSz="2400300" rtl="0">
            <a:lnSpc>
              <a:spcPct val="90000"/>
            </a:lnSpc>
            <a:spcBef>
              <a:spcPct val="0"/>
            </a:spcBef>
            <a:spcAft>
              <a:spcPct val="35000"/>
            </a:spcAft>
          </a:pPr>
          <a:endParaRPr lang="en-US" sz="5400" b="1" i="0" kern="1200" dirty="0" smtClean="0"/>
        </a:p>
        <a:p>
          <a:pPr lvl="0" algn="ctr" defTabSz="2400300" rtl="0">
            <a:lnSpc>
              <a:spcPct val="90000"/>
            </a:lnSpc>
            <a:spcBef>
              <a:spcPct val="0"/>
            </a:spcBef>
            <a:spcAft>
              <a:spcPct val="35000"/>
            </a:spcAft>
          </a:pPr>
          <a:r>
            <a:rPr lang="en-US" sz="6600" b="1" i="0" kern="1200" dirty="0" smtClean="0"/>
            <a:t>Dr. Islam Salama</a:t>
          </a:r>
        </a:p>
        <a:p>
          <a:pPr lvl="0" algn="ctr" defTabSz="2400300" rtl="0">
            <a:lnSpc>
              <a:spcPct val="90000"/>
            </a:lnSpc>
            <a:spcBef>
              <a:spcPct val="0"/>
            </a:spcBef>
            <a:spcAft>
              <a:spcPct val="35000"/>
            </a:spcAft>
          </a:pPr>
          <a:r>
            <a:rPr lang="en-US" sz="4700" kern="1200" dirty="0" smtClean="0"/>
            <a:t/>
          </a:r>
          <a:br>
            <a:rPr lang="en-US" sz="4700" kern="1200" dirty="0" smtClean="0"/>
          </a:br>
          <a:endParaRPr lang="ar-EG" sz="4700" b="1" kern="1200" dirty="0"/>
        </a:p>
      </dsp:txBody>
      <dsp:txXfrm>
        <a:off x="0" y="2862014"/>
        <a:ext cx="8381999" cy="284978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78B6844-6084-479D-8DE8-207B7C7DF4B5}">
      <dsp:nvSpPr>
        <dsp:cNvPr id="0" name=""/>
        <dsp:cNvSpPr/>
      </dsp:nvSpPr>
      <dsp:spPr>
        <a:xfrm>
          <a:off x="5" y="1523999"/>
          <a:ext cx="2344929" cy="1678792"/>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38100" cap="flat" cmpd="sng" algn="ctr">
          <a:solidFill>
            <a:schemeClr val="tx1"/>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en-US" sz="2800" b="1" u="none" kern="1200" dirty="0" smtClean="0">
              <a:solidFill>
                <a:srgbClr val="FF0000"/>
              </a:solidFill>
            </a:rPr>
            <a:t>Layers of the Earth </a:t>
          </a:r>
          <a:endParaRPr lang="ar-EG" sz="2800" b="1" u="none" kern="1200" dirty="0">
            <a:solidFill>
              <a:srgbClr val="FF0000"/>
            </a:solidFill>
          </a:endParaRPr>
        </a:p>
      </dsp:txBody>
      <dsp:txXfrm>
        <a:off x="5" y="1523999"/>
        <a:ext cx="2344929" cy="1678792"/>
      </dsp:txXfrm>
    </dsp:sp>
    <dsp:sp modelId="{E16931D9-68AF-4034-AF3A-3C89C77EBF57}">
      <dsp:nvSpPr>
        <dsp:cNvPr id="0" name=""/>
        <dsp:cNvSpPr/>
      </dsp:nvSpPr>
      <dsp:spPr>
        <a:xfrm rot="17089126">
          <a:off x="1700557" y="1515747"/>
          <a:ext cx="1731644" cy="21248"/>
        </a:xfrm>
        <a:custGeom>
          <a:avLst/>
          <a:gdLst/>
          <a:ahLst/>
          <a:cxnLst/>
          <a:rect l="0" t="0" r="0" b="0"/>
          <a:pathLst>
            <a:path>
              <a:moveTo>
                <a:pt x="0" y="10624"/>
              </a:moveTo>
              <a:lnTo>
                <a:pt x="1731644" y="106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ar-EG" sz="600" kern="1200"/>
        </a:p>
      </dsp:txBody>
      <dsp:txXfrm rot="17089126">
        <a:off x="2523088" y="1483080"/>
        <a:ext cx="86582" cy="86582"/>
      </dsp:txXfrm>
    </dsp:sp>
    <dsp:sp modelId="{45741235-8260-4F9A-93CB-DBC1140E753E}">
      <dsp:nvSpPr>
        <dsp:cNvPr id="0" name=""/>
        <dsp:cNvSpPr/>
      </dsp:nvSpPr>
      <dsp:spPr>
        <a:xfrm>
          <a:off x="2787824" y="178154"/>
          <a:ext cx="2817905" cy="1022383"/>
        </a:xfrm>
        <a:prstGeom prst="roundRect">
          <a:avLst>
            <a:gd name="adj" fmla="val 10000"/>
          </a:avLst>
        </a:prstGeom>
        <a:solidFill>
          <a:schemeClr val="accent5"/>
        </a:solidFill>
        <a:ln w="41275" cap="flat" cmpd="sng" algn="ctr">
          <a:solidFill>
            <a:schemeClr val="tx1"/>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22860" tIns="22860" rIns="22860" bIns="22860" numCol="1" spcCol="1270" anchor="ctr" anchorCtr="0">
          <a:noAutofit/>
        </a:bodyPr>
        <a:lstStyle/>
        <a:p>
          <a:pPr lvl="0" algn="ctr" defTabSz="1600200" rtl="0">
            <a:lnSpc>
              <a:spcPct val="90000"/>
            </a:lnSpc>
            <a:spcBef>
              <a:spcPct val="0"/>
            </a:spcBef>
            <a:spcAft>
              <a:spcPct val="35000"/>
            </a:spcAft>
          </a:pPr>
          <a:r>
            <a:rPr lang="en-US" sz="3600" b="1" kern="1200" dirty="0" smtClean="0">
              <a:solidFill>
                <a:srgbClr val="FF0000"/>
              </a:solidFill>
              <a:latin typeface="+mn-lt"/>
              <a:ea typeface="+mn-ea"/>
              <a:cs typeface="+mn-cs"/>
            </a:rPr>
            <a:t>1-Crust</a:t>
          </a:r>
          <a:endParaRPr lang="ar-EG" sz="2400" kern="1200" dirty="0">
            <a:solidFill>
              <a:srgbClr val="FF0000"/>
            </a:solidFill>
          </a:endParaRPr>
        </a:p>
      </dsp:txBody>
      <dsp:txXfrm>
        <a:off x="2787824" y="178154"/>
        <a:ext cx="2817905" cy="1022383"/>
      </dsp:txXfrm>
    </dsp:sp>
    <dsp:sp modelId="{3ABD3A39-EBCF-41ED-A38B-F6290502E93E}">
      <dsp:nvSpPr>
        <dsp:cNvPr id="0" name=""/>
        <dsp:cNvSpPr/>
      </dsp:nvSpPr>
      <dsp:spPr>
        <a:xfrm rot="19524440">
          <a:off x="5549122" y="496937"/>
          <a:ext cx="640383" cy="21248"/>
        </a:xfrm>
        <a:custGeom>
          <a:avLst/>
          <a:gdLst/>
          <a:ahLst/>
          <a:cxnLst/>
          <a:rect l="0" t="0" r="0" b="0"/>
          <a:pathLst>
            <a:path>
              <a:moveTo>
                <a:pt x="0" y="10624"/>
              </a:moveTo>
              <a:lnTo>
                <a:pt x="640383" y="10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EG" sz="500" kern="1200"/>
        </a:p>
      </dsp:txBody>
      <dsp:txXfrm rot="19524440">
        <a:off x="5853304" y="491551"/>
        <a:ext cx="32019" cy="32019"/>
      </dsp:txXfrm>
    </dsp:sp>
    <dsp:sp modelId="{F98FE048-40AA-4CE5-B2CB-A96BB2332FBB}">
      <dsp:nvSpPr>
        <dsp:cNvPr id="0" name=""/>
        <dsp:cNvSpPr/>
      </dsp:nvSpPr>
      <dsp:spPr>
        <a:xfrm>
          <a:off x="6132898" y="24433"/>
          <a:ext cx="2623129" cy="602685"/>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34925" cap="flat" cmpd="sng" algn="ctr">
          <a:solidFill>
            <a:schemeClr val="tx1"/>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en-US" sz="2400" b="1" u="sng" kern="1200" dirty="0" smtClean="0">
              <a:hlinkClick xmlns:r="http://schemas.openxmlformats.org/officeDocument/2006/relationships" r:id=""/>
            </a:rPr>
            <a:t>continental crust</a:t>
          </a:r>
          <a:r>
            <a:rPr lang="ar-EG" sz="2400" b="1" u="sng" kern="1200" dirty="0" smtClean="0"/>
            <a:t> </a:t>
          </a:r>
          <a:r>
            <a:rPr lang="en-US" sz="2400" b="1" u="sng" kern="1200" dirty="0" smtClean="0"/>
            <a:t>A-</a:t>
          </a:r>
          <a:endParaRPr lang="ar-EG" sz="2400" u="sng" kern="1200" dirty="0"/>
        </a:p>
      </dsp:txBody>
      <dsp:txXfrm>
        <a:off x="6132898" y="24433"/>
        <a:ext cx="2623129" cy="602685"/>
      </dsp:txXfrm>
    </dsp:sp>
    <dsp:sp modelId="{40FE4CF7-1A28-4DD8-9FF5-01A898BBC321}">
      <dsp:nvSpPr>
        <dsp:cNvPr id="0" name=""/>
        <dsp:cNvSpPr/>
      </dsp:nvSpPr>
      <dsp:spPr>
        <a:xfrm rot="2556026">
          <a:off x="5511227" y="921104"/>
          <a:ext cx="716172" cy="21248"/>
        </a:xfrm>
        <a:custGeom>
          <a:avLst/>
          <a:gdLst/>
          <a:ahLst/>
          <a:cxnLst/>
          <a:rect l="0" t="0" r="0" b="0"/>
          <a:pathLst>
            <a:path>
              <a:moveTo>
                <a:pt x="0" y="10624"/>
              </a:moveTo>
              <a:lnTo>
                <a:pt x="716172" y="10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EG" sz="500" kern="1200"/>
        </a:p>
      </dsp:txBody>
      <dsp:txXfrm rot="2556026">
        <a:off x="5851409" y="913824"/>
        <a:ext cx="35808" cy="35808"/>
      </dsp:txXfrm>
    </dsp:sp>
    <dsp:sp modelId="{C63467E9-8739-4764-BFC2-EB4A1825E2A4}">
      <dsp:nvSpPr>
        <dsp:cNvPr id="0" name=""/>
        <dsp:cNvSpPr/>
      </dsp:nvSpPr>
      <dsp:spPr>
        <a:xfrm>
          <a:off x="6132898" y="872767"/>
          <a:ext cx="2611027" cy="602685"/>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38100" cap="flat" cmpd="sng" algn="ctr">
          <a:solidFill>
            <a:schemeClr val="tx1"/>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en-US" sz="2800" b="1" u="none" kern="1200" dirty="0" smtClean="0">
              <a:hlinkClick xmlns:r="http://schemas.openxmlformats.org/officeDocument/2006/relationships" r:id=""/>
            </a:rPr>
            <a:t>oceanic crust</a:t>
          </a:r>
          <a:r>
            <a:rPr lang="ar-EG" sz="2800" b="1" u="none" kern="1200" dirty="0" smtClean="0"/>
            <a:t> </a:t>
          </a:r>
          <a:r>
            <a:rPr lang="en-US" sz="2800" b="1" u="none" kern="1200" dirty="0" smtClean="0"/>
            <a:t>B-</a:t>
          </a:r>
          <a:endParaRPr lang="ar-EG" sz="2800" u="none" kern="1200" dirty="0"/>
        </a:p>
      </dsp:txBody>
      <dsp:txXfrm>
        <a:off x="6132898" y="872767"/>
        <a:ext cx="2611027" cy="602685"/>
      </dsp:txXfrm>
    </dsp:sp>
    <dsp:sp modelId="{D3D182EE-8711-4A8C-83E3-F66D3C33EF68}">
      <dsp:nvSpPr>
        <dsp:cNvPr id="0" name=""/>
        <dsp:cNvSpPr/>
      </dsp:nvSpPr>
      <dsp:spPr>
        <a:xfrm rot="378069">
          <a:off x="2343651" y="2376092"/>
          <a:ext cx="424965" cy="21248"/>
        </a:xfrm>
        <a:custGeom>
          <a:avLst/>
          <a:gdLst/>
          <a:ahLst/>
          <a:cxnLst/>
          <a:rect l="0" t="0" r="0" b="0"/>
          <a:pathLst>
            <a:path>
              <a:moveTo>
                <a:pt x="0" y="10624"/>
              </a:moveTo>
              <a:lnTo>
                <a:pt x="424965" y="106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EG" sz="500" kern="1200"/>
        </a:p>
      </dsp:txBody>
      <dsp:txXfrm rot="378069">
        <a:off x="2545509" y="2376093"/>
        <a:ext cx="21248" cy="21248"/>
      </dsp:txXfrm>
    </dsp:sp>
    <dsp:sp modelId="{CF000628-A746-4BFA-8DDF-90791D2F244A}">
      <dsp:nvSpPr>
        <dsp:cNvPr id="0" name=""/>
        <dsp:cNvSpPr/>
      </dsp:nvSpPr>
      <dsp:spPr>
        <a:xfrm>
          <a:off x="2767332" y="1822486"/>
          <a:ext cx="2604060" cy="1175104"/>
        </a:xfrm>
        <a:prstGeom prst="roundRect">
          <a:avLst>
            <a:gd name="adj" fmla="val 10000"/>
          </a:avLst>
        </a:prstGeom>
        <a:solidFill>
          <a:schemeClr val="accent5"/>
        </a:solidFill>
        <a:ln w="47625" cap="flat" cmpd="sng" algn="ctr">
          <a:solidFill>
            <a:schemeClr val="tx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22860" tIns="22860" rIns="22860" bIns="22860" numCol="1" spcCol="1270" anchor="ctr" anchorCtr="0">
          <a:noAutofit/>
        </a:bodyPr>
        <a:lstStyle/>
        <a:p>
          <a:pPr lvl="0" algn="ctr" defTabSz="1600200" rtl="0">
            <a:lnSpc>
              <a:spcPct val="90000"/>
            </a:lnSpc>
            <a:spcBef>
              <a:spcPct val="0"/>
            </a:spcBef>
            <a:spcAft>
              <a:spcPct val="35000"/>
            </a:spcAft>
          </a:pPr>
          <a:r>
            <a:rPr lang="en-US" sz="3600" b="1" kern="1200" dirty="0" smtClean="0">
              <a:solidFill>
                <a:srgbClr val="FF0000"/>
              </a:solidFill>
            </a:rPr>
            <a:t>2- Mantle</a:t>
          </a:r>
          <a:endParaRPr lang="ar-EG" sz="3600" kern="1200" dirty="0">
            <a:solidFill>
              <a:srgbClr val="FF0000"/>
            </a:solidFill>
          </a:endParaRPr>
        </a:p>
      </dsp:txBody>
      <dsp:txXfrm>
        <a:off x="2767332" y="1822486"/>
        <a:ext cx="2604060" cy="1175104"/>
      </dsp:txXfrm>
    </dsp:sp>
    <dsp:sp modelId="{8918BC27-D2D7-4F87-8DEE-F48B2CC15E9B}">
      <dsp:nvSpPr>
        <dsp:cNvPr id="0" name=""/>
        <dsp:cNvSpPr/>
      </dsp:nvSpPr>
      <dsp:spPr>
        <a:xfrm rot="19157839">
          <a:off x="5277030" y="2145020"/>
          <a:ext cx="780188" cy="21248"/>
        </a:xfrm>
        <a:custGeom>
          <a:avLst/>
          <a:gdLst/>
          <a:ahLst/>
          <a:cxnLst/>
          <a:rect l="0" t="0" r="0" b="0"/>
          <a:pathLst>
            <a:path>
              <a:moveTo>
                <a:pt x="0" y="10624"/>
              </a:moveTo>
              <a:lnTo>
                <a:pt x="780188" y="10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EG" sz="500" kern="1200"/>
        </a:p>
      </dsp:txBody>
      <dsp:txXfrm rot="19157839">
        <a:off x="5647620" y="2136139"/>
        <a:ext cx="39009" cy="39009"/>
      </dsp:txXfrm>
    </dsp:sp>
    <dsp:sp modelId="{F46E6DB7-A8B8-45D7-BE42-E8A9FA802F06}">
      <dsp:nvSpPr>
        <dsp:cNvPr id="0" name=""/>
        <dsp:cNvSpPr/>
      </dsp:nvSpPr>
      <dsp:spPr>
        <a:xfrm>
          <a:off x="5962856" y="1599908"/>
          <a:ext cx="2703021" cy="602685"/>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41275" cap="flat" cmpd="sng" algn="ctr">
          <a:solidFill>
            <a:schemeClr val="tx1"/>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en-US" sz="2400" b="1" kern="1200" dirty="0" smtClean="0"/>
            <a:t>Lithosphere</a:t>
          </a:r>
          <a:r>
            <a:rPr lang="ar-EG" sz="2400" b="1" kern="1200" dirty="0" smtClean="0"/>
            <a:t> </a:t>
          </a:r>
          <a:r>
            <a:rPr lang="en-US" sz="2400" b="1" kern="1200" dirty="0" smtClean="0"/>
            <a:t>A-</a:t>
          </a:r>
          <a:endParaRPr lang="ar-EG" sz="2400" kern="1200" dirty="0"/>
        </a:p>
      </dsp:txBody>
      <dsp:txXfrm>
        <a:off x="5962856" y="1599908"/>
        <a:ext cx="2703021" cy="602685"/>
      </dsp:txXfrm>
    </dsp:sp>
    <dsp:sp modelId="{F8A7259F-9B2E-43F2-9E07-EB0C5B3BE229}">
      <dsp:nvSpPr>
        <dsp:cNvPr id="0" name=""/>
        <dsp:cNvSpPr/>
      </dsp:nvSpPr>
      <dsp:spPr>
        <a:xfrm rot="1622593">
          <a:off x="5329372" y="2574150"/>
          <a:ext cx="768643" cy="21248"/>
        </a:xfrm>
        <a:custGeom>
          <a:avLst/>
          <a:gdLst/>
          <a:ahLst/>
          <a:cxnLst/>
          <a:rect l="0" t="0" r="0" b="0"/>
          <a:pathLst>
            <a:path>
              <a:moveTo>
                <a:pt x="0" y="10624"/>
              </a:moveTo>
              <a:lnTo>
                <a:pt x="768643" y="10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EG" sz="500" kern="1200"/>
        </a:p>
      </dsp:txBody>
      <dsp:txXfrm rot="1622593">
        <a:off x="5694478" y="2565558"/>
        <a:ext cx="38432" cy="38432"/>
      </dsp:txXfrm>
    </dsp:sp>
    <dsp:sp modelId="{BE76185A-2414-42C8-9E52-309F994909C0}">
      <dsp:nvSpPr>
        <dsp:cNvPr id="0" name=""/>
        <dsp:cNvSpPr/>
      </dsp:nvSpPr>
      <dsp:spPr>
        <a:xfrm>
          <a:off x="6055995" y="2458168"/>
          <a:ext cx="2553072" cy="602685"/>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44450" cap="flat" cmpd="sng" algn="ctr">
          <a:solidFill>
            <a:schemeClr val="tx1"/>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en-US" sz="2400" b="1" kern="1200" dirty="0" smtClean="0"/>
            <a:t>Asthenosphere</a:t>
          </a:r>
          <a:r>
            <a:rPr lang="ar-EG" sz="2400" b="1" kern="1200" dirty="0" smtClean="0"/>
            <a:t> </a:t>
          </a:r>
          <a:r>
            <a:rPr lang="en-US" sz="2000" b="1" kern="1200" dirty="0" smtClean="0"/>
            <a:t>B-</a:t>
          </a:r>
          <a:endParaRPr lang="en-US" sz="2000" kern="1200" dirty="0"/>
        </a:p>
      </dsp:txBody>
      <dsp:txXfrm>
        <a:off x="6055995" y="2458168"/>
        <a:ext cx="2553072" cy="602685"/>
      </dsp:txXfrm>
    </dsp:sp>
    <dsp:sp modelId="{2219A1C4-9604-4774-99A1-09C3C1E93533}">
      <dsp:nvSpPr>
        <dsp:cNvPr id="0" name=""/>
        <dsp:cNvSpPr/>
      </dsp:nvSpPr>
      <dsp:spPr>
        <a:xfrm rot="4394193">
          <a:off x="1634232" y="3309095"/>
          <a:ext cx="1997535" cy="21248"/>
        </a:xfrm>
        <a:custGeom>
          <a:avLst/>
          <a:gdLst/>
          <a:ahLst/>
          <a:cxnLst/>
          <a:rect l="0" t="0" r="0" b="0"/>
          <a:pathLst>
            <a:path>
              <a:moveTo>
                <a:pt x="0" y="10624"/>
              </a:moveTo>
              <a:lnTo>
                <a:pt x="1997535" y="106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rtl="1">
            <a:lnSpc>
              <a:spcPct val="90000"/>
            </a:lnSpc>
            <a:spcBef>
              <a:spcPct val="0"/>
            </a:spcBef>
            <a:spcAft>
              <a:spcPct val="35000"/>
            </a:spcAft>
          </a:pPr>
          <a:endParaRPr lang="ar-EG" sz="700" kern="1200"/>
        </a:p>
      </dsp:txBody>
      <dsp:txXfrm rot="4394193">
        <a:off x="2583062" y="3269781"/>
        <a:ext cx="99876" cy="99876"/>
      </dsp:txXfrm>
    </dsp:sp>
    <dsp:sp modelId="{3B010568-DE50-494C-9FF4-C64C0B8BD5B9}">
      <dsp:nvSpPr>
        <dsp:cNvPr id="0" name=""/>
        <dsp:cNvSpPr/>
      </dsp:nvSpPr>
      <dsp:spPr>
        <a:xfrm>
          <a:off x="2921066" y="3744107"/>
          <a:ext cx="2567428" cy="1063872"/>
        </a:xfrm>
        <a:prstGeom prst="roundRect">
          <a:avLst>
            <a:gd name="adj" fmla="val 10000"/>
          </a:avLst>
        </a:prstGeom>
        <a:solidFill>
          <a:schemeClr val="accent5"/>
        </a:solidFill>
        <a:ln w="44450" cap="flat" cmpd="sng" algn="ctr">
          <a:solidFill>
            <a:schemeClr val="tx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en-US" sz="3600" b="1" kern="1200" dirty="0" smtClean="0">
              <a:solidFill>
                <a:srgbClr val="FF0000"/>
              </a:solidFill>
            </a:rPr>
            <a:t>3- CORE</a:t>
          </a:r>
        </a:p>
      </dsp:txBody>
      <dsp:txXfrm>
        <a:off x="2921066" y="3744107"/>
        <a:ext cx="2567428" cy="1063872"/>
      </dsp:txXfrm>
    </dsp:sp>
    <dsp:sp modelId="{B9F22515-CC28-45BC-BCA6-BBDE3EC9070C}">
      <dsp:nvSpPr>
        <dsp:cNvPr id="0" name=""/>
        <dsp:cNvSpPr/>
      </dsp:nvSpPr>
      <dsp:spPr>
        <a:xfrm rot="19025784">
          <a:off x="5373018" y="3971540"/>
          <a:ext cx="863374" cy="21248"/>
        </a:xfrm>
        <a:custGeom>
          <a:avLst/>
          <a:gdLst/>
          <a:ahLst/>
          <a:cxnLst/>
          <a:rect l="0" t="0" r="0" b="0"/>
          <a:pathLst>
            <a:path>
              <a:moveTo>
                <a:pt x="0" y="10624"/>
              </a:moveTo>
              <a:lnTo>
                <a:pt x="863374" y="10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EG" sz="500" kern="1200"/>
        </a:p>
      </dsp:txBody>
      <dsp:txXfrm rot="19025784">
        <a:off x="5783121" y="3960580"/>
        <a:ext cx="43168" cy="43168"/>
      </dsp:txXfrm>
    </dsp:sp>
    <dsp:sp modelId="{BDBD14AF-B1DC-45CA-9B6B-4C77DF715E6A}">
      <dsp:nvSpPr>
        <dsp:cNvPr id="0" name=""/>
        <dsp:cNvSpPr/>
      </dsp:nvSpPr>
      <dsp:spPr>
        <a:xfrm>
          <a:off x="6120917" y="3248138"/>
          <a:ext cx="2488151" cy="880294"/>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60325" cap="flat" cmpd="sng" algn="ctr">
          <a:solidFill>
            <a:schemeClr val="tx1"/>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en-US" sz="2800" b="1" u="none" kern="1200" dirty="0" smtClean="0">
              <a:solidFill>
                <a:srgbClr val="FF0000"/>
              </a:solidFill>
            </a:rPr>
            <a:t> A- Outer Core</a:t>
          </a:r>
          <a:endParaRPr lang="ar-EG" sz="2800" u="none" kern="1200" dirty="0">
            <a:solidFill>
              <a:srgbClr val="FF0000"/>
            </a:solidFill>
          </a:endParaRPr>
        </a:p>
      </dsp:txBody>
      <dsp:txXfrm>
        <a:off x="6120917" y="3248138"/>
        <a:ext cx="2488151" cy="880294"/>
      </dsp:txXfrm>
    </dsp:sp>
    <dsp:sp modelId="{979D0EF6-10BC-4634-94A2-3EF77BE8992D}">
      <dsp:nvSpPr>
        <dsp:cNvPr id="0" name=""/>
        <dsp:cNvSpPr/>
      </dsp:nvSpPr>
      <dsp:spPr>
        <a:xfrm rot="1582042">
          <a:off x="5441369" y="4466598"/>
          <a:ext cx="905960" cy="21248"/>
        </a:xfrm>
        <a:custGeom>
          <a:avLst/>
          <a:gdLst/>
          <a:ahLst/>
          <a:cxnLst/>
          <a:rect l="0" t="0" r="0" b="0"/>
          <a:pathLst>
            <a:path>
              <a:moveTo>
                <a:pt x="0" y="10624"/>
              </a:moveTo>
              <a:lnTo>
                <a:pt x="905960" y="10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EG" sz="500" kern="1200"/>
        </a:p>
      </dsp:txBody>
      <dsp:txXfrm rot="1582042">
        <a:off x="5871700" y="4454574"/>
        <a:ext cx="45298" cy="45298"/>
      </dsp:txXfrm>
    </dsp:sp>
    <dsp:sp modelId="{7FAB3CCE-B6B6-463E-A5D9-1A7432A603B9}">
      <dsp:nvSpPr>
        <dsp:cNvPr id="0" name=""/>
        <dsp:cNvSpPr/>
      </dsp:nvSpPr>
      <dsp:spPr>
        <a:xfrm>
          <a:off x="6300204" y="4251406"/>
          <a:ext cx="2335611" cy="853993"/>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47625" cap="flat" cmpd="sng" algn="ctr">
          <a:solidFill>
            <a:schemeClr val="tx1"/>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en-US" sz="2800" b="1" u="none" kern="1200" dirty="0" smtClean="0">
              <a:solidFill>
                <a:srgbClr val="FF0000"/>
              </a:solidFill>
            </a:rPr>
            <a:t>  B- Inner Core </a:t>
          </a:r>
          <a:endParaRPr lang="ar-EG" sz="2800" u="none" kern="1200" dirty="0">
            <a:solidFill>
              <a:srgbClr val="FF0000"/>
            </a:solidFill>
          </a:endParaRPr>
        </a:p>
      </dsp:txBody>
      <dsp:txXfrm>
        <a:off x="6300204" y="4251406"/>
        <a:ext cx="2335611" cy="85399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83F4DD3-AAE7-481A-89E8-1A95F0E4D894}" type="datetimeFigureOut">
              <a:rPr lang="ar-EG" smtClean="0"/>
              <a:pPr/>
              <a:t>20/05/1442</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4FEAB2B-3A93-434C-8005-A5CDE6C1041E}" type="slidenum">
              <a:rPr lang="ar-EG" smtClean="0"/>
              <a:pPr/>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3</a:t>
            </a:fld>
            <a:endParaRPr lang="ar-E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5</a:t>
            </a:fld>
            <a:endParaRPr lang="ar-EG"/>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6</a:t>
            </a:fld>
            <a:endParaRPr lang="ar-EG"/>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7</a:t>
            </a:fld>
            <a:endParaRPr lang="ar-EG"/>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8</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4"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CC">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1"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1/3/2021</a:t>
            </a:fld>
            <a:endParaRPr lang="en-US"/>
          </a:p>
        </p:txBody>
      </p:sp>
      <p:sp>
        <p:nvSpPr>
          <p:cNvPr id="5" name="Footer Placeholder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4000">
    <p:pull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Users\mosalama\Desktop\2db8e288-82a2-47b6-a052-ef9452c59ff5.jpg"/>
          <p:cNvPicPr>
            <a:picLocks noChangeAspect="1" noChangeArrowheads="1"/>
          </p:cNvPicPr>
          <p:nvPr/>
        </p:nvPicPr>
        <p:blipFill>
          <a:blip r:embed="rId2" cstate="print"/>
          <a:srcRect/>
          <a:stretch>
            <a:fillRect/>
          </a:stretch>
        </p:blipFill>
        <p:spPr bwMode="auto">
          <a:xfrm>
            <a:off x="609600" y="304800"/>
            <a:ext cx="8229600" cy="6096000"/>
          </a:xfrm>
          <a:prstGeom prst="rect">
            <a:avLst/>
          </a:prstGeom>
          <a:noFill/>
          <a:ln w="25400">
            <a:solidFill>
              <a:schemeClr val="tx1"/>
            </a:solidFill>
          </a:ln>
        </p:spPr>
      </p:pic>
      <p:sp>
        <p:nvSpPr>
          <p:cNvPr id="5" name="Rectangle 4"/>
          <p:cNvSpPr/>
          <p:nvPr/>
        </p:nvSpPr>
        <p:spPr>
          <a:xfrm>
            <a:off x="762000" y="2971800"/>
            <a:ext cx="39624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2800" b="1" dirty="0" smtClean="0">
                <a:solidFill>
                  <a:schemeClr val="tx1"/>
                </a:solidFill>
              </a:rPr>
              <a:t>المصدر  </a:t>
            </a:r>
          </a:p>
          <a:p>
            <a:pPr algn="ctr"/>
            <a:r>
              <a:rPr lang="ar-EG" sz="2800" b="1" dirty="0" smtClean="0">
                <a:solidFill>
                  <a:schemeClr val="tx1"/>
                </a:solidFill>
              </a:rPr>
              <a:t>ا.د/ صابر امين دسوقى</a:t>
            </a:r>
          </a:p>
          <a:p>
            <a:pPr algn="ctr"/>
            <a:r>
              <a:rPr lang="ar-EG" sz="2800" b="1" dirty="0" smtClean="0">
                <a:solidFill>
                  <a:schemeClr val="tx1"/>
                </a:solidFill>
              </a:rPr>
              <a:t>د/ اسلام سلامه</a:t>
            </a:r>
          </a:p>
          <a:p>
            <a:pPr algn="ctr"/>
            <a:r>
              <a:rPr lang="ar-EG" sz="2800" b="1" dirty="0" smtClean="0">
                <a:solidFill>
                  <a:schemeClr val="tx1"/>
                </a:solidFill>
              </a:rPr>
              <a:t>كلية الاداب جامعة -بنها</a:t>
            </a:r>
            <a:endParaRPr lang="ar-EG" sz="2800" b="1" dirty="0">
              <a:solidFill>
                <a:schemeClr val="tx1"/>
              </a:solidFill>
            </a:endParaRPr>
          </a:p>
        </p:txBody>
      </p:sp>
      <p:sp>
        <p:nvSpPr>
          <p:cNvPr id="6" name="Rectangle 5"/>
          <p:cNvSpPr/>
          <p:nvPr/>
        </p:nvSpPr>
        <p:spPr>
          <a:xfrm>
            <a:off x="4648200" y="3048000"/>
            <a:ext cx="41148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smtClean="0">
                <a:solidFill>
                  <a:schemeClr val="bg1"/>
                </a:solidFill>
              </a:rPr>
              <a:t>د اسلام سلامه محمد</a:t>
            </a:r>
            <a:r>
              <a:rPr lang="en-US" sz="3200" b="1" dirty="0" smtClean="0">
                <a:solidFill>
                  <a:schemeClr val="bg1"/>
                </a:solidFill>
              </a:rPr>
              <a:t> </a:t>
            </a:r>
            <a:r>
              <a:rPr lang="ar-EG" sz="3200" b="1" dirty="0" smtClean="0">
                <a:solidFill>
                  <a:schemeClr val="bg1"/>
                </a:solidFill>
              </a:rPr>
              <a:t>اعداد /</a:t>
            </a:r>
          </a:p>
          <a:p>
            <a:pPr algn="ctr"/>
            <a:r>
              <a:rPr lang="ar-EG" sz="2400" b="1" dirty="0" smtClean="0">
                <a:solidFill>
                  <a:schemeClr val="bg1"/>
                </a:solidFill>
              </a:rPr>
              <a:t>كلية الاداب </a:t>
            </a:r>
            <a:endParaRPr lang="en-US" sz="2400" b="1" dirty="0" smtClean="0">
              <a:solidFill>
                <a:schemeClr val="bg1"/>
              </a:solidFill>
            </a:endParaRPr>
          </a:p>
          <a:p>
            <a:pPr algn="ctr"/>
            <a:r>
              <a:rPr lang="ar-EG" sz="2400" b="1" dirty="0" smtClean="0">
                <a:solidFill>
                  <a:schemeClr val="bg1"/>
                </a:solidFill>
              </a:rPr>
              <a:t>قسم الجغرافيا</a:t>
            </a:r>
          </a:p>
          <a:p>
            <a:pPr algn="ctr"/>
            <a:r>
              <a:rPr lang="ar-EG" sz="2400" b="1" dirty="0" smtClean="0">
                <a:solidFill>
                  <a:schemeClr val="bg1"/>
                </a:solidFill>
              </a:rPr>
              <a:t>الفرقة الثالثة</a:t>
            </a:r>
            <a:endParaRPr lang="en-US" sz="2000" b="1" dirty="0" smtClean="0">
              <a:solidFill>
                <a:schemeClr val="bg1"/>
              </a:solidFill>
            </a:endParaRPr>
          </a:p>
          <a:p>
            <a:pPr algn="ctr"/>
            <a:r>
              <a:rPr lang="ar-EG" sz="2800" b="1" dirty="0" smtClean="0">
                <a:solidFill>
                  <a:srgbClr val="FF0000"/>
                </a:solidFill>
              </a:rPr>
              <a:t>المحاضرة الخامسة</a:t>
            </a:r>
            <a:endParaRPr lang="ar-EG" sz="2000" b="1" dirty="0" smtClean="0">
              <a:solidFill>
                <a:srgbClr val="FF0000"/>
              </a:solidFill>
            </a:endParaRPr>
          </a:p>
          <a:p>
            <a:pPr algn="ctr"/>
            <a:r>
              <a:rPr lang="ar-EG" sz="3200" b="1" dirty="0" smtClean="0">
                <a:solidFill>
                  <a:schemeClr val="bg1"/>
                </a:solidFill>
              </a:rPr>
              <a:t>مادة النصوص الجغرافية</a:t>
            </a:r>
            <a:endParaRPr lang="ar-EG" sz="3600" b="1" dirty="0">
              <a:solidFill>
                <a:schemeClr val="bg1"/>
              </a:solidFill>
            </a:endParaRPr>
          </a:p>
        </p:txBody>
      </p:sp>
      <p:pic>
        <p:nvPicPr>
          <p:cNvPr id="7" name="Picture 6"/>
          <p:cNvPicPr>
            <a:picLocks noChangeAspect="1" noChangeArrowheads="1"/>
          </p:cNvPicPr>
          <p:nvPr/>
        </p:nvPicPr>
        <p:blipFill>
          <a:blip r:embed="rId3" cstate="print"/>
          <a:srcRect/>
          <a:stretch>
            <a:fillRect/>
          </a:stretch>
        </p:blipFill>
        <p:spPr bwMode="auto">
          <a:xfrm>
            <a:off x="6781800" y="381000"/>
            <a:ext cx="1817579" cy="1371600"/>
          </a:xfrm>
          <a:prstGeom prst="rect">
            <a:avLst/>
          </a:prstGeom>
          <a:noFill/>
        </p:spPr>
      </p:pic>
    </p:spTree>
  </p:cSld>
  <p:clrMapOvr>
    <a:masterClrMapping/>
  </p:clrMapOvr>
  <p:transition advClick="0" advTm="4000">
    <p:pull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a:spLocks noGrp="1"/>
          </p:cNvSpPr>
          <p:nvPr>
            <p:ph idx="1"/>
          </p:nvPr>
        </p:nvSpPr>
        <p:spPr>
          <a:xfrm>
            <a:off x="304800" y="533400"/>
            <a:ext cx="8534400" cy="5867400"/>
          </a:xfrm>
          <a:gradFill>
            <a:gsLst>
              <a:gs pos="0">
                <a:srgbClr val="03D4A8"/>
              </a:gs>
              <a:gs pos="25000">
                <a:srgbClr val="21D6E0"/>
              </a:gs>
              <a:gs pos="75000">
                <a:srgbClr val="0087E6"/>
              </a:gs>
              <a:gs pos="100000">
                <a:srgbClr val="005CBF"/>
              </a:gs>
            </a:gsLst>
            <a:lin ang="5400000" scaled="0"/>
          </a:gradFill>
          <a:ln w="47625">
            <a:solidFill>
              <a:schemeClr val="tx1"/>
            </a:solidFill>
          </a:ln>
        </p:spPr>
        <p:style>
          <a:lnRef idx="1">
            <a:schemeClr val="accent1"/>
          </a:lnRef>
          <a:fillRef idx="1003">
            <a:schemeClr val="dk2"/>
          </a:fillRef>
          <a:effectRef idx="2">
            <a:schemeClr val="accent1"/>
          </a:effectRef>
          <a:fontRef idx="minor">
            <a:schemeClr val="lt1"/>
          </a:fontRef>
        </p:style>
        <p:txBody>
          <a:bodyPr>
            <a:noAutofit/>
          </a:bodyPr>
          <a:lstStyle/>
          <a:p>
            <a:pPr marL="185738" indent="1519238" algn="just">
              <a:lnSpc>
                <a:spcPct val="150000"/>
              </a:lnSpc>
              <a:buNone/>
            </a:pPr>
            <a:r>
              <a:rPr lang="en-US" b="1" dirty="0" smtClean="0">
                <a:solidFill>
                  <a:srgbClr val="FF0000"/>
                </a:solidFill>
              </a:rPr>
              <a:t>The temperature of the lithosphere </a:t>
            </a:r>
            <a:r>
              <a:rPr lang="en-US" sz="3000" b="1" dirty="0" smtClean="0">
                <a:solidFill>
                  <a:schemeClr val="tx1"/>
                </a:solidFill>
              </a:rPr>
              <a:t>is 300-500 degrees Celsius. Inside the lithosphere and asthenosphere are currents, called convection currents. They make the lithosphere and asthenosphere turn round and round. So because the lithosphere is denser it is being forced down closer to the core and then heats up then forces its way back up to the top because it is less dense.</a:t>
            </a:r>
          </a:p>
        </p:txBody>
      </p:sp>
    </p:spTree>
  </p:cSld>
  <p:clrMapOvr>
    <a:masterClrMapping/>
  </p:clrMapOvr>
  <p:transition advClick="0" advTm="4000">
    <p:pull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a:spLocks noGrp="1"/>
          </p:cNvSpPr>
          <p:nvPr>
            <p:ph idx="1"/>
          </p:nvPr>
        </p:nvSpPr>
        <p:spPr>
          <a:xfrm>
            <a:off x="304800" y="1447800"/>
            <a:ext cx="8458200" cy="4953000"/>
          </a:xfrm>
          <a:gradFill flip="none" rotWithShape="1">
            <a:gsLst>
              <a:gs pos="0">
                <a:srgbClr val="03D4A8"/>
              </a:gs>
              <a:gs pos="25000">
                <a:srgbClr val="21D6E0"/>
              </a:gs>
              <a:gs pos="75000">
                <a:srgbClr val="0087E6"/>
              </a:gs>
              <a:gs pos="100000">
                <a:srgbClr val="005CBF"/>
              </a:gs>
            </a:gsLst>
            <a:lin ang="18900000" scaled="1"/>
            <a:tileRect/>
          </a:gradFill>
          <a:ln w="47625">
            <a:solidFill>
              <a:schemeClr val="tx1"/>
            </a:solidFill>
          </a:ln>
        </p:spPr>
        <p:style>
          <a:lnRef idx="1">
            <a:schemeClr val="accent1"/>
          </a:lnRef>
          <a:fillRef idx="1003">
            <a:schemeClr val="dk2"/>
          </a:fillRef>
          <a:effectRef idx="2">
            <a:schemeClr val="accent1"/>
          </a:effectRef>
          <a:fontRef idx="minor">
            <a:schemeClr val="lt1"/>
          </a:fontRef>
        </p:style>
        <p:txBody>
          <a:bodyPr>
            <a:noAutofit/>
          </a:bodyPr>
          <a:lstStyle/>
          <a:p>
            <a:pPr marL="93663" indent="976313" algn="just">
              <a:lnSpc>
                <a:spcPct val="200000"/>
              </a:lnSpc>
              <a:buNone/>
            </a:pPr>
            <a:r>
              <a:rPr lang="en-US" sz="3000" b="1" dirty="0" smtClean="0">
                <a:solidFill>
                  <a:srgbClr val="FF0000"/>
                </a:solidFill>
              </a:rPr>
              <a:t>The asthenosphere </a:t>
            </a:r>
            <a:r>
              <a:rPr lang="en-US" sz="3000" b="1" dirty="0" smtClean="0">
                <a:solidFill>
                  <a:schemeClr val="tx1"/>
                </a:solidFill>
              </a:rPr>
              <a:t>is the bottom layer of the mantle. It is a plastic like liquid made up of iron and nickel. The temperature of the asthenosphere is 4500 degrees Celsius. It is hotter than                     the lithosphere because it is closer to the inner core</a:t>
            </a:r>
          </a:p>
        </p:txBody>
      </p:sp>
      <p:sp>
        <p:nvSpPr>
          <p:cNvPr id="5" name="Title 5"/>
          <p:cNvSpPr>
            <a:spLocks noGrp="1"/>
          </p:cNvSpPr>
          <p:nvPr>
            <p:ph type="title"/>
          </p:nvPr>
        </p:nvSpPr>
        <p:spPr>
          <a:xfrm>
            <a:off x="1447800" y="76200"/>
            <a:ext cx="6400800" cy="944562"/>
          </a:xfrm>
          <a:ln w="31750">
            <a:solidFill>
              <a:schemeClr val="tx1"/>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pPr lvl="0"/>
            <a:r>
              <a:rPr lang="en-US" b="1" dirty="0" smtClean="0"/>
              <a:t>B- Asthenosphere</a:t>
            </a:r>
            <a:endParaRPr lang="en-US" dirty="0"/>
          </a:p>
        </p:txBody>
      </p:sp>
    </p:spTree>
  </p:cSld>
  <p:clrMapOvr>
    <a:masterClrMapping/>
  </p:clrMapOvr>
  <p:transition advClick="0" advTm="4000">
    <p:pull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a:spLocks noGrp="1"/>
          </p:cNvSpPr>
          <p:nvPr>
            <p:ph idx="1"/>
          </p:nvPr>
        </p:nvSpPr>
        <p:spPr>
          <a:xfrm>
            <a:off x="304800" y="533400"/>
            <a:ext cx="8610599" cy="5791200"/>
          </a:xfrm>
          <a:ln/>
        </p:spPr>
        <p:style>
          <a:lnRef idx="2">
            <a:schemeClr val="accent5">
              <a:shade val="50000"/>
            </a:schemeClr>
          </a:lnRef>
          <a:fillRef idx="1">
            <a:schemeClr val="accent5"/>
          </a:fillRef>
          <a:effectRef idx="0">
            <a:schemeClr val="accent5"/>
          </a:effectRef>
          <a:fontRef idx="minor">
            <a:schemeClr val="lt1"/>
          </a:fontRef>
        </p:style>
        <p:txBody>
          <a:bodyPr>
            <a:noAutofit/>
          </a:bodyPr>
          <a:lstStyle/>
          <a:p>
            <a:pPr marL="93663" indent="976313" algn="just">
              <a:lnSpc>
                <a:spcPct val="200000"/>
              </a:lnSpc>
              <a:buNone/>
            </a:pPr>
            <a:r>
              <a:rPr lang="en-US" sz="2800" b="1" dirty="0" smtClean="0">
                <a:solidFill>
                  <a:schemeClr val="tx1"/>
                </a:solidFill>
              </a:rPr>
              <a:t>Inside the asthenosphere and lithosphere are currents, they are called convection currents. So because the asthenosphere is less dense or lighter than the lithosphere is forces its way up to the top and forces the lithosphere down. It then cools down then gets forced back down by a hotter substance.</a:t>
            </a:r>
          </a:p>
        </p:txBody>
      </p:sp>
    </p:spTree>
  </p:cSld>
  <p:clrMapOvr>
    <a:masterClrMapping/>
  </p:clrMapOvr>
  <p:transition advClick="0" advTm="4000">
    <p:pull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a:spLocks noGrp="1"/>
          </p:cNvSpPr>
          <p:nvPr>
            <p:ph idx="1"/>
          </p:nvPr>
        </p:nvSpPr>
        <p:spPr>
          <a:xfrm>
            <a:off x="457200" y="2743200"/>
            <a:ext cx="8382000" cy="3505200"/>
          </a:xfrm>
          <a:gradFill flip="none" rotWithShape="1">
            <a:gsLst>
              <a:gs pos="0">
                <a:srgbClr val="03D4A8"/>
              </a:gs>
              <a:gs pos="25000">
                <a:srgbClr val="21D6E0"/>
              </a:gs>
              <a:gs pos="75000">
                <a:srgbClr val="0087E6"/>
              </a:gs>
              <a:gs pos="100000">
                <a:srgbClr val="005CBF"/>
              </a:gs>
            </a:gsLst>
            <a:lin ang="18900000" scaled="1"/>
            <a:tileRect/>
          </a:gradFill>
          <a:ln w="34925">
            <a:solidFill>
              <a:schemeClr val="tx1"/>
            </a:solidFill>
          </a:ln>
        </p:spPr>
        <p:style>
          <a:lnRef idx="1">
            <a:schemeClr val="accent1"/>
          </a:lnRef>
          <a:fillRef idx="1003">
            <a:schemeClr val="dk2"/>
          </a:fillRef>
          <a:effectRef idx="2">
            <a:schemeClr val="accent1"/>
          </a:effectRef>
          <a:fontRef idx="minor">
            <a:schemeClr val="lt1"/>
          </a:fontRef>
        </p:style>
        <p:txBody>
          <a:bodyPr>
            <a:noAutofit/>
          </a:bodyPr>
          <a:lstStyle/>
          <a:p>
            <a:pPr marL="0" indent="0" algn="just">
              <a:lnSpc>
                <a:spcPct val="200000"/>
              </a:lnSpc>
              <a:buNone/>
            </a:pPr>
            <a:r>
              <a:rPr lang="en-US" b="1" dirty="0" smtClean="0">
                <a:solidFill>
                  <a:srgbClr val="FF0000"/>
                </a:solidFill>
              </a:rPr>
              <a:t>The outer core</a:t>
            </a:r>
            <a:r>
              <a:rPr lang="en-US" sz="3000" b="1" dirty="0" smtClean="0">
                <a:solidFill>
                  <a:schemeClr val="tx1"/>
                </a:solidFill>
              </a:rPr>
              <a:t> is a liquid made up of iron and nickel. The temperature of the outer core is around 4400 degrees Celsius. </a:t>
            </a:r>
          </a:p>
        </p:txBody>
      </p:sp>
      <p:sp>
        <p:nvSpPr>
          <p:cNvPr id="5" name="Title 5"/>
          <p:cNvSpPr>
            <a:spLocks noGrp="1"/>
          </p:cNvSpPr>
          <p:nvPr>
            <p:ph type="title"/>
          </p:nvPr>
        </p:nvSpPr>
        <p:spPr>
          <a:xfrm>
            <a:off x="1524000" y="228600"/>
            <a:ext cx="6400800" cy="838200"/>
          </a:xfrm>
          <a:ln w="41275">
            <a:solidFill>
              <a:schemeClr val="tx1"/>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pPr lvl="1" algn="ctr" rtl="0"/>
            <a:r>
              <a:rPr lang="en-US" sz="4800" b="1" u="sng" dirty="0" smtClean="0">
                <a:solidFill>
                  <a:schemeClr val="dk1"/>
                </a:solidFill>
                <a:latin typeface="+mn-lt"/>
                <a:ea typeface="+mn-ea"/>
                <a:cs typeface="+mn-cs"/>
              </a:rPr>
              <a:t>3- Core</a:t>
            </a:r>
            <a:endParaRPr lang="en-US" sz="2800" dirty="0">
              <a:solidFill>
                <a:schemeClr val="dk1"/>
              </a:solidFill>
              <a:latin typeface="+mn-lt"/>
              <a:ea typeface="+mn-ea"/>
              <a:cs typeface="+mn-cs"/>
            </a:endParaRPr>
          </a:p>
        </p:txBody>
      </p:sp>
      <p:sp>
        <p:nvSpPr>
          <p:cNvPr id="6" name="Title 5"/>
          <p:cNvSpPr txBox="1">
            <a:spLocks/>
          </p:cNvSpPr>
          <p:nvPr/>
        </p:nvSpPr>
        <p:spPr>
          <a:xfrm>
            <a:off x="1524000" y="1447800"/>
            <a:ext cx="6400800" cy="838200"/>
          </a:xfrm>
          <a:prstGeom prst="rect">
            <a:avLst/>
          </a:prstGeom>
          <a:gradFill>
            <a:gsLst>
              <a:gs pos="0">
                <a:srgbClr val="CCCCFF"/>
              </a:gs>
              <a:gs pos="17999">
                <a:srgbClr val="99CCFF"/>
              </a:gs>
              <a:gs pos="36000">
                <a:srgbClr val="9966FF"/>
              </a:gs>
              <a:gs pos="61000">
                <a:srgbClr val="CC99FF"/>
              </a:gs>
              <a:gs pos="82001">
                <a:srgbClr val="99CCFF"/>
              </a:gs>
              <a:gs pos="100000">
                <a:srgbClr val="CCCCFF"/>
              </a:gs>
            </a:gsLst>
            <a:lin ang="16200000" scaled="0"/>
          </a:gradFill>
          <a:ln w="47625">
            <a:solidFill>
              <a:schemeClr val="tx1"/>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pPr lvl="1" algn="ctr"/>
            <a:r>
              <a:rPr lang="en-US" sz="4400" b="1" u="sng" dirty="0" smtClean="0"/>
              <a:t>A- Outer Core</a:t>
            </a:r>
            <a:endParaRPr lang="en-US" sz="4400" dirty="0"/>
          </a:p>
        </p:txBody>
      </p:sp>
    </p:spTree>
  </p:cSld>
  <p:clrMapOvr>
    <a:masterClrMapping/>
  </p:clrMapOvr>
  <p:transition advClick="0" advTm="4000">
    <p:pull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a:spLocks noGrp="1"/>
          </p:cNvSpPr>
          <p:nvPr>
            <p:ph idx="1"/>
          </p:nvPr>
        </p:nvSpPr>
        <p:spPr>
          <a:xfrm>
            <a:off x="609600" y="228600"/>
            <a:ext cx="7620000" cy="6172200"/>
          </a:xfrm>
          <a:gradFill flip="none" rotWithShape="1">
            <a:gsLst>
              <a:gs pos="100000">
                <a:schemeClr val="tx2">
                  <a:lumMod val="20000"/>
                  <a:lumOff val="80000"/>
                </a:schemeClr>
              </a:gs>
              <a:gs pos="25000">
                <a:srgbClr val="21D6E0"/>
              </a:gs>
              <a:gs pos="75000">
                <a:srgbClr val="0087E6"/>
              </a:gs>
              <a:gs pos="100000">
                <a:srgbClr val="005CBF"/>
              </a:gs>
            </a:gsLst>
            <a:lin ang="18900000" scaled="1"/>
            <a:tileRect/>
          </a:gradFill>
          <a:ln w="44450">
            <a:solidFill>
              <a:schemeClr val="tx1"/>
            </a:solidFill>
          </a:ln>
        </p:spPr>
        <p:style>
          <a:lnRef idx="1">
            <a:schemeClr val="accent5"/>
          </a:lnRef>
          <a:fillRef idx="2">
            <a:schemeClr val="accent5"/>
          </a:fillRef>
          <a:effectRef idx="1">
            <a:schemeClr val="accent5"/>
          </a:effectRef>
          <a:fontRef idx="minor">
            <a:schemeClr val="dk1"/>
          </a:fontRef>
        </p:style>
        <p:txBody>
          <a:bodyPr>
            <a:noAutofit/>
          </a:bodyPr>
          <a:lstStyle/>
          <a:p>
            <a:pPr marL="0" indent="0" algn="just">
              <a:lnSpc>
                <a:spcPct val="200000"/>
              </a:lnSpc>
              <a:buNone/>
            </a:pPr>
            <a:r>
              <a:rPr lang="en-US" sz="2900" b="1" dirty="0" smtClean="0">
                <a:solidFill>
                  <a:srgbClr val="FF0000"/>
                </a:solidFill>
              </a:rPr>
              <a:t>The depth of the outer </a:t>
            </a:r>
            <a:r>
              <a:rPr lang="en-US" sz="2900" b="1" dirty="0" smtClean="0">
                <a:solidFill>
                  <a:schemeClr val="tx1"/>
                </a:solidFill>
              </a:rPr>
              <a:t>core is 2, 890. This is one of the three layers that is putting pressure on the inner core. It is the second hottest layer, because it is the layer above the inner core, and it is the second farthest from the surface of the earth. Also it is said that the core is rotating faster than the rest of the earth. </a:t>
            </a:r>
          </a:p>
          <a:p>
            <a:pPr marL="449263" indent="-263525" algn="just">
              <a:lnSpc>
                <a:spcPct val="150000"/>
              </a:lnSpc>
              <a:buNone/>
            </a:pPr>
            <a:endParaRPr lang="en-US" sz="3000" b="1" dirty="0" smtClean="0">
              <a:solidFill>
                <a:schemeClr val="tx1"/>
              </a:solidFill>
              <a:latin typeface="Simplified Arabic" pitchFamily="18" charset="-78"/>
              <a:cs typeface="Simplified Arabic" pitchFamily="18" charset="-78"/>
            </a:endParaRPr>
          </a:p>
        </p:txBody>
      </p:sp>
    </p:spTree>
  </p:cSld>
  <p:clrMapOvr>
    <a:masterClrMapping/>
  </p:clrMapOvr>
  <p:transition advClick="0" advTm="4000">
    <p:pull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a:spLocks noGrp="1"/>
          </p:cNvSpPr>
          <p:nvPr>
            <p:ph idx="1"/>
          </p:nvPr>
        </p:nvSpPr>
        <p:spPr>
          <a:xfrm>
            <a:off x="609600" y="1295400"/>
            <a:ext cx="8077200" cy="4495800"/>
          </a:xfrm>
          <a:gradFill flip="none" rotWithShape="1">
            <a:gsLst>
              <a:gs pos="0">
                <a:srgbClr val="5E9EFF"/>
              </a:gs>
              <a:gs pos="39999">
                <a:srgbClr val="85C2FF"/>
              </a:gs>
              <a:gs pos="70000">
                <a:srgbClr val="C4D6EB"/>
              </a:gs>
              <a:gs pos="100000">
                <a:srgbClr val="FFEBFA"/>
              </a:gs>
            </a:gsLst>
            <a:lin ang="18900000" scaled="0"/>
            <a:tileRect/>
          </a:gradFill>
          <a:ln w="41275">
            <a:solidFill>
              <a:schemeClr val="tx1"/>
            </a:solidFill>
          </a:ln>
        </p:spPr>
        <p:style>
          <a:lnRef idx="1">
            <a:schemeClr val="accent1"/>
          </a:lnRef>
          <a:fillRef idx="1003">
            <a:schemeClr val="dk2"/>
          </a:fillRef>
          <a:effectRef idx="2">
            <a:schemeClr val="accent1"/>
          </a:effectRef>
          <a:fontRef idx="minor">
            <a:schemeClr val="lt1"/>
          </a:fontRef>
        </p:style>
        <p:txBody>
          <a:bodyPr>
            <a:noAutofit/>
          </a:bodyPr>
          <a:lstStyle/>
          <a:p>
            <a:pPr marL="0" indent="0" algn="just">
              <a:lnSpc>
                <a:spcPct val="200000"/>
              </a:lnSpc>
              <a:buNone/>
            </a:pPr>
            <a:r>
              <a:rPr lang="en-US" b="1" dirty="0" smtClean="0">
                <a:solidFill>
                  <a:srgbClr val="FF0000"/>
                </a:solidFill>
              </a:rPr>
              <a:t>The Inner crust </a:t>
            </a:r>
            <a:r>
              <a:rPr lang="en-US" b="1" dirty="0" smtClean="0">
                <a:solidFill>
                  <a:schemeClr val="tx1"/>
                </a:solidFill>
              </a:rPr>
              <a:t>is the second thinnest layer. </a:t>
            </a:r>
            <a:r>
              <a:rPr lang="en-US" b="1" dirty="0" smtClean="0">
                <a:solidFill>
                  <a:srgbClr val="FF0000"/>
                </a:solidFill>
              </a:rPr>
              <a:t>The inner core </a:t>
            </a:r>
            <a:r>
              <a:rPr lang="en-US" b="1" dirty="0" smtClean="0">
                <a:solidFill>
                  <a:schemeClr val="tx1"/>
                </a:solidFill>
              </a:rPr>
              <a:t>is hotter than the surface of the sun. The inner core is made out of iron and nickel. It is 5159 to 6378 km thick. </a:t>
            </a:r>
          </a:p>
        </p:txBody>
      </p:sp>
      <p:sp>
        <p:nvSpPr>
          <p:cNvPr id="5" name="Title 5"/>
          <p:cNvSpPr>
            <a:spLocks noGrp="1"/>
          </p:cNvSpPr>
          <p:nvPr>
            <p:ph type="title"/>
          </p:nvPr>
        </p:nvSpPr>
        <p:spPr>
          <a:xfrm>
            <a:off x="1524000" y="228600"/>
            <a:ext cx="6400800" cy="838200"/>
          </a:xfrm>
          <a:ln w="44450"/>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pPr lvl="1" algn="ctr" rtl="0">
              <a:spcBef>
                <a:spcPct val="0"/>
              </a:spcBef>
            </a:pPr>
            <a:r>
              <a:rPr lang="en-US" sz="4400" b="1" dirty="0" smtClean="0"/>
              <a:t/>
            </a:r>
            <a:br>
              <a:rPr lang="en-US" sz="4400" b="1" dirty="0" smtClean="0"/>
            </a:br>
            <a:r>
              <a:rPr lang="en-US" sz="4400" b="1" dirty="0" smtClean="0"/>
              <a:t/>
            </a:r>
            <a:br>
              <a:rPr lang="en-US" sz="4400" b="1" dirty="0" smtClean="0"/>
            </a:br>
            <a:r>
              <a:rPr lang="en-US" sz="4400" b="1" dirty="0"/>
              <a:t/>
            </a:r>
            <a:br>
              <a:rPr lang="en-US" sz="4400" b="1" dirty="0"/>
            </a:br>
            <a:r>
              <a:rPr lang="en-US" sz="4400" b="1" dirty="0" smtClean="0"/>
              <a:t>B- </a:t>
            </a:r>
            <a:r>
              <a:rPr lang="en-US" sz="4400" b="1" u="sng" dirty="0">
                <a:solidFill>
                  <a:schemeClr val="dk1"/>
                </a:solidFill>
                <a:latin typeface="+mn-lt"/>
                <a:ea typeface="+mn-ea"/>
                <a:cs typeface="+mn-cs"/>
              </a:rPr>
              <a:t>Inner Core</a:t>
            </a:r>
            <a:r>
              <a:rPr lang="en-US" sz="2400" dirty="0">
                <a:solidFill>
                  <a:schemeClr val="dk1"/>
                </a:solidFill>
                <a:latin typeface="+mn-lt"/>
                <a:ea typeface="+mn-ea"/>
                <a:cs typeface="+mn-cs"/>
              </a:rPr>
              <a:t/>
            </a:r>
            <a:br>
              <a:rPr lang="en-US" sz="2400" dirty="0">
                <a:solidFill>
                  <a:schemeClr val="dk1"/>
                </a:solidFill>
                <a:latin typeface="+mn-lt"/>
                <a:ea typeface="+mn-ea"/>
                <a:cs typeface="+mn-cs"/>
              </a:rPr>
            </a:br>
            <a:r>
              <a:rPr lang="en-US" sz="4400" b="1" dirty="0" smtClean="0"/>
              <a:t/>
            </a:r>
            <a:br>
              <a:rPr lang="en-US" sz="4400" b="1" dirty="0" smtClean="0"/>
            </a:br>
            <a:r>
              <a:rPr lang="en-US" sz="4400" dirty="0" smtClean="0"/>
              <a:t/>
            </a:r>
            <a:br>
              <a:rPr lang="en-US" sz="4400" dirty="0" smtClean="0"/>
            </a:br>
            <a:endParaRPr lang="en-US" sz="5400" dirty="0"/>
          </a:p>
        </p:txBody>
      </p:sp>
    </p:spTree>
  </p:cSld>
  <p:clrMapOvr>
    <a:masterClrMapping/>
  </p:clrMapOvr>
  <p:transition advClick="0" advTm="4000">
    <p:pull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a:spLocks noGrp="1"/>
          </p:cNvSpPr>
          <p:nvPr>
            <p:ph idx="1"/>
          </p:nvPr>
        </p:nvSpPr>
        <p:spPr>
          <a:xfrm>
            <a:off x="609600" y="533400"/>
            <a:ext cx="8153400" cy="5638800"/>
          </a:xfrm>
          <a:gradFill flip="none" rotWithShape="1">
            <a:gsLst>
              <a:gs pos="0">
                <a:srgbClr val="03D4A8"/>
              </a:gs>
              <a:gs pos="25000">
                <a:srgbClr val="21D6E0"/>
              </a:gs>
              <a:gs pos="75000">
                <a:srgbClr val="0087E6"/>
              </a:gs>
              <a:gs pos="100000">
                <a:srgbClr val="005CBF"/>
              </a:gs>
            </a:gsLst>
            <a:lin ang="5400000" scaled="1"/>
            <a:tileRect/>
          </a:gradFill>
          <a:ln w="44450">
            <a:solidFill>
              <a:schemeClr val="tx1"/>
            </a:solidFill>
          </a:ln>
        </p:spPr>
        <p:style>
          <a:lnRef idx="1">
            <a:schemeClr val="accent1"/>
          </a:lnRef>
          <a:fillRef idx="1003">
            <a:schemeClr val="dk2"/>
          </a:fillRef>
          <a:effectRef idx="2">
            <a:schemeClr val="accent1"/>
          </a:effectRef>
          <a:fontRef idx="minor">
            <a:schemeClr val="lt1"/>
          </a:fontRef>
        </p:style>
        <p:txBody>
          <a:bodyPr>
            <a:noAutofit/>
          </a:bodyPr>
          <a:lstStyle/>
          <a:p>
            <a:pPr marL="0" indent="0" algn="just">
              <a:lnSpc>
                <a:spcPct val="200000"/>
              </a:lnSpc>
              <a:buNone/>
            </a:pPr>
            <a:r>
              <a:rPr lang="en-US" b="1" dirty="0" smtClean="0">
                <a:solidFill>
                  <a:srgbClr val="FF0000"/>
                </a:solidFill>
              </a:rPr>
              <a:t>The inner core </a:t>
            </a:r>
            <a:r>
              <a:rPr lang="en-US" b="1" dirty="0" smtClean="0">
                <a:solidFill>
                  <a:schemeClr val="tx1"/>
                </a:solidFill>
              </a:rPr>
              <a:t>is extremely hot and is the last layer. The inner core is 5505 degrees Celsius. It is a solid because of all the pressure from the other layers putting their weight onto this layer. </a:t>
            </a:r>
          </a:p>
        </p:txBody>
      </p:sp>
    </p:spTree>
  </p:cSld>
  <p:clrMapOvr>
    <a:masterClrMapping/>
  </p:clrMapOvr>
  <p:transition advClick="0" advTm="4000">
    <p:pull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0" y="609600"/>
            <a:ext cx="4648200" cy="1219200"/>
          </a:xfrm>
          <a:ln w="28575">
            <a:solidFill>
              <a:schemeClr val="tx1">
                <a:alpha val="96000"/>
              </a:schemeClr>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b="1" dirty="0" smtClean="0"/>
              <a:t/>
            </a:r>
            <a:br>
              <a:rPr lang="en-US" b="1" dirty="0" smtClean="0"/>
            </a:br>
            <a:r>
              <a:rPr lang="en-US" b="1" dirty="0" smtClean="0"/>
              <a:t/>
            </a:r>
            <a:br>
              <a:rPr lang="en-US" b="1" dirty="0" smtClean="0"/>
            </a:br>
            <a:r>
              <a:rPr lang="en-US" b="1" dirty="0" smtClean="0"/>
              <a:t>Questions</a:t>
            </a:r>
            <a:br>
              <a:rPr lang="en-US" b="1" dirty="0" smtClean="0"/>
            </a:br>
            <a:r>
              <a:rPr lang="en-US" b="1" i="1" dirty="0" smtClean="0"/>
              <a:t/>
            </a:r>
            <a:br>
              <a:rPr lang="en-US" b="1" i="1" dirty="0" smtClean="0"/>
            </a:br>
            <a:endParaRPr lang="ar-EG" b="1" dirty="0" smtClean="0">
              <a:solidFill>
                <a:schemeClr val="dk1"/>
              </a:solidFill>
              <a:latin typeface="+mn-lt"/>
              <a:ea typeface="+mn-ea"/>
              <a:cs typeface="+mn-cs"/>
            </a:endParaRPr>
          </a:p>
        </p:txBody>
      </p:sp>
      <p:sp>
        <p:nvSpPr>
          <p:cNvPr id="8" name="Content Placeholder 15"/>
          <p:cNvSpPr txBox="1">
            <a:spLocks/>
          </p:cNvSpPr>
          <p:nvPr/>
        </p:nvSpPr>
        <p:spPr>
          <a:xfrm>
            <a:off x="685800" y="2209800"/>
            <a:ext cx="8077200" cy="2514600"/>
          </a:xfrm>
          <a:prstGeom prst="rect">
            <a:avLst/>
          </a:prstGeom>
          <a:ln w="47625">
            <a:solidFill>
              <a:schemeClr val="tx1"/>
            </a:solidFill>
          </a:ln>
        </p:spPr>
        <p:style>
          <a:lnRef idx="3">
            <a:schemeClr val="lt1"/>
          </a:lnRef>
          <a:fillRef idx="1">
            <a:schemeClr val="accent5"/>
          </a:fillRef>
          <a:effectRef idx="1">
            <a:schemeClr val="accent5"/>
          </a:effectRef>
          <a:fontRef idx="minor">
            <a:schemeClr val="lt1"/>
          </a:fontRef>
        </p:style>
        <p:txBody>
          <a:bodyPr vert="horz" lIns="91440" tIns="45720" rIns="91440" bIns="45720" rtlCol="0">
            <a:noAutofit/>
          </a:bodyPr>
          <a:lstStyle/>
          <a:p>
            <a:endParaRPr lang="en-US" sz="3200" dirty="0" smtClean="0">
              <a:solidFill>
                <a:schemeClr val="tx1"/>
              </a:solidFill>
            </a:endParaRPr>
          </a:p>
          <a:p>
            <a:endParaRPr lang="en-US" sz="3200" dirty="0" smtClean="0">
              <a:solidFill>
                <a:schemeClr val="tx1"/>
              </a:solidFill>
            </a:endParaRPr>
          </a:p>
          <a:p>
            <a:pPr algn="ctr"/>
            <a:r>
              <a:rPr lang="en-US" sz="5400" b="1" dirty="0" smtClean="0">
                <a:solidFill>
                  <a:schemeClr val="tx1"/>
                </a:solidFill>
              </a:rPr>
              <a:t>I wish you happy times</a:t>
            </a:r>
          </a:p>
          <a:p>
            <a:r>
              <a:rPr lang="en-US" sz="3200" dirty="0" smtClean="0"/>
              <a:t/>
            </a:r>
            <a:br>
              <a:rPr lang="en-US" sz="3200" dirty="0" smtClean="0"/>
            </a:br>
            <a:endParaRPr lang="en-US" sz="3200" dirty="0" smtClean="0">
              <a:solidFill>
                <a:schemeClr val="tx1"/>
              </a:solidFill>
            </a:endParaRPr>
          </a:p>
          <a:p>
            <a:endParaRPr lang="en-US" sz="3200" dirty="0" smtClean="0">
              <a:solidFill>
                <a:schemeClr val="tx1"/>
              </a:solidFill>
            </a:endParaRPr>
          </a:p>
          <a:p>
            <a:r>
              <a:rPr lang="en-US" sz="3200" dirty="0" smtClean="0">
                <a:solidFill>
                  <a:schemeClr val="tx1"/>
                </a:solidFill>
              </a:rPr>
              <a:t/>
            </a:r>
            <a:br>
              <a:rPr lang="en-US" sz="3200" dirty="0" smtClean="0">
                <a:solidFill>
                  <a:schemeClr val="tx1"/>
                </a:solidFill>
              </a:rPr>
            </a:br>
            <a:endParaRPr lang="en-US" sz="3200" dirty="0" smtClean="0">
              <a:solidFill>
                <a:schemeClr val="tx1"/>
              </a:solidFill>
              <a:latin typeface="Arial Black"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ar-EG" sz="3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advClick="0" advTm="4000">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457201" y="304800"/>
          <a:ext cx="8381999"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Click="0" advTm="4000">
    <p:pull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3400" y="1143000"/>
            <a:ext cx="7924800" cy="1295400"/>
          </a:xfrm>
          <a:gradFill>
            <a:gsLst>
              <a:gs pos="0">
                <a:srgbClr val="03D4A8"/>
              </a:gs>
              <a:gs pos="25000">
                <a:srgbClr val="21D6E0"/>
              </a:gs>
              <a:gs pos="75000">
                <a:srgbClr val="0087E6"/>
              </a:gs>
              <a:gs pos="100000">
                <a:srgbClr val="005CBF"/>
              </a:gs>
            </a:gsLst>
            <a:lin ang="16200000" scaled="0"/>
          </a:grad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sz="6000" b="1" dirty="0" smtClean="0"/>
              <a:t/>
            </a:r>
            <a:br>
              <a:rPr lang="en-US" sz="6000" b="1" dirty="0" smtClean="0"/>
            </a:br>
            <a:r>
              <a:rPr lang="en-US" sz="6000" b="1" dirty="0" smtClean="0"/>
              <a:t>Chapter 1</a:t>
            </a:r>
            <a:r>
              <a:rPr lang="en-US" sz="6000" dirty="0" smtClean="0"/>
              <a:t/>
            </a:r>
            <a:br>
              <a:rPr lang="en-US" sz="6000" dirty="0" smtClean="0"/>
            </a:br>
            <a:endParaRPr lang="en-US" sz="6000" dirty="0">
              <a:solidFill>
                <a:srgbClr val="FF0000"/>
              </a:solidFill>
            </a:endParaRPr>
          </a:p>
        </p:txBody>
      </p:sp>
      <p:sp>
        <p:nvSpPr>
          <p:cNvPr id="16" name="Content Placeholder 15"/>
          <p:cNvSpPr>
            <a:spLocks noGrp="1"/>
          </p:cNvSpPr>
          <p:nvPr>
            <p:ph idx="1"/>
          </p:nvPr>
        </p:nvSpPr>
        <p:spPr>
          <a:xfrm>
            <a:off x="381000" y="2590800"/>
            <a:ext cx="8305800" cy="1676400"/>
          </a:xfrm>
          <a:gradFill flip="none" rotWithShape="1">
            <a:gsLst>
              <a:gs pos="0">
                <a:srgbClr val="5E9EFF"/>
              </a:gs>
              <a:gs pos="39999">
                <a:srgbClr val="85C2FF"/>
              </a:gs>
              <a:gs pos="70000">
                <a:srgbClr val="C4D6EB"/>
              </a:gs>
              <a:gs pos="100000">
                <a:srgbClr val="FFEBFA"/>
              </a:gs>
            </a:gsLst>
            <a:lin ang="5400000" scaled="1"/>
            <a:tileRect/>
          </a:gradFill>
          <a:ln w="31750"/>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marL="263525" indent="-77788" algn="ctr">
              <a:buNone/>
              <a:tabLst>
                <a:tab pos="263525" algn="l"/>
              </a:tabLst>
            </a:pPr>
            <a:endParaRPr lang="en-US" sz="4800" b="1" u="sng" dirty="0" smtClean="0">
              <a:solidFill>
                <a:srgbClr val="FF0000"/>
              </a:solidFill>
            </a:endParaRPr>
          </a:p>
          <a:p>
            <a:pPr marL="263525" indent="-77788" algn="ctr">
              <a:buNone/>
              <a:tabLst>
                <a:tab pos="263525" algn="l"/>
              </a:tabLst>
            </a:pPr>
            <a:r>
              <a:rPr lang="en-US" sz="7100" b="1" dirty="0" smtClean="0">
                <a:solidFill>
                  <a:schemeClr val="tx1"/>
                </a:solidFill>
              </a:rPr>
              <a:t>Layers of the Earth</a:t>
            </a:r>
          </a:p>
          <a:p>
            <a:pPr marL="263525" indent="-77788" algn="ctr">
              <a:buNone/>
              <a:tabLst>
                <a:tab pos="263525" algn="l"/>
              </a:tabLst>
            </a:pPr>
            <a:endParaRPr lang="ar-EG" sz="3600" dirty="0">
              <a:solidFill>
                <a:srgbClr val="0070C0"/>
              </a:solidFill>
            </a:endParaRPr>
          </a:p>
        </p:txBody>
      </p:sp>
    </p:spTree>
  </p:cSld>
  <p:clrMapOvr>
    <a:masterClrMapping/>
  </p:clrMapOvr>
  <p:transition advClick="0" advTm="4000">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1371600"/>
          <a:ext cx="87630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5"/>
          <p:cNvSpPr>
            <a:spLocks noGrp="1"/>
          </p:cNvSpPr>
          <p:nvPr>
            <p:ph type="title"/>
          </p:nvPr>
        </p:nvSpPr>
        <p:spPr>
          <a:xfrm>
            <a:off x="1447800" y="274638"/>
            <a:ext cx="6400800" cy="944562"/>
          </a:xfrm>
          <a:ln w="28575">
            <a:solidFill>
              <a:schemeClr val="tx1"/>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sz="4800" b="1" dirty="0" smtClean="0"/>
              <a:t>Layers of the Earth</a:t>
            </a:r>
            <a:r>
              <a:rPr lang="en-US" sz="4800" dirty="0" smtClean="0"/>
              <a:t>  </a:t>
            </a:r>
            <a:endParaRPr lang="ar-EG" sz="4800" b="1" dirty="0" smtClean="0"/>
          </a:p>
        </p:txBody>
      </p:sp>
    </p:spTree>
  </p:cSld>
  <p:clrMapOvr>
    <a:masterClrMapping/>
  </p:clrMapOvr>
  <p:transition advClick="0" advTm="4000">
    <p:pull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47800" y="76200"/>
            <a:ext cx="6400800" cy="944562"/>
          </a:xfrm>
          <a:ln w="38100">
            <a:solidFill>
              <a:schemeClr val="tx1"/>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pPr lvl="1" algn="ctr" rtl="0"/>
            <a:r>
              <a:rPr lang="en-US" sz="6000" b="1" dirty="0" smtClean="0"/>
              <a:t>2- Mantle</a:t>
            </a:r>
            <a:endParaRPr lang="en-US" sz="6000" b="1" dirty="0"/>
          </a:p>
        </p:txBody>
      </p:sp>
      <p:sp>
        <p:nvSpPr>
          <p:cNvPr id="16" name="Content Placeholder 15"/>
          <p:cNvSpPr>
            <a:spLocks noGrp="1"/>
          </p:cNvSpPr>
          <p:nvPr>
            <p:ph idx="1"/>
          </p:nvPr>
        </p:nvSpPr>
        <p:spPr>
          <a:xfrm>
            <a:off x="304800" y="1143000"/>
            <a:ext cx="8610600" cy="5410200"/>
          </a:xfrm>
          <a:gradFill>
            <a:gsLst>
              <a:gs pos="0">
                <a:srgbClr val="CCCCFF"/>
              </a:gs>
              <a:gs pos="17999">
                <a:srgbClr val="99CCFF"/>
              </a:gs>
              <a:gs pos="36000">
                <a:srgbClr val="9966FF"/>
              </a:gs>
              <a:gs pos="61000">
                <a:srgbClr val="CC99FF"/>
              </a:gs>
              <a:gs pos="82001">
                <a:srgbClr val="99CCFF"/>
              </a:gs>
              <a:gs pos="100000">
                <a:srgbClr val="CCCCFF"/>
              </a:gs>
            </a:gsLst>
            <a:lin ang="5400000" scaled="0"/>
          </a:gradFill>
          <a:ln w="47625">
            <a:solidFill>
              <a:schemeClr val="tx1"/>
            </a:solidFill>
          </a:ln>
        </p:spPr>
        <p:style>
          <a:lnRef idx="1">
            <a:schemeClr val="accent1"/>
          </a:lnRef>
          <a:fillRef idx="1003">
            <a:schemeClr val="dk2"/>
          </a:fillRef>
          <a:effectRef idx="2">
            <a:schemeClr val="accent1"/>
          </a:effectRef>
          <a:fontRef idx="minor">
            <a:schemeClr val="lt1"/>
          </a:fontRef>
        </p:style>
        <p:txBody>
          <a:bodyPr>
            <a:noAutofit/>
          </a:bodyPr>
          <a:lstStyle/>
          <a:p>
            <a:pPr marL="0" algn="just">
              <a:lnSpc>
                <a:spcPct val="200000"/>
              </a:lnSpc>
              <a:buNone/>
            </a:pPr>
            <a:r>
              <a:rPr lang="en-US" sz="3500" b="1" dirty="0" smtClean="0">
                <a:solidFill>
                  <a:schemeClr val="tx1"/>
                </a:solidFill>
                <a:latin typeface="Simplified Arabic" pitchFamily="18" charset="-78"/>
                <a:cs typeface="Simplified Arabic" pitchFamily="18" charset="-78"/>
              </a:rPr>
              <a:t>   </a:t>
            </a:r>
            <a:r>
              <a:rPr lang="en-US" sz="4000" b="1" dirty="0" smtClean="0">
                <a:solidFill>
                  <a:srgbClr val="FF0000"/>
                </a:solidFill>
              </a:rPr>
              <a:t>The mantle </a:t>
            </a:r>
            <a:r>
              <a:rPr lang="en-US" sz="3500" b="1" dirty="0" smtClean="0">
                <a:solidFill>
                  <a:schemeClr val="tx1"/>
                </a:solidFill>
              </a:rPr>
              <a:t>is the second layer of the earth. It is split up into two different parts, the lithosphere (which is the top part) and the asthenosphere (which is the bottom part).</a:t>
            </a:r>
          </a:p>
        </p:txBody>
      </p:sp>
    </p:spTree>
  </p:cSld>
  <p:clrMapOvr>
    <a:masterClrMapping/>
  </p:clrMapOvr>
  <p:transition advClick="0" advTm="4000">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idx="1"/>
          </p:nvPr>
        </p:nvSpPr>
        <p:spPr>
          <a:xfrm>
            <a:off x="533400" y="838200"/>
            <a:ext cx="8229600" cy="5334000"/>
          </a:xfrm>
          <a:gradFill flip="none" rotWithShape="1">
            <a:lin ang="0" scaled="1"/>
            <a:tileRect/>
          </a:gradFill>
          <a:ln w="47625">
            <a:solidFill>
              <a:schemeClr val="tx1"/>
            </a:solidFill>
          </a:ln>
        </p:spPr>
        <p:style>
          <a:lnRef idx="1">
            <a:schemeClr val="accent3"/>
          </a:lnRef>
          <a:fillRef idx="2">
            <a:schemeClr val="accent3"/>
          </a:fillRef>
          <a:effectRef idx="1">
            <a:schemeClr val="accent3"/>
          </a:effectRef>
          <a:fontRef idx="minor">
            <a:schemeClr val="dk1"/>
          </a:fontRef>
        </p:style>
        <p:txBody>
          <a:bodyPr>
            <a:noAutofit/>
          </a:bodyPr>
          <a:lstStyle/>
          <a:p>
            <a:pPr algn="just">
              <a:lnSpc>
                <a:spcPct val="150000"/>
              </a:lnSpc>
              <a:buNone/>
            </a:pPr>
            <a:r>
              <a:rPr lang="en-US" sz="3600" b="1" dirty="0" smtClean="0">
                <a:solidFill>
                  <a:srgbClr val="FF0000"/>
                </a:solidFill>
              </a:rPr>
              <a:t>The lithosphere </a:t>
            </a:r>
            <a:r>
              <a:rPr lang="en-US" sz="3600" b="1" dirty="0" smtClean="0">
                <a:solidFill>
                  <a:schemeClr val="tx1"/>
                </a:solidFill>
              </a:rPr>
              <a:t>is a dense rock made out of iron and nickel, </a:t>
            </a:r>
            <a:r>
              <a:rPr lang="en-US" sz="3600" b="1" dirty="0" smtClean="0">
                <a:solidFill>
                  <a:srgbClr val="FF0000"/>
                </a:solidFill>
              </a:rPr>
              <a:t>the asthenosphere </a:t>
            </a:r>
            <a:r>
              <a:rPr lang="en-US" sz="3600" b="1" dirty="0" smtClean="0">
                <a:solidFill>
                  <a:schemeClr val="tx1"/>
                </a:solidFill>
              </a:rPr>
              <a:t>is a plastic like fluid. The temperature of the lithosphere is around </a:t>
            </a:r>
            <a:r>
              <a:rPr lang="en-US" sz="3600" b="1" dirty="0" smtClean="0">
                <a:solidFill>
                  <a:srgbClr val="FF0000"/>
                </a:solidFill>
              </a:rPr>
              <a:t>300 to 500 degrees</a:t>
            </a:r>
            <a:r>
              <a:rPr lang="en-US" sz="3600" b="1" dirty="0" smtClean="0">
                <a:solidFill>
                  <a:schemeClr val="tx1"/>
                </a:solidFill>
              </a:rPr>
              <a:t> Celsius, and the asthenosphere is around </a:t>
            </a:r>
            <a:r>
              <a:rPr lang="en-US" sz="3600" b="1" dirty="0" smtClean="0">
                <a:solidFill>
                  <a:srgbClr val="FF0000"/>
                </a:solidFill>
              </a:rPr>
              <a:t>4500 degrees </a:t>
            </a:r>
            <a:r>
              <a:rPr lang="en-US" sz="3600" b="1" dirty="0" smtClean="0">
                <a:solidFill>
                  <a:schemeClr val="tx1"/>
                </a:solidFill>
              </a:rPr>
              <a:t>Celsius. </a:t>
            </a:r>
            <a:endParaRPr lang="en-US" sz="3600" b="1" dirty="0">
              <a:solidFill>
                <a:schemeClr val="tx1"/>
              </a:solidFill>
            </a:endParaRPr>
          </a:p>
        </p:txBody>
      </p:sp>
    </p:spTree>
  </p:cSld>
  <p:clrMapOvr>
    <a:masterClrMapping/>
  </p:clrMapOvr>
  <p:transition advClick="0" advTm="4000">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idx="1"/>
          </p:nvPr>
        </p:nvSpPr>
        <p:spPr>
          <a:xfrm>
            <a:off x="304800" y="838200"/>
            <a:ext cx="8610600" cy="5105400"/>
          </a:xfrm>
          <a:gradFill>
            <a:gsLst>
              <a:gs pos="0">
                <a:srgbClr val="03D4A8"/>
              </a:gs>
              <a:gs pos="25000">
                <a:srgbClr val="21D6E0"/>
              </a:gs>
              <a:gs pos="75000">
                <a:srgbClr val="0087E6"/>
              </a:gs>
              <a:gs pos="100000">
                <a:srgbClr val="005CBF"/>
              </a:gs>
            </a:gsLst>
            <a:lin ang="5400000" scaled="0"/>
          </a:gradFill>
          <a:ln w="57150">
            <a:solidFill>
              <a:schemeClr val="tx1"/>
            </a:solidFill>
          </a:ln>
        </p:spPr>
        <p:style>
          <a:lnRef idx="1">
            <a:schemeClr val="accent1"/>
          </a:lnRef>
          <a:fillRef idx="1003">
            <a:schemeClr val="dk2"/>
          </a:fillRef>
          <a:effectRef idx="2">
            <a:schemeClr val="accent1"/>
          </a:effectRef>
          <a:fontRef idx="minor">
            <a:schemeClr val="lt1"/>
          </a:fontRef>
        </p:style>
        <p:txBody>
          <a:bodyPr>
            <a:noAutofit/>
          </a:bodyPr>
          <a:lstStyle/>
          <a:p>
            <a:pPr marL="185738" indent="712788" algn="just">
              <a:lnSpc>
                <a:spcPct val="150000"/>
              </a:lnSpc>
              <a:buNone/>
            </a:pPr>
            <a:r>
              <a:rPr lang="en-US" sz="3600" b="1" dirty="0" smtClean="0">
                <a:solidFill>
                  <a:srgbClr val="FF0000"/>
                </a:solidFill>
              </a:rPr>
              <a:t>The mantle </a:t>
            </a:r>
            <a:r>
              <a:rPr lang="en-US" sz="3600" b="1" dirty="0" smtClean="0">
                <a:solidFill>
                  <a:schemeClr val="tx1"/>
                </a:solidFill>
              </a:rPr>
              <a:t>has the biggest volume of all the layers; the volume of it is 84% of the earth. It is 1,800 miles deep or 2,900 kilometers deep. In the mantle are convection currents which make the mantle move. </a:t>
            </a:r>
            <a:endParaRPr lang="en-US" sz="3600" b="1" dirty="0">
              <a:solidFill>
                <a:schemeClr val="tx1"/>
              </a:solidFill>
            </a:endParaRPr>
          </a:p>
        </p:txBody>
      </p:sp>
    </p:spTree>
  </p:cSld>
  <p:clrMapOvr>
    <a:masterClrMapping/>
  </p:clrMapOvr>
  <p:transition advClick="0" advTm="4000">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idx="1"/>
          </p:nvPr>
        </p:nvSpPr>
        <p:spPr>
          <a:xfrm>
            <a:off x="304800" y="914400"/>
            <a:ext cx="8534400" cy="4953000"/>
          </a:xfrm>
          <a:gradFill>
            <a:gsLst>
              <a:gs pos="0">
                <a:srgbClr val="5E9EFF"/>
              </a:gs>
              <a:gs pos="39999">
                <a:srgbClr val="85C2FF"/>
              </a:gs>
              <a:gs pos="70000">
                <a:srgbClr val="C4D6EB"/>
              </a:gs>
              <a:gs pos="100000">
                <a:srgbClr val="FFEBFA"/>
              </a:gs>
            </a:gsLst>
            <a:lin ang="5400000" scaled="0"/>
          </a:gradFill>
          <a:ln w="47625">
            <a:solidFill>
              <a:schemeClr val="tx1"/>
            </a:solidFill>
          </a:ln>
        </p:spPr>
        <p:style>
          <a:lnRef idx="1">
            <a:schemeClr val="accent1"/>
          </a:lnRef>
          <a:fillRef idx="1003">
            <a:schemeClr val="dk2"/>
          </a:fillRef>
          <a:effectRef idx="2">
            <a:schemeClr val="accent1"/>
          </a:effectRef>
          <a:fontRef idx="minor">
            <a:schemeClr val="lt1"/>
          </a:fontRef>
        </p:style>
        <p:txBody>
          <a:bodyPr>
            <a:normAutofit/>
          </a:bodyPr>
          <a:lstStyle/>
          <a:p>
            <a:pPr algn="just">
              <a:lnSpc>
                <a:spcPct val="150000"/>
              </a:lnSpc>
              <a:buNone/>
            </a:pPr>
            <a:r>
              <a:rPr lang="en-US" sz="3600" b="1" dirty="0" smtClean="0">
                <a:solidFill>
                  <a:srgbClr val="FF0000"/>
                </a:solidFill>
              </a:rPr>
              <a:t>The lower mantle</a:t>
            </a:r>
            <a:r>
              <a:rPr lang="en-US" sz="3600" b="1" dirty="0" smtClean="0">
                <a:solidFill>
                  <a:schemeClr val="tx1"/>
                </a:solidFill>
              </a:rPr>
              <a:t> heats up and rises and cools down then gets pushed down because it is heavier. Then I keep going on like that. The mantle grows a meter a year.</a:t>
            </a:r>
            <a:endParaRPr lang="en-US" sz="4000" b="1" dirty="0" smtClean="0">
              <a:solidFill>
                <a:schemeClr val="tx1"/>
              </a:solidFill>
            </a:endParaRPr>
          </a:p>
        </p:txBody>
      </p:sp>
    </p:spTree>
  </p:cSld>
  <p:clrMapOvr>
    <a:masterClrMapping/>
  </p:clrMapOvr>
  <p:transition advClick="0" advTm="4000">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a:spLocks noGrp="1"/>
          </p:cNvSpPr>
          <p:nvPr>
            <p:ph idx="1"/>
          </p:nvPr>
        </p:nvSpPr>
        <p:spPr>
          <a:xfrm>
            <a:off x="304800" y="1447800"/>
            <a:ext cx="8534400" cy="4953000"/>
          </a:xfrm>
          <a:gradFill flip="none" rotWithShape="1">
            <a:gsLst>
              <a:gs pos="0">
                <a:srgbClr val="03D4A8"/>
              </a:gs>
              <a:gs pos="25000">
                <a:srgbClr val="21D6E0"/>
              </a:gs>
              <a:gs pos="75000">
                <a:srgbClr val="0087E6"/>
              </a:gs>
              <a:gs pos="100000">
                <a:srgbClr val="005CBF"/>
              </a:gs>
            </a:gsLst>
            <a:lin ang="18900000" scaled="1"/>
            <a:tileRect/>
          </a:gradFill>
          <a:ln w="47625">
            <a:solidFill>
              <a:schemeClr val="tx1"/>
            </a:solidFill>
          </a:ln>
        </p:spPr>
        <p:style>
          <a:lnRef idx="1">
            <a:schemeClr val="accent1"/>
          </a:lnRef>
          <a:fillRef idx="1003">
            <a:schemeClr val="dk2"/>
          </a:fillRef>
          <a:effectRef idx="2">
            <a:schemeClr val="accent1"/>
          </a:effectRef>
          <a:fontRef idx="minor">
            <a:schemeClr val="lt1"/>
          </a:fontRef>
        </p:style>
        <p:txBody>
          <a:bodyPr>
            <a:noAutofit/>
          </a:bodyPr>
          <a:lstStyle/>
          <a:p>
            <a:pPr algn="just">
              <a:lnSpc>
                <a:spcPct val="150000"/>
              </a:lnSpc>
              <a:buNone/>
            </a:pPr>
            <a:r>
              <a:rPr lang="en-US" sz="3600" b="1" dirty="0" smtClean="0">
                <a:solidFill>
                  <a:srgbClr val="FF0000"/>
                </a:solidFill>
              </a:rPr>
              <a:t>The lithosphere </a:t>
            </a:r>
            <a:r>
              <a:rPr lang="en-US" sz="3600" b="1" dirty="0" smtClean="0">
                <a:solidFill>
                  <a:schemeClr val="tx1"/>
                </a:solidFill>
              </a:rPr>
              <a:t>is the top layer of the mantle. The lithosphere includes having the crust in it. It is a cooler layer because it is farther from the inner core. The lithosphere is a dense rock made out of iron and nickel. </a:t>
            </a:r>
          </a:p>
        </p:txBody>
      </p:sp>
      <p:sp>
        <p:nvSpPr>
          <p:cNvPr id="5" name="Title 5"/>
          <p:cNvSpPr>
            <a:spLocks noGrp="1"/>
          </p:cNvSpPr>
          <p:nvPr>
            <p:ph type="title"/>
          </p:nvPr>
        </p:nvSpPr>
        <p:spPr>
          <a:xfrm>
            <a:off x="1447800" y="76200"/>
            <a:ext cx="6400800" cy="944562"/>
          </a:xfrm>
          <a:ln w="31750">
            <a:solidFill>
              <a:schemeClr val="tx1"/>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pPr lvl="0"/>
            <a:r>
              <a:rPr lang="en-US" b="1" dirty="0" smtClean="0"/>
              <a:t>A- Lithosphere</a:t>
            </a:r>
            <a:endParaRPr lang="en-US" sz="2800" dirty="0"/>
          </a:p>
        </p:txBody>
      </p:sp>
    </p:spTree>
  </p:cSld>
  <p:clrMapOvr>
    <a:masterClrMapping/>
  </p:clrMapOvr>
  <p:transition advClick="0" advTm="4000">
    <p:pull dir="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1182</TotalTime>
  <Words>648</Words>
  <Application>Microsoft Office PowerPoint</Application>
  <PresentationFormat>On-screen Show (4:3)</PresentationFormat>
  <Paragraphs>58</Paragraphs>
  <Slides>17</Slides>
  <Notes>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 Chapter 1 </vt:lpstr>
      <vt:lpstr>Layers of the Earth  </vt:lpstr>
      <vt:lpstr>2- Mantle</vt:lpstr>
      <vt:lpstr>Slide 6</vt:lpstr>
      <vt:lpstr>Slide 7</vt:lpstr>
      <vt:lpstr>Slide 8</vt:lpstr>
      <vt:lpstr>A- Lithosphere</vt:lpstr>
      <vt:lpstr>Slide 10</vt:lpstr>
      <vt:lpstr>B- Asthenosphere</vt:lpstr>
      <vt:lpstr>Slide 12</vt:lpstr>
      <vt:lpstr>3- Core</vt:lpstr>
      <vt:lpstr>Slide 14</vt:lpstr>
      <vt:lpstr>   B- Inner Core   </vt:lpstr>
      <vt:lpstr>Slide 16</vt:lpstr>
      <vt:lpstr>  Questions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جيولوجية مصر </dc:title>
  <dc:creator>mosalama</dc:creator>
  <cp:lastModifiedBy>mosalama</cp:lastModifiedBy>
  <cp:revision>108</cp:revision>
  <dcterms:created xsi:type="dcterms:W3CDTF">2006-08-16T00:00:00Z</dcterms:created>
  <dcterms:modified xsi:type="dcterms:W3CDTF">2021-01-03T10:52:52Z</dcterms:modified>
</cp:coreProperties>
</file>