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6" r:id="rId2"/>
    <p:sldId id="277" r:id="rId3"/>
    <p:sldId id="256" r:id="rId4"/>
    <p:sldId id="257" r:id="rId5"/>
    <p:sldId id="280" r:id="rId6"/>
    <p:sldId id="289" r:id="rId7"/>
    <p:sldId id="286" r:id="rId8"/>
    <p:sldId id="287" r:id="rId9"/>
    <p:sldId id="288" r:id="rId10"/>
    <p:sldId id="282" r:id="rId11"/>
    <p:sldId id="29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F6D7"/>
    <a:srgbClr val="CEFE94"/>
    <a:srgbClr val="F6FC12"/>
    <a:srgbClr val="65F1C2"/>
    <a:srgbClr val="E3FECA"/>
    <a:srgbClr val="85DFFF"/>
    <a:srgbClr val="99FFCC"/>
    <a:srgbClr val="AAF8C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2" Type="http://schemas.openxmlformats.org/officeDocument/2006/relationships/hyperlink" Target="https://simple.wikipedia.org/wiki/Oceanic_crust" TargetMode="External"/><Relationship Id="rId1" Type="http://schemas.openxmlformats.org/officeDocument/2006/relationships/hyperlink" Target="https://simple.wikipedia.org/wiki/Continental_crust"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simple.wikipedia.org/wiki/Oceanic_crust" TargetMode="External"/><Relationship Id="rId1" Type="http://schemas.openxmlformats.org/officeDocument/2006/relationships/hyperlink" Target="https://simple.wikipedia.org/wiki/Continental_crus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48153B-C7A7-4450-B124-AD2BC6694336}"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pPr rtl="1"/>
          <a:endParaRPr lang="ar-EG"/>
        </a:p>
      </dgm:t>
    </dgm:pt>
    <dgm:pt modelId="{78E44227-D1A5-4DD0-A121-36BC5CAA37E8}">
      <dgm:prSet phldrT="[Text]" custT="1">
        <dgm:style>
          <a:lnRef idx="1">
            <a:schemeClr val="accent3"/>
          </a:lnRef>
          <a:fillRef idx="2">
            <a:schemeClr val="accent3"/>
          </a:fillRef>
          <a:effectRef idx="1">
            <a:schemeClr val="accent3"/>
          </a:effectRef>
          <a:fontRef idx="minor">
            <a:schemeClr val="dk1"/>
          </a:fontRef>
        </dgm:style>
      </dgm:prSet>
      <dgm:spPr/>
      <dgm:t>
        <a:bodyPr/>
        <a:lstStyle/>
        <a:p>
          <a:pPr rtl="1"/>
          <a:r>
            <a:rPr lang="en-US" sz="2800" b="1" u="none" dirty="0" smtClean="0">
              <a:solidFill>
                <a:srgbClr val="FF0000"/>
              </a:solidFill>
            </a:rPr>
            <a:t>Layers of the Earth </a:t>
          </a:r>
          <a:endParaRPr lang="ar-EG" sz="2800" b="1" u="none" dirty="0">
            <a:solidFill>
              <a:srgbClr val="FF0000"/>
            </a:solidFill>
          </a:endParaRPr>
        </a:p>
      </dgm:t>
    </dgm:pt>
    <dgm:pt modelId="{AE018D0E-49BC-48B5-A177-E21B4936E073}" type="parTrans" cxnId="{B4AB7074-73FF-4B31-BBEC-A5799A89A2E3}">
      <dgm:prSet/>
      <dgm:spPr/>
      <dgm:t>
        <a:bodyPr/>
        <a:lstStyle/>
        <a:p>
          <a:pPr rtl="1"/>
          <a:endParaRPr lang="ar-EG"/>
        </a:p>
      </dgm:t>
    </dgm:pt>
    <dgm:pt modelId="{02F4C3F7-76EF-42C5-B797-4BF4AB44373B}" type="sibTrans" cxnId="{B4AB7074-73FF-4B31-BBEC-A5799A89A2E3}">
      <dgm:prSet/>
      <dgm:spPr/>
      <dgm:t>
        <a:bodyPr/>
        <a:lstStyle/>
        <a:p>
          <a:pPr rtl="1"/>
          <a:endParaRPr lang="ar-EG"/>
        </a:p>
      </dgm:t>
    </dgm:pt>
    <dgm:pt modelId="{38B61279-B877-47C6-AF12-923300189784}">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pPr rtl="0"/>
          <a:r>
            <a:rPr lang="en-US" sz="3600" b="1" dirty="0" smtClean="0">
              <a:solidFill>
                <a:srgbClr val="FF0000"/>
              </a:solidFill>
              <a:latin typeface="+mn-lt"/>
              <a:ea typeface="+mn-ea"/>
              <a:cs typeface="+mn-cs"/>
            </a:rPr>
            <a:t>1-Crust</a:t>
          </a:r>
          <a:endParaRPr lang="ar-EG" sz="2400" dirty="0">
            <a:solidFill>
              <a:srgbClr val="FF0000"/>
            </a:solidFill>
          </a:endParaRPr>
        </a:p>
      </dgm:t>
    </dgm:pt>
    <dgm:pt modelId="{11BBCA57-A462-410D-8F0F-6D3FA0B45750}" type="parTrans" cxnId="{2BAF626A-5A20-4E0A-AA23-F1BEBADE5511}">
      <dgm:prSet/>
      <dgm:spPr/>
      <dgm:t>
        <a:bodyPr/>
        <a:lstStyle/>
        <a:p>
          <a:pPr rtl="1"/>
          <a:endParaRPr lang="ar-EG"/>
        </a:p>
      </dgm:t>
    </dgm:pt>
    <dgm:pt modelId="{C63DFA7C-FB7F-47F8-8A07-EFFE4FD3D3AF}" type="sibTrans" cxnId="{2BAF626A-5A20-4E0A-AA23-F1BEBADE5511}">
      <dgm:prSet/>
      <dgm:spPr/>
      <dgm:t>
        <a:bodyPr/>
        <a:lstStyle/>
        <a:p>
          <a:pPr rtl="1"/>
          <a:endParaRPr lang="ar-EG"/>
        </a:p>
      </dgm:t>
    </dgm:pt>
    <dgm:pt modelId="{CC9FE0CC-C589-44D5-8591-5AA796732ED7}">
      <dgm:prSet phldrT="[Text]" custT="1">
        <dgm:style>
          <a:lnRef idx="1">
            <a:schemeClr val="accent6"/>
          </a:lnRef>
          <a:fillRef idx="2">
            <a:schemeClr val="accent6"/>
          </a:fillRef>
          <a:effectRef idx="1">
            <a:schemeClr val="accent6"/>
          </a:effectRef>
          <a:fontRef idx="minor">
            <a:schemeClr val="dk1"/>
          </a:fontRef>
        </dgm:style>
      </dgm:prSet>
      <dgm:spPr/>
      <dgm:t>
        <a:bodyPr/>
        <a:lstStyle/>
        <a:p>
          <a:pPr rtl="1"/>
          <a:r>
            <a:rPr lang="en-US" sz="2400" b="1" u="sng" dirty="0" smtClean="0">
              <a:hlinkClick xmlns:r="http://schemas.openxmlformats.org/officeDocument/2006/relationships" r:id="rId1" tooltip="Continental crust"/>
            </a:rPr>
            <a:t>continental crust</a:t>
          </a:r>
          <a:r>
            <a:rPr lang="ar-EG" sz="2400" b="1" u="sng" dirty="0" smtClean="0"/>
            <a:t> </a:t>
          </a:r>
          <a:r>
            <a:rPr lang="en-US" sz="2400" b="1" u="sng" dirty="0" smtClean="0"/>
            <a:t>A-</a:t>
          </a:r>
          <a:endParaRPr lang="ar-EG" sz="2400" u="sng" dirty="0"/>
        </a:p>
      </dgm:t>
    </dgm:pt>
    <dgm:pt modelId="{0C3ED96A-DDAD-48A0-B83E-C039AB300B61}" type="parTrans" cxnId="{3E2F8894-236C-4A96-9620-3875435FE953}">
      <dgm:prSet/>
      <dgm:spPr/>
      <dgm:t>
        <a:bodyPr/>
        <a:lstStyle/>
        <a:p>
          <a:pPr rtl="1"/>
          <a:endParaRPr lang="ar-EG"/>
        </a:p>
      </dgm:t>
    </dgm:pt>
    <dgm:pt modelId="{472B6741-128C-440C-9BAB-C415674FF09D}" type="sibTrans" cxnId="{3E2F8894-236C-4A96-9620-3875435FE953}">
      <dgm:prSet/>
      <dgm:spPr/>
      <dgm:t>
        <a:bodyPr/>
        <a:lstStyle/>
        <a:p>
          <a:pPr rtl="1"/>
          <a:endParaRPr lang="ar-EG"/>
        </a:p>
      </dgm:t>
    </dgm:pt>
    <dgm:pt modelId="{A570A6F1-C838-4682-9EA5-3827D38ABED5}">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en-US" sz="2800" b="1" u="none" dirty="0" smtClean="0">
              <a:hlinkClick xmlns:r="http://schemas.openxmlformats.org/officeDocument/2006/relationships" r:id="rId2" tooltip="Oceanic crust"/>
            </a:rPr>
            <a:t>oceanic crust</a:t>
          </a:r>
          <a:r>
            <a:rPr lang="ar-EG" sz="2800" b="1" u="none" dirty="0" smtClean="0"/>
            <a:t> </a:t>
          </a:r>
          <a:r>
            <a:rPr lang="en-US" sz="2800" b="1" u="none" dirty="0" smtClean="0"/>
            <a:t>B-</a:t>
          </a:r>
          <a:endParaRPr lang="ar-EG" sz="2800" u="none" dirty="0"/>
        </a:p>
      </dgm:t>
    </dgm:pt>
    <dgm:pt modelId="{2E52EA64-8BDA-42C9-B658-D4EF50B4D5FC}" type="parTrans" cxnId="{E59631B1-CC0A-496B-A9EE-2899977F43E5}">
      <dgm:prSet/>
      <dgm:spPr/>
      <dgm:t>
        <a:bodyPr/>
        <a:lstStyle/>
        <a:p>
          <a:pPr rtl="1"/>
          <a:endParaRPr lang="ar-EG"/>
        </a:p>
      </dgm:t>
    </dgm:pt>
    <dgm:pt modelId="{8D6B5332-E173-48F1-8782-6E4F09FC8718}" type="sibTrans" cxnId="{E59631B1-CC0A-496B-A9EE-2899977F43E5}">
      <dgm:prSet/>
      <dgm:spPr/>
      <dgm:t>
        <a:bodyPr/>
        <a:lstStyle/>
        <a:p>
          <a:pPr rtl="1"/>
          <a:endParaRPr lang="ar-EG"/>
        </a:p>
      </dgm:t>
    </dgm:pt>
    <dgm:pt modelId="{BCEAAF00-67C0-412A-B8E4-5C34B3D59381}">
      <dgm:prSet phldrT="[Text]" custT="1">
        <dgm:style>
          <a:lnRef idx="3">
            <a:schemeClr val="lt1"/>
          </a:lnRef>
          <a:fillRef idx="1">
            <a:schemeClr val="accent5"/>
          </a:fillRef>
          <a:effectRef idx="1">
            <a:schemeClr val="accent5"/>
          </a:effectRef>
          <a:fontRef idx="minor">
            <a:schemeClr val="lt1"/>
          </a:fontRef>
        </dgm:style>
      </dgm:prSet>
      <dgm:spPr/>
      <dgm:t>
        <a:bodyPr/>
        <a:lstStyle/>
        <a:p>
          <a:pPr rtl="0"/>
          <a:r>
            <a:rPr lang="en-US" sz="3600" b="1" dirty="0" smtClean="0">
              <a:solidFill>
                <a:srgbClr val="FF0000"/>
              </a:solidFill>
            </a:rPr>
            <a:t>2- Mantle</a:t>
          </a:r>
          <a:endParaRPr lang="ar-EG" sz="3600" dirty="0">
            <a:solidFill>
              <a:srgbClr val="FF0000"/>
            </a:solidFill>
          </a:endParaRPr>
        </a:p>
      </dgm:t>
    </dgm:pt>
    <dgm:pt modelId="{2999E8AC-63B5-4831-A8D3-B3F91EF729AA}" type="parTrans" cxnId="{FB56EADC-EB42-4E0A-AC82-5C94EC46B6E8}">
      <dgm:prSet/>
      <dgm:spPr/>
      <dgm:t>
        <a:bodyPr/>
        <a:lstStyle/>
        <a:p>
          <a:pPr rtl="1"/>
          <a:endParaRPr lang="ar-EG"/>
        </a:p>
      </dgm:t>
    </dgm:pt>
    <dgm:pt modelId="{D1FFE9C8-ACFC-4379-9025-52CF7AF15C9B}" type="sibTrans" cxnId="{FB56EADC-EB42-4E0A-AC82-5C94EC46B6E8}">
      <dgm:prSet/>
      <dgm:spPr/>
      <dgm:t>
        <a:bodyPr/>
        <a:lstStyle/>
        <a:p>
          <a:pPr rtl="1"/>
          <a:endParaRPr lang="ar-EG"/>
        </a:p>
      </dgm:t>
    </dgm:pt>
    <dgm:pt modelId="{AA72D0B9-8428-42EC-92EC-97113D97E123}">
      <dgm:prSet phldrT="[Text]" custT="1">
        <dgm:style>
          <a:lnRef idx="1">
            <a:schemeClr val="accent2"/>
          </a:lnRef>
          <a:fillRef idx="2">
            <a:schemeClr val="accent2"/>
          </a:fillRef>
          <a:effectRef idx="1">
            <a:schemeClr val="accent2"/>
          </a:effectRef>
          <a:fontRef idx="minor">
            <a:schemeClr val="dk1"/>
          </a:fontRef>
        </dgm:style>
      </dgm:prSet>
      <dgm:spPr/>
      <dgm:t>
        <a:bodyPr/>
        <a:lstStyle/>
        <a:p>
          <a:pPr rtl="0"/>
          <a:r>
            <a:rPr lang="en-US" sz="2800" b="1" u="none" dirty="0" smtClean="0">
              <a:solidFill>
                <a:srgbClr val="FF0000"/>
              </a:solidFill>
            </a:rPr>
            <a:t>  B- Inner Core </a:t>
          </a:r>
          <a:endParaRPr lang="ar-EG" sz="2800" u="none" dirty="0">
            <a:solidFill>
              <a:srgbClr val="FF0000"/>
            </a:solidFill>
          </a:endParaRPr>
        </a:p>
      </dgm:t>
    </dgm:pt>
    <dgm:pt modelId="{BA1B8B3E-869E-4ED0-B200-4D9AE8CB0973}" type="parTrans" cxnId="{A2847001-28D8-4AC8-95C6-590859BD3021}">
      <dgm:prSet/>
      <dgm:spPr/>
      <dgm:t>
        <a:bodyPr/>
        <a:lstStyle/>
        <a:p>
          <a:pPr rtl="1"/>
          <a:endParaRPr lang="ar-EG"/>
        </a:p>
      </dgm:t>
    </dgm:pt>
    <dgm:pt modelId="{445D24B5-C998-49BF-829F-69C14E6D6E7A}" type="sibTrans" cxnId="{A2847001-28D8-4AC8-95C6-590859BD3021}">
      <dgm:prSet/>
      <dgm:spPr/>
      <dgm:t>
        <a:bodyPr/>
        <a:lstStyle/>
        <a:p>
          <a:pPr rtl="1"/>
          <a:endParaRPr lang="ar-EG"/>
        </a:p>
      </dgm:t>
    </dgm:pt>
    <dgm:pt modelId="{0B191F25-5D9E-4A94-B30F-FFEB7CB16CB7}">
      <dgm:prSet phldrT="[Text]" custT="1">
        <dgm:style>
          <a:lnRef idx="1">
            <a:schemeClr val="accent2"/>
          </a:lnRef>
          <a:fillRef idx="2">
            <a:schemeClr val="accent2"/>
          </a:fillRef>
          <a:effectRef idx="1">
            <a:schemeClr val="accent2"/>
          </a:effectRef>
          <a:fontRef idx="minor">
            <a:schemeClr val="dk1"/>
          </a:fontRef>
        </dgm:style>
      </dgm:prSet>
      <dgm:spPr/>
      <dgm:t>
        <a:bodyPr/>
        <a:lstStyle/>
        <a:p>
          <a:pPr rtl="0"/>
          <a:r>
            <a:rPr lang="en-US" sz="2800" b="1" u="none" dirty="0" smtClean="0">
              <a:solidFill>
                <a:srgbClr val="FF0000"/>
              </a:solidFill>
            </a:rPr>
            <a:t> A- Outer Core</a:t>
          </a:r>
          <a:endParaRPr lang="ar-EG" sz="2800" u="none" dirty="0">
            <a:solidFill>
              <a:srgbClr val="FF0000"/>
            </a:solidFill>
          </a:endParaRPr>
        </a:p>
      </dgm:t>
    </dgm:pt>
    <dgm:pt modelId="{4115EEE1-5984-4229-8717-0165CB2731CF}" type="sibTrans" cxnId="{DFFCEDBA-0704-4FB0-9BDA-54F525D74E8C}">
      <dgm:prSet/>
      <dgm:spPr/>
      <dgm:t>
        <a:bodyPr/>
        <a:lstStyle/>
        <a:p>
          <a:pPr rtl="1"/>
          <a:endParaRPr lang="ar-EG"/>
        </a:p>
      </dgm:t>
    </dgm:pt>
    <dgm:pt modelId="{4C04072F-19CD-45FE-B609-ED43E27CDE46}" type="parTrans" cxnId="{DFFCEDBA-0704-4FB0-9BDA-54F525D74E8C}">
      <dgm:prSet/>
      <dgm:spPr/>
      <dgm:t>
        <a:bodyPr/>
        <a:lstStyle/>
        <a:p>
          <a:pPr rtl="1"/>
          <a:endParaRPr lang="ar-EG"/>
        </a:p>
      </dgm:t>
    </dgm:pt>
    <dgm:pt modelId="{AA7607AB-A828-4747-85BE-6FE38448A4DB}">
      <dgm:prSet phldrT="[Text]" custT="1">
        <dgm:style>
          <a:lnRef idx="1">
            <a:schemeClr val="accent5"/>
          </a:lnRef>
          <a:fillRef idx="2">
            <a:schemeClr val="accent5"/>
          </a:fillRef>
          <a:effectRef idx="1">
            <a:schemeClr val="accent5"/>
          </a:effectRef>
          <a:fontRef idx="minor">
            <a:schemeClr val="dk1"/>
          </a:fontRef>
        </dgm:style>
      </dgm:prSet>
      <dgm:spPr/>
      <dgm:t>
        <a:bodyPr/>
        <a:lstStyle/>
        <a:p>
          <a:pPr rtl="1"/>
          <a:r>
            <a:rPr lang="en-US" sz="2400" b="1" dirty="0" smtClean="0"/>
            <a:t>Lithosphere</a:t>
          </a:r>
          <a:r>
            <a:rPr lang="ar-EG" sz="2400" b="1" dirty="0" smtClean="0"/>
            <a:t> </a:t>
          </a:r>
          <a:r>
            <a:rPr lang="en-US" sz="2400" b="1" dirty="0" smtClean="0"/>
            <a:t>A-</a:t>
          </a:r>
          <a:endParaRPr lang="ar-EG" sz="2400" dirty="0"/>
        </a:p>
      </dgm:t>
    </dgm:pt>
    <dgm:pt modelId="{02E2DA82-A08C-49A5-AD8A-B33FF2CE557E}" type="parTrans" cxnId="{93135154-AA4D-4020-88DD-2EF42A40154F}">
      <dgm:prSet/>
      <dgm:spPr/>
      <dgm:t>
        <a:bodyPr/>
        <a:lstStyle/>
        <a:p>
          <a:pPr rtl="1"/>
          <a:endParaRPr lang="ar-EG"/>
        </a:p>
      </dgm:t>
    </dgm:pt>
    <dgm:pt modelId="{76EBA419-21E2-4A15-82F0-B103F69D6308}" type="sibTrans" cxnId="{93135154-AA4D-4020-88DD-2EF42A40154F}">
      <dgm:prSet/>
      <dgm:spPr/>
      <dgm:t>
        <a:bodyPr/>
        <a:lstStyle/>
        <a:p>
          <a:pPr rtl="1"/>
          <a:endParaRPr lang="ar-EG"/>
        </a:p>
      </dgm:t>
    </dgm:pt>
    <dgm:pt modelId="{37B172AE-1D63-4604-B7D6-9E058D475E89}">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en-US" sz="2400" b="1" dirty="0" smtClean="0"/>
            <a:t>Asthenosphere</a:t>
          </a:r>
          <a:r>
            <a:rPr lang="ar-EG" sz="2400" b="1" dirty="0" smtClean="0"/>
            <a:t> </a:t>
          </a:r>
          <a:r>
            <a:rPr lang="en-US" sz="2000" b="1" dirty="0" smtClean="0"/>
            <a:t>B-</a:t>
          </a:r>
          <a:endParaRPr lang="en-US" sz="2000" dirty="0"/>
        </a:p>
      </dgm:t>
    </dgm:pt>
    <dgm:pt modelId="{461A18A9-6192-4BA5-A8AA-53F82BDF1935}" type="parTrans" cxnId="{EE8941BB-38BB-44D5-8BAE-D1482217E31F}">
      <dgm:prSet/>
      <dgm:spPr/>
      <dgm:t>
        <a:bodyPr/>
        <a:lstStyle/>
        <a:p>
          <a:pPr rtl="1"/>
          <a:endParaRPr lang="ar-EG"/>
        </a:p>
      </dgm:t>
    </dgm:pt>
    <dgm:pt modelId="{408CC208-8DC6-4551-8D0C-180436247A74}" type="sibTrans" cxnId="{EE8941BB-38BB-44D5-8BAE-D1482217E31F}">
      <dgm:prSet/>
      <dgm:spPr/>
      <dgm:t>
        <a:bodyPr/>
        <a:lstStyle/>
        <a:p>
          <a:pPr rtl="1"/>
          <a:endParaRPr lang="ar-EG"/>
        </a:p>
      </dgm:t>
    </dgm:pt>
    <dgm:pt modelId="{8A1D6C01-C808-4881-9F2A-5F6A549E9209}">
      <dgm:prSet custT="1">
        <dgm:style>
          <a:lnRef idx="3">
            <a:schemeClr val="lt1"/>
          </a:lnRef>
          <a:fillRef idx="1">
            <a:schemeClr val="accent5"/>
          </a:fillRef>
          <a:effectRef idx="1">
            <a:schemeClr val="accent5"/>
          </a:effectRef>
          <a:fontRef idx="minor">
            <a:schemeClr val="lt1"/>
          </a:fontRef>
        </dgm:style>
      </dgm:prSet>
      <dgm:spPr/>
      <dgm:t>
        <a:bodyPr/>
        <a:lstStyle/>
        <a:p>
          <a:pPr rtl="1"/>
          <a:r>
            <a:rPr lang="en-US" sz="3600" b="1" dirty="0" smtClean="0">
              <a:solidFill>
                <a:srgbClr val="FF0000"/>
              </a:solidFill>
            </a:rPr>
            <a:t>3- CORE</a:t>
          </a:r>
        </a:p>
      </dgm:t>
    </dgm:pt>
    <dgm:pt modelId="{DC64897A-7603-4794-AED4-8F6368F1B792}" type="parTrans" cxnId="{66B6FCFD-7FF9-4123-B20A-3733C91C38B1}">
      <dgm:prSet/>
      <dgm:spPr/>
      <dgm:t>
        <a:bodyPr/>
        <a:lstStyle/>
        <a:p>
          <a:pPr rtl="1"/>
          <a:endParaRPr lang="ar-EG"/>
        </a:p>
      </dgm:t>
    </dgm:pt>
    <dgm:pt modelId="{A95229E0-7E34-4D14-BE4F-DFCC3CC62A70}" type="sibTrans" cxnId="{66B6FCFD-7FF9-4123-B20A-3733C91C38B1}">
      <dgm:prSet/>
      <dgm:spPr/>
      <dgm:t>
        <a:bodyPr/>
        <a:lstStyle/>
        <a:p>
          <a:pPr rtl="1"/>
          <a:endParaRPr lang="ar-EG"/>
        </a:p>
      </dgm:t>
    </dgm:pt>
    <dgm:pt modelId="{34E65D33-742E-4EEF-942A-742ACE2DF9A0}" type="pres">
      <dgm:prSet presAssocID="{0D48153B-C7A7-4450-B124-AD2BC6694336}" presName="diagram" presStyleCnt="0">
        <dgm:presLayoutVars>
          <dgm:chPref val="1"/>
          <dgm:dir/>
          <dgm:animOne val="branch"/>
          <dgm:animLvl val="lvl"/>
          <dgm:resizeHandles val="exact"/>
        </dgm:presLayoutVars>
      </dgm:prSet>
      <dgm:spPr/>
      <dgm:t>
        <a:bodyPr/>
        <a:lstStyle/>
        <a:p>
          <a:pPr rtl="1"/>
          <a:endParaRPr lang="ar-EG"/>
        </a:p>
      </dgm:t>
    </dgm:pt>
    <dgm:pt modelId="{C0FFD35B-8C43-4265-9EDC-D856FD5B6BFC}" type="pres">
      <dgm:prSet presAssocID="{78E44227-D1A5-4DD0-A121-36BC5CAA37E8}" presName="root1" presStyleCnt="0"/>
      <dgm:spPr/>
    </dgm:pt>
    <dgm:pt modelId="{478B6844-6084-479D-8DE8-207B7C7DF4B5}" type="pres">
      <dgm:prSet presAssocID="{78E44227-D1A5-4DD0-A121-36BC5CAA37E8}" presName="LevelOneTextNode" presStyleLbl="node0" presStyleIdx="0" presStyleCnt="1" custScaleX="194540" custScaleY="278552" custLinFactNeighborX="-528" custLinFactNeighborY="-11191">
        <dgm:presLayoutVars>
          <dgm:chPref val="3"/>
        </dgm:presLayoutVars>
      </dgm:prSet>
      <dgm:spPr/>
      <dgm:t>
        <a:bodyPr/>
        <a:lstStyle/>
        <a:p>
          <a:pPr rtl="1"/>
          <a:endParaRPr lang="ar-EG"/>
        </a:p>
      </dgm:t>
    </dgm:pt>
    <dgm:pt modelId="{0FEF8C62-6226-49EE-A655-1CC2C080D24C}" type="pres">
      <dgm:prSet presAssocID="{78E44227-D1A5-4DD0-A121-36BC5CAA37E8}" presName="level2hierChild" presStyleCnt="0"/>
      <dgm:spPr/>
    </dgm:pt>
    <dgm:pt modelId="{E16931D9-68AF-4034-AF3A-3C89C77EBF57}" type="pres">
      <dgm:prSet presAssocID="{11BBCA57-A462-410D-8F0F-6D3FA0B45750}" presName="conn2-1" presStyleLbl="parChTrans1D2" presStyleIdx="0" presStyleCnt="3"/>
      <dgm:spPr/>
      <dgm:t>
        <a:bodyPr/>
        <a:lstStyle/>
        <a:p>
          <a:pPr rtl="1"/>
          <a:endParaRPr lang="ar-EG"/>
        </a:p>
      </dgm:t>
    </dgm:pt>
    <dgm:pt modelId="{73230285-C19C-4B3F-97BE-4CE9DB30178B}" type="pres">
      <dgm:prSet presAssocID="{11BBCA57-A462-410D-8F0F-6D3FA0B45750}" presName="connTx" presStyleLbl="parChTrans1D2" presStyleIdx="0" presStyleCnt="3"/>
      <dgm:spPr/>
      <dgm:t>
        <a:bodyPr/>
        <a:lstStyle/>
        <a:p>
          <a:pPr rtl="1"/>
          <a:endParaRPr lang="ar-EG"/>
        </a:p>
      </dgm:t>
    </dgm:pt>
    <dgm:pt modelId="{1EECDE08-BA04-4158-B0F7-615F811EB5D5}" type="pres">
      <dgm:prSet presAssocID="{38B61279-B877-47C6-AF12-923300189784}" presName="root2" presStyleCnt="0"/>
      <dgm:spPr/>
    </dgm:pt>
    <dgm:pt modelId="{45741235-8260-4F9A-93CB-DBC1140E753E}" type="pres">
      <dgm:prSet presAssocID="{38B61279-B877-47C6-AF12-923300189784}" presName="LevelTwoTextNode" presStyleLbl="node2" presStyleIdx="0" presStyleCnt="3" custScaleX="233779" custScaleY="169638" custLinFactNeighborX="-3785" custLinFactNeighborY="-35295">
        <dgm:presLayoutVars>
          <dgm:chPref val="3"/>
        </dgm:presLayoutVars>
      </dgm:prSet>
      <dgm:spPr/>
      <dgm:t>
        <a:bodyPr/>
        <a:lstStyle/>
        <a:p>
          <a:pPr rtl="1"/>
          <a:endParaRPr lang="ar-EG"/>
        </a:p>
      </dgm:t>
    </dgm:pt>
    <dgm:pt modelId="{363BC3DC-8FB2-422B-B5D2-887E4B72E827}" type="pres">
      <dgm:prSet presAssocID="{38B61279-B877-47C6-AF12-923300189784}" presName="level3hierChild" presStyleCnt="0"/>
      <dgm:spPr/>
    </dgm:pt>
    <dgm:pt modelId="{3ABD3A39-EBCF-41ED-A38B-F6290502E93E}" type="pres">
      <dgm:prSet presAssocID="{0C3ED96A-DDAD-48A0-B83E-C039AB300B61}" presName="conn2-1" presStyleLbl="parChTrans1D3" presStyleIdx="0" presStyleCnt="6"/>
      <dgm:spPr/>
      <dgm:t>
        <a:bodyPr/>
        <a:lstStyle/>
        <a:p>
          <a:pPr rtl="1"/>
          <a:endParaRPr lang="ar-EG"/>
        </a:p>
      </dgm:t>
    </dgm:pt>
    <dgm:pt modelId="{26DD1FB0-7DD2-4BDC-B911-832BB6EF1DA4}" type="pres">
      <dgm:prSet presAssocID="{0C3ED96A-DDAD-48A0-B83E-C039AB300B61}" presName="connTx" presStyleLbl="parChTrans1D3" presStyleIdx="0" presStyleCnt="6"/>
      <dgm:spPr/>
      <dgm:t>
        <a:bodyPr/>
        <a:lstStyle/>
        <a:p>
          <a:pPr rtl="1"/>
          <a:endParaRPr lang="ar-EG"/>
        </a:p>
      </dgm:t>
    </dgm:pt>
    <dgm:pt modelId="{29F83B95-3AA1-493C-BDD4-3C820E9630F0}" type="pres">
      <dgm:prSet presAssocID="{CC9FE0CC-C589-44D5-8591-5AA796732ED7}" presName="root2" presStyleCnt="0"/>
      <dgm:spPr/>
    </dgm:pt>
    <dgm:pt modelId="{F98FE048-40AA-4CE5-B2CB-A96BB2332FBB}" type="pres">
      <dgm:prSet presAssocID="{CC9FE0CC-C589-44D5-8591-5AA796732ED7}" presName="LevelTwoTextNode" presStyleLbl="node3" presStyleIdx="0" presStyleCnt="6" custScaleX="217620" custLinFactNeighborX="-50" custLinFactNeighborY="-38120">
        <dgm:presLayoutVars>
          <dgm:chPref val="3"/>
        </dgm:presLayoutVars>
      </dgm:prSet>
      <dgm:spPr/>
      <dgm:t>
        <a:bodyPr/>
        <a:lstStyle/>
        <a:p>
          <a:pPr rtl="1"/>
          <a:endParaRPr lang="ar-EG"/>
        </a:p>
      </dgm:t>
    </dgm:pt>
    <dgm:pt modelId="{D8FA62C7-0815-4DCA-BC87-1462DBFF1367}" type="pres">
      <dgm:prSet presAssocID="{CC9FE0CC-C589-44D5-8591-5AA796732ED7}" presName="level3hierChild" presStyleCnt="0"/>
      <dgm:spPr/>
    </dgm:pt>
    <dgm:pt modelId="{40FE4CF7-1A28-4DD8-9FF5-01A898BBC321}" type="pres">
      <dgm:prSet presAssocID="{2E52EA64-8BDA-42C9-B658-D4EF50B4D5FC}" presName="conn2-1" presStyleLbl="parChTrans1D3" presStyleIdx="1" presStyleCnt="6"/>
      <dgm:spPr/>
      <dgm:t>
        <a:bodyPr/>
        <a:lstStyle/>
        <a:p>
          <a:pPr rtl="1"/>
          <a:endParaRPr lang="ar-EG"/>
        </a:p>
      </dgm:t>
    </dgm:pt>
    <dgm:pt modelId="{E2A52B36-7EF8-4AC8-91EC-451378B3E89D}" type="pres">
      <dgm:prSet presAssocID="{2E52EA64-8BDA-42C9-B658-D4EF50B4D5FC}" presName="connTx" presStyleLbl="parChTrans1D3" presStyleIdx="1" presStyleCnt="6"/>
      <dgm:spPr/>
      <dgm:t>
        <a:bodyPr/>
        <a:lstStyle/>
        <a:p>
          <a:pPr rtl="1"/>
          <a:endParaRPr lang="ar-EG"/>
        </a:p>
      </dgm:t>
    </dgm:pt>
    <dgm:pt modelId="{DDB7F17A-7B04-4EA3-9286-5CFA09B549BA}" type="pres">
      <dgm:prSet presAssocID="{A570A6F1-C838-4682-9EA5-3827D38ABED5}" presName="root2" presStyleCnt="0"/>
      <dgm:spPr/>
    </dgm:pt>
    <dgm:pt modelId="{C63467E9-8739-4764-BFC2-EB4A1825E2A4}" type="pres">
      <dgm:prSet presAssocID="{A570A6F1-C838-4682-9EA5-3827D38ABED5}" presName="LevelTwoTextNode" presStyleLbl="node3" presStyleIdx="1" presStyleCnt="6" custScaleX="216616" custLinFactNeighborX="-50" custLinFactNeighborY="-12361">
        <dgm:presLayoutVars>
          <dgm:chPref val="3"/>
        </dgm:presLayoutVars>
      </dgm:prSet>
      <dgm:spPr/>
      <dgm:t>
        <a:bodyPr/>
        <a:lstStyle/>
        <a:p>
          <a:pPr rtl="1"/>
          <a:endParaRPr lang="ar-EG"/>
        </a:p>
      </dgm:t>
    </dgm:pt>
    <dgm:pt modelId="{9FB62957-0FF8-40E8-9494-CA46331316E9}" type="pres">
      <dgm:prSet presAssocID="{A570A6F1-C838-4682-9EA5-3827D38ABED5}" presName="level3hierChild" presStyleCnt="0"/>
      <dgm:spPr/>
    </dgm:pt>
    <dgm:pt modelId="{D3D182EE-8711-4A8C-83E3-F66D3C33EF68}" type="pres">
      <dgm:prSet presAssocID="{2999E8AC-63B5-4831-A8D3-B3F91EF729AA}" presName="conn2-1" presStyleLbl="parChTrans1D2" presStyleIdx="1" presStyleCnt="3"/>
      <dgm:spPr/>
      <dgm:t>
        <a:bodyPr/>
        <a:lstStyle/>
        <a:p>
          <a:pPr rtl="1"/>
          <a:endParaRPr lang="ar-EG"/>
        </a:p>
      </dgm:t>
    </dgm:pt>
    <dgm:pt modelId="{91A6A576-BE24-47FB-9CFA-9FCDC0628625}" type="pres">
      <dgm:prSet presAssocID="{2999E8AC-63B5-4831-A8D3-B3F91EF729AA}" presName="connTx" presStyleLbl="parChTrans1D2" presStyleIdx="1" presStyleCnt="3"/>
      <dgm:spPr/>
      <dgm:t>
        <a:bodyPr/>
        <a:lstStyle/>
        <a:p>
          <a:pPr rtl="1"/>
          <a:endParaRPr lang="ar-EG"/>
        </a:p>
      </dgm:t>
    </dgm:pt>
    <dgm:pt modelId="{C9DEB368-717F-4B33-BF6E-240C16A93335}" type="pres">
      <dgm:prSet presAssocID="{BCEAAF00-67C0-412A-B8E4-5C34B3D59381}" presName="root2" presStyleCnt="0"/>
      <dgm:spPr/>
    </dgm:pt>
    <dgm:pt modelId="{CF000628-A746-4BFA-8DDF-90791D2F244A}" type="pres">
      <dgm:prSet presAssocID="{BCEAAF00-67C0-412A-B8E4-5C34B3D59381}" presName="LevelTwoTextNode" presStyleLbl="node2" presStyleIdx="1" presStyleCnt="3" custScaleX="216038" custScaleY="194978" custLinFactNeighborX="-5485" custLinFactNeighborY="20209">
        <dgm:presLayoutVars>
          <dgm:chPref val="3"/>
        </dgm:presLayoutVars>
      </dgm:prSet>
      <dgm:spPr/>
      <dgm:t>
        <a:bodyPr/>
        <a:lstStyle/>
        <a:p>
          <a:pPr rtl="1"/>
          <a:endParaRPr lang="ar-EG"/>
        </a:p>
      </dgm:t>
    </dgm:pt>
    <dgm:pt modelId="{B3C49A86-9D86-44BC-975F-C38AA8CF9557}" type="pres">
      <dgm:prSet presAssocID="{BCEAAF00-67C0-412A-B8E4-5C34B3D59381}" presName="level3hierChild" presStyleCnt="0"/>
      <dgm:spPr/>
    </dgm:pt>
    <dgm:pt modelId="{8918BC27-D2D7-4F87-8DEE-F48B2CC15E9B}" type="pres">
      <dgm:prSet presAssocID="{02E2DA82-A08C-49A5-AD8A-B33FF2CE557E}" presName="conn2-1" presStyleLbl="parChTrans1D3" presStyleIdx="2" presStyleCnt="6"/>
      <dgm:spPr/>
      <dgm:t>
        <a:bodyPr/>
        <a:lstStyle/>
        <a:p>
          <a:pPr rtl="1"/>
          <a:endParaRPr lang="ar-EG"/>
        </a:p>
      </dgm:t>
    </dgm:pt>
    <dgm:pt modelId="{3D765B41-0D0E-4984-8CEE-6564AAF60CF9}" type="pres">
      <dgm:prSet presAssocID="{02E2DA82-A08C-49A5-AD8A-B33FF2CE557E}" presName="connTx" presStyleLbl="parChTrans1D3" presStyleIdx="2" presStyleCnt="6"/>
      <dgm:spPr/>
      <dgm:t>
        <a:bodyPr/>
        <a:lstStyle/>
        <a:p>
          <a:pPr rtl="1"/>
          <a:endParaRPr lang="ar-EG"/>
        </a:p>
      </dgm:t>
    </dgm:pt>
    <dgm:pt modelId="{8C37D19E-9D45-4283-BB5A-848FB507DC92}" type="pres">
      <dgm:prSet presAssocID="{AA7607AB-A828-4747-85BE-6FE38448A4DB}" presName="root2" presStyleCnt="0"/>
      <dgm:spPr/>
    </dgm:pt>
    <dgm:pt modelId="{F46E6DB7-A8B8-45D7-BE42-E8A9FA802F06}" type="pres">
      <dgm:prSet presAssocID="{AA7607AB-A828-4747-85BE-6FE38448A4DB}" presName="LevelTwoTextNode" presStyleLbl="node3" presStyleIdx="2" presStyleCnt="6" custScaleX="224248" custLinFactNeighborX="3584" custLinFactNeighborY="-6711">
        <dgm:presLayoutVars>
          <dgm:chPref val="3"/>
        </dgm:presLayoutVars>
      </dgm:prSet>
      <dgm:spPr/>
      <dgm:t>
        <a:bodyPr/>
        <a:lstStyle/>
        <a:p>
          <a:pPr rtl="1"/>
          <a:endParaRPr lang="ar-EG"/>
        </a:p>
      </dgm:t>
    </dgm:pt>
    <dgm:pt modelId="{1D3385CB-D10D-4F15-B114-D9D72CB6F872}" type="pres">
      <dgm:prSet presAssocID="{AA7607AB-A828-4747-85BE-6FE38448A4DB}" presName="level3hierChild" presStyleCnt="0"/>
      <dgm:spPr/>
    </dgm:pt>
    <dgm:pt modelId="{F8A7259F-9B2E-43F2-9E07-EB0C5B3BE229}" type="pres">
      <dgm:prSet presAssocID="{461A18A9-6192-4BA5-A8AA-53F82BDF1935}" presName="conn2-1" presStyleLbl="parChTrans1D3" presStyleIdx="3" presStyleCnt="6"/>
      <dgm:spPr/>
      <dgm:t>
        <a:bodyPr/>
        <a:lstStyle/>
        <a:p>
          <a:pPr rtl="1"/>
          <a:endParaRPr lang="ar-EG"/>
        </a:p>
      </dgm:t>
    </dgm:pt>
    <dgm:pt modelId="{A3AEFC74-814C-4054-A816-F7BBC5B324C7}" type="pres">
      <dgm:prSet presAssocID="{461A18A9-6192-4BA5-A8AA-53F82BDF1935}" presName="connTx" presStyleLbl="parChTrans1D3" presStyleIdx="3" presStyleCnt="6"/>
      <dgm:spPr/>
      <dgm:t>
        <a:bodyPr/>
        <a:lstStyle/>
        <a:p>
          <a:pPr rtl="1"/>
          <a:endParaRPr lang="ar-EG"/>
        </a:p>
      </dgm:t>
    </dgm:pt>
    <dgm:pt modelId="{D949C309-B252-4204-9FDB-DCA87EC0A032}" type="pres">
      <dgm:prSet presAssocID="{37B172AE-1D63-4604-B7D6-9E058D475E89}" presName="root2" presStyleCnt="0"/>
      <dgm:spPr/>
    </dgm:pt>
    <dgm:pt modelId="{BE76185A-2414-42C8-9E52-309F994909C0}" type="pres">
      <dgm:prSet presAssocID="{37B172AE-1D63-4604-B7D6-9E058D475E89}" presName="LevelTwoTextNode" presStyleLbl="node3" presStyleIdx="3" presStyleCnt="6" custScaleX="211808" custLinFactNeighborX="11311" custLinFactNeighborY="20695">
        <dgm:presLayoutVars>
          <dgm:chPref val="3"/>
        </dgm:presLayoutVars>
      </dgm:prSet>
      <dgm:spPr/>
      <dgm:t>
        <a:bodyPr/>
        <a:lstStyle/>
        <a:p>
          <a:pPr rtl="1"/>
          <a:endParaRPr lang="ar-EG"/>
        </a:p>
      </dgm:t>
    </dgm:pt>
    <dgm:pt modelId="{5D80A7DB-AB84-4C9B-A123-B2C4810D6FC3}" type="pres">
      <dgm:prSet presAssocID="{37B172AE-1D63-4604-B7D6-9E058D475E89}" presName="level3hierChild" presStyleCnt="0"/>
      <dgm:spPr/>
    </dgm:pt>
    <dgm:pt modelId="{2219A1C4-9604-4774-99A1-09C3C1E93533}" type="pres">
      <dgm:prSet presAssocID="{DC64897A-7603-4794-AED4-8F6368F1B792}" presName="conn2-1" presStyleLbl="parChTrans1D2" presStyleIdx="2" presStyleCnt="3"/>
      <dgm:spPr/>
      <dgm:t>
        <a:bodyPr/>
        <a:lstStyle/>
        <a:p>
          <a:pPr rtl="1"/>
          <a:endParaRPr lang="ar-EG"/>
        </a:p>
      </dgm:t>
    </dgm:pt>
    <dgm:pt modelId="{571C1099-E75A-42C0-B51E-F3E047FE290C}" type="pres">
      <dgm:prSet presAssocID="{DC64897A-7603-4794-AED4-8F6368F1B792}" presName="connTx" presStyleLbl="parChTrans1D2" presStyleIdx="2" presStyleCnt="3"/>
      <dgm:spPr/>
      <dgm:t>
        <a:bodyPr/>
        <a:lstStyle/>
        <a:p>
          <a:pPr rtl="1"/>
          <a:endParaRPr lang="ar-EG"/>
        </a:p>
      </dgm:t>
    </dgm:pt>
    <dgm:pt modelId="{9DADD1F1-D9E5-47F2-881F-4AF2E50B2929}" type="pres">
      <dgm:prSet presAssocID="{8A1D6C01-C808-4881-9F2A-5F6A549E9209}" presName="root2" presStyleCnt="0"/>
      <dgm:spPr/>
    </dgm:pt>
    <dgm:pt modelId="{3B010568-DE50-494C-9FF4-C64C0B8BD5B9}" type="pres">
      <dgm:prSet presAssocID="{8A1D6C01-C808-4881-9F2A-5F6A549E9209}" presName="LevelTwoTextNode" presStyleLbl="node2" presStyleIdx="2" presStyleCnt="3" custScaleX="212999" custScaleY="176522" custLinFactNeighborX="7269" custLinFactNeighborY="55944">
        <dgm:presLayoutVars>
          <dgm:chPref val="3"/>
        </dgm:presLayoutVars>
      </dgm:prSet>
      <dgm:spPr/>
      <dgm:t>
        <a:bodyPr/>
        <a:lstStyle/>
        <a:p>
          <a:pPr rtl="1"/>
          <a:endParaRPr lang="ar-EG"/>
        </a:p>
      </dgm:t>
    </dgm:pt>
    <dgm:pt modelId="{536B3FE6-F4B8-440C-BF34-F6DA07B91BB6}" type="pres">
      <dgm:prSet presAssocID="{8A1D6C01-C808-4881-9F2A-5F6A549E9209}" presName="level3hierChild" presStyleCnt="0"/>
      <dgm:spPr/>
    </dgm:pt>
    <dgm:pt modelId="{B9F22515-CC28-45BC-BCA6-BBDE3EC9070C}" type="pres">
      <dgm:prSet presAssocID="{4C04072F-19CD-45FE-B609-ED43E27CDE46}" presName="conn2-1" presStyleLbl="parChTrans1D3" presStyleIdx="4" presStyleCnt="6"/>
      <dgm:spPr/>
      <dgm:t>
        <a:bodyPr/>
        <a:lstStyle/>
        <a:p>
          <a:pPr rtl="1"/>
          <a:endParaRPr lang="ar-EG"/>
        </a:p>
      </dgm:t>
    </dgm:pt>
    <dgm:pt modelId="{F90B16BE-D322-43BC-9717-42011392F056}" type="pres">
      <dgm:prSet presAssocID="{4C04072F-19CD-45FE-B609-ED43E27CDE46}" presName="connTx" presStyleLbl="parChTrans1D3" presStyleIdx="4" presStyleCnt="6"/>
      <dgm:spPr/>
      <dgm:t>
        <a:bodyPr/>
        <a:lstStyle/>
        <a:p>
          <a:pPr rtl="1"/>
          <a:endParaRPr lang="ar-EG"/>
        </a:p>
      </dgm:t>
    </dgm:pt>
    <dgm:pt modelId="{B3AF474C-819D-4BB6-B4C9-4CAEF415CDF2}" type="pres">
      <dgm:prSet presAssocID="{0B191F25-5D9E-4A94-B30F-FFEB7CB16CB7}" presName="root2" presStyleCnt="0"/>
      <dgm:spPr/>
    </dgm:pt>
    <dgm:pt modelId="{BDBD14AF-B1DC-45CA-9B6B-4C77DF715E6A}" type="pres">
      <dgm:prSet presAssocID="{0B191F25-5D9E-4A94-B30F-FFEB7CB16CB7}" presName="LevelTwoTextNode" presStyleLbl="node3" presStyleIdx="4" presStyleCnt="6" custScaleX="206422" custScaleY="146062" custLinFactNeighborX="19736" custLinFactNeighborY="36770">
        <dgm:presLayoutVars>
          <dgm:chPref val="3"/>
        </dgm:presLayoutVars>
      </dgm:prSet>
      <dgm:spPr/>
      <dgm:t>
        <a:bodyPr/>
        <a:lstStyle/>
        <a:p>
          <a:pPr rtl="1"/>
          <a:endParaRPr lang="ar-EG"/>
        </a:p>
      </dgm:t>
    </dgm:pt>
    <dgm:pt modelId="{B9B715CE-FCAA-4558-9681-FDACFC743ACE}" type="pres">
      <dgm:prSet presAssocID="{0B191F25-5D9E-4A94-B30F-FFEB7CB16CB7}" presName="level3hierChild" presStyleCnt="0"/>
      <dgm:spPr/>
    </dgm:pt>
    <dgm:pt modelId="{979D0EF6-10BC-4634-94A2-3EF77BE8992D}" type="pres">
      <dgm:prSet presAssocID="{BA1B8B3E-869E-4ED0-B200-4D9AE8CB0973}" presName="conn2-1" presStyleLbl="parChTrans1D3" presStyleIdx="5" presStyleCnt="6"/>
      <dgm:spPr/>
      <dgm:t>
        <a:bodyPr/>
        <a:lstStyle/>
        <a:p>
          <a:pPr rtl="1"/>
          <a:endParaRPr lang="ar-EG"/>
        </a:p>
      </dgm:t>
    </dgm:pt>
    <dgm:pt modelId="{9BF76FA0-48A8-4925-B1C8-5FFFFECBAB2D}" type="pres">
      <dgm:prSet presAssocID="{BA1B8B3E-869E-4ED0-B200-4D9AE8CB0973}" presName="connTx" presStyleLbl="parChTrans1D3" presStyleIdx="5" presStyleCnt="6"/>
      <dgm:spPr/>
      <dgm:t>
        <a:bodyPr/>
        <a:lstStyle/>
        <a:p>
          <a:pPr rtl="1"/>
          <a:endParaRPr lang="ar-EG"/>
        </a:p>
      </dgm:t>
    </dgm:pt>
    <dgm:pt modelId="{2D442FB8-BB91-482B-854C-A65AA2F5E849}" type="pres">
      <dgm:prSet presAssocID="{AA72D0B9-8428-42EC-92EC-97113D97E123}" presName="root2" presStyleCnt="0"/>
      <dgm:spPr/>
    </dgm:pt>
    <dgm:pt modelId="{7FAB3CCE-B6B6-463E-A5D9-1A7432A603B9}" type="pres">
      <dgm:prSet presAssocID="{AA72D0B9-8428-42EC-92EC-97113D97E123}" presName="LevelTwoTextNode" presStyleLbl="node3" presStyleIdx="5" presStyleCnt="6" custScaleX="185171" custScaleY="141698" custLinFactNeighborX="34610" custLinFactNeighborY="61866">
        <dgm:presLayoutVars>
          <dgm:chPref val="3"/>
        </dgm:presLayoutVars>
      </dgm:prSet>
      <dgm:spPr/>
      <dgm:t>
        <a:bodyPr/>
        <a:lstStyle/>
        <a:p>
          <a:pPr rtl="1"/>
          <a:endParaRPr lang="ar-EG"/>
        </a:p>
      </dgm:t>
    </dgm:pt>
    <dgm:pt modelId="{9F459F7F-FFC7-44B3-9C0D-E16BC06FA283}" type="pres">
      <dgm:prSet presAssocID="{AA72D0B9-8428-42EC-92EC-97113D97E123}" presName="level3hierChild" presStyleCnt="0"/>
      <dgm:spPr/>
    </dgm:pt>
  </dgm:ptLst>
  <dgm:cxnLst>
    <dgm:cxn modelId="{DCF4D7A0-34D2-441E-A909-231E627FFEEE}" type="presOf" srcId="{2999E8AC-63B5-4831-A8D3-B3F91EF729AA}" destId="{D3D182EE-8711-4A8C-83E3-F66D3C33EF68}" srcOrd="0" destOrd="0" presId="urn:microsoft.com/office/officeart/2005/8/layout/hierarchy2"/>
    <dgm:cxn modelId="{47A3FEAB-FD34-4C67-8F1C-C4F5DD2DB04A}" type="presOf" srcId="{AA72D0B9-8428-42EC-92EC-97113D97E123}" destId="{7FAB3CCE-B6B6-463E-A5D9-1A7432A603B9}" srcOrd="0" destOrd="0" presId="urn:microsoft.com/office/officeart/2005/8/layout/hierarchy2"/>
    <dgm:cxn modelId="{2BAF626A-5A20-4E0A-AA23-F1BEBADE5511}" srcId="{78E44227-D1A5-4DD0-A121-36BC5CAA37E8}" destId="{38B61279-B877-47C6-AF12-923300189784}" srcOrd="0" destOrd="0" parTransId="{11BBCA57-A462-410D-8F0F-6D3FA0B45750}" sibTransId="{C63DFA7C-FB7F-47F8-8A07-EFFE4FD3D3AF}"/>
    <dgm:cxn modelId="{4C2065F7-128F-4627-ACA5-55A2FF06FC21}" type="presOf" srcId="{37B172AE-1D63-4604-B7D6-9E058D475E89}" destId="{BE76185A-2414-42C8-9E52-309F994909C0}" srcOrd="0" destOrd="0" presId="urn:microsoft.com/office/officeart/2005/8/layout/hierarchy2"/>
    <dgm:cxn modelId="{11610DBA-D025-4E93-BBC8-6EF899EE9572}" type="presOf" srcId="{CC9FE0CC-C589-44D5-8591-5AA796732ED7}" destId="{F98FE048-40AA-4CE5-B2CB-A96BB2332FBB}" srcOrd="0" destOrd="0" presId="urn:microsoft.com/office/officeart/2005/8/layout/hierarchy2"/>
    <dgm:cxn modelId="{DFFCEDBA-0704-4FB0-9BDA-54F525D74E8C}" srcId="{8A1D6C01-C808-4881-9F2A-5F6A549E9209}" destId="{0B191F25-5D9E-4A94-B30F-FFEB7CB16CB7}" srcOrd="0" destOrd="0" parTransId="{4C04072F-19CD-45FE-B609-ED43E27CDE46}" sibTransId="{4115EEE1-5984-4229-8717-0165CB2731CF}"/>
    <dgm:cxn modelId="{0BE26F26-E9AF-4A24-B197-19DA8103BF8E}" type="presOf" srcId="{461A18A9-6192-4BA5-A8AA-53F82BDF1935}" destId="{A3AEFC74-814C-4054-A816-F7BBC5B324C7}" srcOrd="1" destOrd="0" presId="urn:microsoft.com/office/officeart/2005/8/layout/hierarchy2"/>
    <dgm:cxn modelId="{3E2F8894-236C-4A96-9620-3875435FE953}" srcId="{38B61279-B877-47C6-AF12-923300189784}" destId="{CC9FE0CC-C589-44D5-8591-5AA796732ED7}" srcOrd="0" destOrd="0" parTransId="{0C3ED96A-DDAD-48A0-B83E-C039AB300B61}" sibTransId="{472B6741-128C-440C-9BAB-C415674FF09D}"/>
    <dgm:cxn modelId="{1D1DFB83-21DF-46DB-99D9-7E81C5C4EA7F}" type="presOf" srcId="{DC64897A-7603-4794-AED4-8F6368F1B792}" destId="{2219A1C4-9604-4774-99A1-09C3C1E93533}" srcOrd="0" destOrd="0" presId="urn:microsoft.com/office/officeart/2005/8/layout/hierarchy2"/>
    <dgm:cxn modelId="{638350F1-4DCB-4D59-AE18-E410D0ABDB2D}" type="presOf" srcId="{02E2DA82-A08C-49A5-AD8A-B33FF2CE557E}" destId="{8918BC27-D2D7-4F87-8DEE-F48B2CC15E9B}" srcOrd="0" destOrd="0" presId="urn:microsoft.com/office/officeart/2005/8/layout/hierarchy2"/>
    <dgm:cxn modelId="{B8974D31-BDE2-431D-8DDF-E78D8EE34BC7}" type="presOf" srcId="{38B61279-B877-47C6-AF12-923300189784}" destId="{45741235-8260-4F9A-93CB-DBC1140E753E}" srcOrd="0" destOrd="0" presId="urn:microsoft.com/office/officeart/2005/8/layout/hierarchy2"/>
    <dgm:cxn modelId="{E507C6D3-9BD9-4982-A435-43E00CBDBE84}" type="presOf" srcId="{11BBCA57-A462-410D-8F0F-6D3FA0B45750}" destId="{73230285-C19C-4B3F-97BE-4CE9DB30178B}" srcOrd="1" destOrd="0" presId="urn:microsoft.com/office/officeart/2005/8/layout/hierarchy2"/>
    <dgm:cxn modelId="{905B4E85-F568-456E-BB94-1A5525E51CAD}" type="presOf" srcId="{0C3ED96A-DDAD-48A0-B83E-C039AB300B61}" destId="{26DD1FB0-7DD2-4BDC-B911-832BB6EF1DA4}" srcOrd="1" destOrd="0" presId="urn:microsoft.com/office/officeart/2005/8/layout/hierarchy2"/>
    <dgm:cxn modelId="{40CF4C82-CB0C-44C9-85A7-B322584D2E2A}" type="presOf" srcId="{4C04072F-19CD-45FE-B609-ED43E27CDE46}" destId="{B9F22515-CC28-45BC-BCA6-BBDE3EC9070C}" srcOrd="0" destOrd="0" presId="urn:microsoft.com/office/officeart/2005/8/layout/hierarchy2"/>
    <dgm:cxn modelId="{2CD6B8F7-07CF-43A7-AE96-7D277BBAC52F}" type="presOf" srcId="{02E2DA82-A08C-49A5-AD8A-B33FF2CE557E}" destId="{3D765B41-0D0E-4984-8CEE-6564AAF60CF9}" srcOrd="1" destOrd="0" presId="urn:microsoft.com/office/officeart/2005/8/layout/hierarchy2"/>
    <dgm:cxn modelId="{D794738C-D7F9-4FB7-B330-8C2FB3390F19}" type="presOf" srcId="{BCEAAF00-67C0-412A-B8E4-5C34B3D59381}" destId="{CF000628-A746-4BFA-8DDF-90791D2F244A}" srcOrd="0" destOrd="0" presId="urn:microsoft.com/office/officeart/2005/8/layout/hierarchy2"/>
    <dgm:cxn modelId="{2622E07A-0C01-4961-A1A4-8F933BBD6062}" type="presOf" srcId="{8A1D6C01-C808-4881-9F2A-5F6A549E9209}" destId="{3B010568-DE50-494C-9FF4-C64C0B8BD5B9}" srcOrd="0" destOrd="0" presId="urn:microsoft.com/office/officeart/2005/8/layout/hierarchy2"/>
    <dgm:cxn modelId="{6D0BDEBB-31CE-4FE8-A2B3-281DBA0AA410}" type="presOf" srcId="{A570A6F1-C838-4682-9EA5-3827D38ABED5}" destId="{C63467E9-8739-4764-BFC2-EB4A1825E2A4}" srcOrd="0" destOrd="0" presId="urn:microsoft.com/office/officeart/2005/8/layout/hierarchy2"/>
    <dgm:cxn modelId="{DE321812-8783-4FCB-B651-E0C65DAD0698}" type="presOf" srcId="{AA7607AB-A828-4747-85BE-6FE38448A4DB}" destId="{F46E6DB7-A8B8-45D7-BE42-E8A9FA802F06}" srcOrd="0" destOrd="0" presId="urn:microsoft.com/office/officeart/2005/8/layout/hierarchy2"/>
    <dgm:cxn modelId="{9C392AB0-E763-4676-8F84-9C3E9FD36151}" type="presOf" srcId="{0B191F25-5D9E-4A94-B30F-FFEB7CB16CB7}" destId="{BDBD14AF-B1DC-45CA-9B6B-4C77DF715E6A}" srcOrd="0" destOrd="0" presId="urn:microsoft.com/office/officeart/2005/8/layout/hierarchy2"/>
    <dgm:cxn modelId="{57EC2BAC-BC32-4B3D-9CDB-9B86A0AA41F8}" type="presOf" srcId="{4C04072F-19CD-45FE-B609-ED43E27CDE46}" destId="{F90B16BE-D322-43BC-9717-42011392F056}" srcOrd="1" destOrd="0" presId="urn:microsoft.com/office/officeart/2005/8/layout/hierarchy2"/>
    <dgm:cxn modelId="{D8C14232-E469-4772-AD8D-5CA5A34A81BA}" type="presOf" srcId="{BA1B8B3E-869E-4ED0-B200-4D9AE8CB0973}" destId="{979D0EF6-10BC-4634-94A2-3EF77BE8992D}" srcOrd="0" destOrd="0" presId="urn:microsoft.com/office/officeart/2005/8/layout/hierarchy2"/>
    <dgm:cxn modelId="{FB56EADC-EB42-4E0A-AC82-5C94EC46B6E8}" srcId="{78E44227-D1A5-4DD0-A121-36BC5CAA37E8}" destId="{BCEAAF00-67C0-412A-B8E4-5C34B3D59381}" srcOrd="1" destOrd="0" parTransId="{2999E8AC-63B5-4831-A8D3-B3F91EF729AA}" sibTransId="{D1FFE9C8-ACFC-4379-9025-52CF7AF15C9B}"/>
    <dgm:cxn modelId="{3DE51882-50CE-41A9-94B1-783B705A9E34}" type="presOf" srcId="{0C3ED96A-DDAD-48A0-B83E-C039AB300B61}" destId="{3ABD3A39-EBCF-41ED-A38B-F6290502E93E}" srcOrd="0" destOrd="0" presId="urn:microsoft.com/office/officeart/2005/8/layout/hierarchy2"/>
    <dgm:cxn modelId="{531A3603-B885-41C2-A692-56ACAB4640AA}" type="presOf" srcId="{BA1B8B3E-869E-4ED0-B200-4D9AE8CB0973}" destId="{9BF76FA0-48A8-4925-B1C8-5FFFFECBAB2D}" srcOrd="1" destOrd="0" presId="urn:microsoft.com/office/officeart/2005/8/layout/hierarchy2"/>
    <dgm:cxn modelId="{20E5F799-8951-4E15-8D86-90CFB4457FFF}" type="presOf" srcId="{DC64897A-7603-4794-AED4-8F6368F1B792}" destId="{571C1099-E75A-42C0-B51E-F3E047FE290C}" srcOrd="1" destOrd="0" presId="urn:microsoft.com/office/officeart/2005/8/layout/hierarchy2"/>
    <dgm:cxn modelId="{355AE4B1-3D3B-4DDB-A14C-199CEDEE43A9}" type="presOf" srcId="{2999E8AC-63B5-4831-A8D3-B3F91EF729AA}" destId="{91A6A576-BE24-47FB-9CFA-9FCDC0628625}" srcOrd="1" destOrd="0" presId="urn:microsoft.com/office/officeart/2005/8/layout/hierarchy2"/>
    <dgm:cxn modelId="{D46B91F9-77D2-47E0-A820-AF5882673971}" type="presOf" srcId="{78E44227-D1A5-4DD0-A121-36BC5CAA37E8}" destId="{478B6844-6084-479D-8DE8-207B7C7DF4B5}" srcOrd="0" destOrd="0" presId="urn:microsoft.com/office/officeart/2005/8/layout/hierarchy2"/>
    <dgm:cxn modelId="{EE8941BB-38BB-44D5-8BAE-D1482217E31F}" srcId="{BCEAAF00-67C0-412A-B8E4-5C34B3D59381}" destId="{37B172AE-1D63-4604-B7D6-9E058D475E89}" srcOrd="1" destOrd="0" parTransId="{461A18A9-6192-4BA5-A8AA-53F82BDF1935}" sibTransId="{408CC208-8DC6-4551-8D0C-180436247A74}"/>
    <dgm:cxn modelId="{ABA01543-06E5-4F85-895D-5817891B2BF1}" type="presOf" srcId="{2E52EA64-8BDA-42C9-B658-D4EF50B4D5FC}" destId="{E2A52B36-7EF8-4AC8-91EC-451378B3E89D}" srcOrd="1" destOrd="0" presId="urn:microsoft.com/office/officeart/2005/8/layout/hierarchy2"/>
    <dgm:cxn modelId="{66B6FCFD-7FF9-4123-B20A-3733C91C38B1}" srcId="{78E44227-D1A5-4DD0-A121-36BC5CAA37E8}" destId="{8A1D6C01-C808-4881-9F2A-5F6A549E9209}" srcOrd="2" destOrd="0" parTransId="{DC64897A-7603-4794-AED4-8F6368F1B792}" sibTransId="{A95229E0-7E34-4D14-BE4F-DFCC3CC62A70}"/>
    <dgm:cxn modelId="{465C7B95-A8B4-4E3F-A94C-395CF1394EC8}" type="presOf" srcId="{2E52EA64-8BDA-42C9-B658-D4EF50B4D5FC}" destId="{40FE4CF7-1A28-4DD8-9FF5-01A898BBC321}" srcOrd="0" destOrd="0" presId="urn:microsoft.com/office/officeart/2005/8/layout/hierarchy2"/>
    <dgm:cxn modelId="{2F85E581-1AF7-45EF-AFEE-BE588F747233}" type="presOf" srcId="{0D48153B-C7A7-4450-B124-AD2BC6694336}" destId="{34E65D33-742E-4EEF-942A-742ACE2DF9A0}" srcOrd="0" destOrd="0" presId="urn:microsoft.com/office/officeart/2005/8/layout/hierarchy2"/>
    <dgm:cxn modelId="{A2847001-28D8-4AC8-95C6-590859BD3021}" srcId="{8A1D6C01-C808-4881-9F2A-5F6A549E9209}" destId="{AA72D0B9-8428-42EC-92EC-97113D97E123}" srcOrd="1" destOrd="0" parTransId="{BA1B8B3E-869E-4ED0-B200-4D9AE8CB0973}" sibTransId="{445D24B5-C998-49BF-829F-69C14E6D6E7A}"/>
    <dgm:cxn modelId="{B4AB7074-73FF-4B31-BBEC-A5799A89A2E3}" srcId="{0D48153B-C7A7-4450-B124-AD2BC6694336}" destId="{78E44227-D1A5-4DD0-A121-36BC5CAA37E8}" srcOrd="0" destOrd="0" parTransId="{AE018D0E-49BC-48B5-A177-E21B4936E073}" sibTransId="{02F4C3F7-76EF-42C5-B797-4BF4AB44373B}"/>
    <dgm:cxn modelId="{DCA17D5E-591C-472D-9A58-1D49E74554D6}" type="presOf" srcId="{11BBCA57-A462-410D-8F0F-6D3FA0B45750}" destId="{E16931D9-68AF-4034-AF3A-3C89C77EBF57}" srcOrd="0" destOrd="0" presId="urn:microsoft.com/office/officeart/2005/8/layout/hierarchy2"/>
    <dgm:cxn modelId="{06729150-61CA-4947-8C29-D55932BA3CD7}" type="presOf" srcId="{461A18A9-6192-4BA5-A8AA-53F82BDF1935}" destId="{F8A7259F-9B2E-43F2-9E07-EB0C5B3BE229}" srcOrd="0" destOrd="0" presId="urn:microsoft.com/office/officeart/2005/8/layout/hierarchy2"/>
    <dgm:cxn modelId="{93135154-AA4D-4020-88DD-2EF42A40154F}" srcId="{BCEAAF00-67C0-412A-B8E4-5C34B3D59381}" destId="{AA7607AB-A828-4747-85BE-6FE38448A4DB}" srcOrd="0" destOrd="0" parTransId="{02E2DA82-A08C-49A5-AD8A-B33FF2CE557E}" sibTransId="{76EBA419-21E2-4A15-82F0-B103F69D6308}"/>
    <dgm:cxn modelId="{E59631B1-CC0A-496B-A9EE-2899977F43E5}" srcId="{38B61279-B877-47C6-AF12-923300189784}" destId="{A570A6F1-C838-4682-9EA5-3827D38ABED5}" srcOrd="1" destOrd="0" parTransId="{2E52EA64-8BDA-42C9-B658-D4EF50B4D5FC}" sibTransId="{8D6B5332-E173-48F1-8782-6E4F09FC8718}"/>
    <dgm:cxn modelId="{B2C26C2D-2316-47F8-8F12-8A913DA0BDDD}" type="presParOf" srcId="{34E65D33-742E-4EEF-942A-742ACE2DF9A0}" destId="{C0FFD35B-8C43-4265-9EDC-D856FD5B6BFC}" srcOrd="0" destOrd="0" presId="urn:microsoft.com/office/officeart/2005/8/layout/hierarchy2"/>
    <dgm:cxn modelId="{C11E9B1B-BC75-403D-8C08-E6D3707798CA}" type="presParOf" srcId="{C0FFD35B-8C43-4265-9EDC-D856FD5B6BFC}" destId="{478B6844-6084-479D-8DE8-207B7C7DF4B5}" srcOrd="0" destOrd="0" presId="urn:microsoft.com/office/officeart/2005/8/layout/hierarchy2"/>
    <dgm:cxn modelId="{7026FD92-BC66-4A6F-A10A-74597F613D70}" type="presParOf" srcId="{C0FFD35B-8C43-4265-9EDC-D856FD5B6BFC}" destId="{0FEF8C62-6226-49EE-A655-1CC2C080D24C}" srcOrd="1" destOrd="0" presId="urn:microsoft.com/office/officeart/2005/8/layout/hierarchy2"/>
    <dgm:cxn modelId="{AC1A08FE-C206-4CC3-B9E7-FEFF2F304467}" type="presParOf" srcId="{0FEF8C62-6226-49EE-A655-1CC2C080D24C}" destId="{E16931D9-68AF-4034-AF3A-3C89C77EBF57}" srcOrd="0" destOrd="0" presId="urn:microsoft.com/office/officeart/2005/8/layout/hierarchy2"/>
    <dgm:cxn modelId="{71DC504D-6118-46F9-B5B0-19E3452B8356}" type="presParOf" srcId="{E16931D9-68AF-4034-AF3A-3C89C77EBF57}" destId="{73230285-C19C-4B3F-97BE-4CE9DB30178B}" srcOrd="0" destOrd="0" presId="urn:microsoft.com/office/officeart/2005/8/layout/hierarchy2"/>
    <dgm:cxn modelId="{E88EF03A-7F05-4939-AB6E-AEB2AE429588}" type="presParOf" srcId="{0FEF8C62-6226-49EE-A655-1CC2C080D24C}" destId="{1EECDE08-BA04-4158-B0F7-615F811EB5D5}" srcOrd="1" destOrd="0" presId="urn:microsoft.com/office/officeart/2005/8/layout/hierarchy2"/>
    <dgm:cxn modelId="{034E3E8F-D2BE-43F1-9945-3547401E6941}" type="presParOf" srcId="{1EECDE08-BA04-4158-B0F7-615F811EB5D5}" destId="{45741235-8260-4F9A-93CB-DBC1140E753E}" srcOrd="0" destOrd="0" presId="urn:microsoft.com/office/officeart/2005/8/layout/hierarchy2"/>
    <dgm:cxn modelId="{264874CF-28C5-45F1-A36E-3FC6EA20570A}" type="presParOf" srcId="{1EECDE08-BA04-4158-B0F7-615F811EB5D5}" destId="{363BC3DC-8FB2-422B-B5D2-887E4B72E827}" srcOrd="1" destOrd="0" presId="urn:microsoft.com/office/officeart/2005/8/layout/hierarchy2"/>
    <dgm:cxn modelId="{FA58EECF-D36C-43E4-B2EA-5496D32ACBF9}" type="presParOf" srcId="{363BC3DC-8FB2-422B-B5D2-887E4B72E827}" destId="{3ABD3A39-EBCF-41ED-A38B-F6290502E93E}" srcOrd="0" destOrd="0" presId="urn:microsoft.com/office/officeart/2005/8/layout/hierarchy2"/>
    <dgm:cxn modelId="{9B0D70DB-BAF3-4265-9CCC-460870A146E2}" type="presParOf" srcId="{3ABD3A39-EBCF-41ED-A38B-F6290502E93E}" destId="{26DD1FB0-7DD2-4BDC-B911-832BB6EF1DA4}" srcOrd="0" destOrd="0" presId="urn:microsoft.com/office/officeart/2005/8/layout/hierarchy2"/>
    <dgm:cxn modelId="{9279D44D-0AE4-4B64-817C-F1B782AB4B53}" type="presParOf" srcId="{363BC3DC-8FB2-422B-B5D2-887E4B72E827}" destId="{29F83B95-3AA1-493C-BDD4-3C820E9630F0}" srcOrd="1" destOrd="0" presId="urn:microsoft.com/office/officeart/2005/8/layout/hierarchy2"/>
    <dgm:cxn modelId="{C21C2B32-4596-4AB2-99A0-0CEADB2D7C2B}" type="presParOf" srcId="{29F83B95-3AA1-493C-BDD4-3C820E9630F0}" destId="{F98FE048-40AA-4CE5-B2CB-A96BB2332FBB}" srcOrd="0" destOrd="0" presId="urn:microsoft.com/office/officeart/2005/8/layout/hierarchy2"/>
    <dgm:cxn modelId="{FFB787BA-7E56-4C2C-A759-0673885AC318}" type="presParOf" srcId="{29F83B95-3AA1-493C-BDD4-3C820E9630F0}" destId="{D8FA62C7-0815-4DCA-BC87-1462DBFF1367}" srcOrd="1" destOrd="0" presId="urn:microsoft.com/office/officeart/2005/8/layout/hierarchy2"/>
    <dgm:cxn modelId="{50E78A6F-F5BC-464E-8F3F-CC565D1D1BD9}" type="presParOf" srcId="{363BC3DC-8FB2-422B-B5D2-887E4B72E827}" destId="{40FE4CF7-1A28-4DD8-9FF5-01A898BBC321}" srcOrd="2" destOrd="0" presId="urn:microsoft.com/office/officeart/2005/8/layout/hierarchy2"/>
    <dgm:cxn modelId="{31CDB2FA-109E-4246-96AF-23910D4DADB6}" type="presParOf" srcId="{40FE4CF7-1A28-4DD8-9FF5-01A898BBC321}" destId="{E2A52B36-7EF8-4AC8-91EC-451378B3E89D}" srcOrd="0" destOrd="0" presId="urn:microsoft.com/office/officeart/2005/8/layout/hierarchy2"/>
    <dgm:cxn modelId="{E93BC907-8E52-4FB3-92A2-0EB08D3AE620}" type="presParOf" srcId="{363BC3DC-8FB2-422B-B5D2-887E4B72E827}" destId="{DDB7F17A-7B04-4EA3-9286-5CFA09B549BA}" srcOrd="3" destOrd="0" presId="urn:microsoft.com/office/officeart/2005/8/layout/hierarchy2"/>
    <dgm:cxn modelId="{055D9A9B-C350-4074-A494-77E78F44C35A}" type="presParOf" srcId="{DDB7F17A-7B04-4EA3-9286-5CFA09B549BA}" destId="{C63467E9-8739-4764-BFC2-EB4A1825E2A4}" srcOrd="0" destOrd="0" presId="urn:microsoft.com/office/officeart/2005/8/layout/hierarchy2"/>
    <dgm:cxn modelId="{4AC3CAB4-60D6-4FD9-95B2-1980DCE6B54D}" type="presParOf" srcId="{DDB7F17A-7B04-4EA3-9286-5CFA09B549BA}" destId="{9FB62957-0FF8-40E8-9494-CA46331316E9}" srcOrd="1" destOrd="0" presId="urn:microsoft.com/office/officeart/2005/8/layout/hierarchy2"/>
    <dgm:cxn modelId="{E9AFB86E-3B57-4FA4-9545-170366E9F0EE}" type="presParOf" srcId="{0FEF8C62-6226-49EE-A655-1CC2C080D24C}" destId="{D3D182EE-8711-4A8C-83E3-F66D3C33EF68}" srcOrd="2" destOrd="0" presId="urn:microsoft.com/office/officeart/2005/8/layout/hierarchy2"/>
    <dgm:cxn modelId="{CF4343B4-2A97-43D1-85B7-61F84542B62C}" type="presParOf" srcId="{D3D182EE-8711-4A8C-83E3-F66D3C33EF68}" destId="{91A6A576-BE24-47FB-9CFA-9FCDC0628625}" srcOrd="0" destOrd="0" presId="urn:microsoft.com/office/officeart/2005/8/layout/hierarchy2"/>
    <dgm:cxn modelId="{49517DF1-F11A-40DA-A0E4-319D72E15C66}" type="presParOf" srcId="{0FEF8C62-6226-49EE-A655-1CC2C080D24C}" destId="{C9DEB368-717F-4B33-BF6E-240C16A93335}" srcOrd="3" destOrd="0" presId="urn:microsoft.com/office/officeart/2005/8/layout/hierarchy2"/>
    <dgm:cxn modelId="{6D2CD61E-E329-4298-A71C-F8707E30D91B}" type="presParOf" srcId="{C9DEB368-717F-4B33-BF6E-240C16A93335}" destId="{CF000628-A746-4BFA-8DDF-90791D2F244A}" srcOrd="0" destOrd="0" presId="urn:microsoft.com/office/officeart/2005/8/layout/hierarchy2"/>
    <dgm:cxn modelId="{88874094-8B17-45DA-898A-834E1A5BA644}" type="presParOf" srcId="{C9DEB368-717F-4B33-BF6E-240C16A93335}" destId="{B3C49A86-9D86-44BC-975F-C38AA8CF9557}" srcOrd="1" destOrd="0" presId="urn:microsoft.com/office/officeart/2005/8/layout/hierarchy2"/>
    <dgm:cxn modelId="{0BB80B7F-3B2F-489A-80E8-7C7B7329DE71}" type="presParOf" srcId="{B3C49A86-9D86-44BC-975F-C38AA8CF9557}" destId="{8918BC27-D2D7-4F87-8DEE-F48B2CC15E9B}" srcOrd="0" destOrd="0" presId="urn:microsoft.com/office/officeart/2005/8/layout/hierarchy2"/>
    <dgm:cxn modelId="{3C162013-CBD6-4268-BA56-D4BA38C92EA4}" type="presParOf" srcId="{8918BC27-D2D7-4F87-8DEE-F48B2CC15E9B}" destId="{3D765B41-0D0E-4984-8CEE-6564AAF60CF9}" srcOrd="0" destOrd="0" presId="urn:microsoft.com/office/officeart/2005/8/layout/hierarchy2"/>
    <dgm:cxn modelId="{0E522248-277A-4904-A648-D29E24121CE4}" type="presParOf" srcId="{B3C49A86-9D86-44BC-975F-C38AA8CF9557}" destId="{8C37D19E-9D45-4283-BB5A-848FB507DC92}" srcOrd="1" destOrd="0" presId="urn:microsoft.com/office/officeart/2005/8/layout/hierarchy2"/>
    <dgm:cxn modelId="{92307EB9-7186-4C3D-88D7-2D07FA564533}" type="presParOf" srcId="{8C37D19E-9D45-4283-BB5A-848FB507DC92}" destId="{F46E6DB7-A8B8-45D7-BE42-E8A9FA802F06}" srcOrd="0" destOrd="0" presId="urn:microsoft.com/office/officeart/2005/8/layout/hierarchy2"/>
    <dgm:cxn modelId="{E68594C2-B5DA-4FF7-B412-255FC2F90284}" type="presParOf" srcId="{8C37D19E-9D45-4283-BB5A-848FB507DC92}" destId="{1D3385CB-D10D-4F15-B114-D9D72CB6F872}" srcOrd="1" destOrd="0" presId="urn:microsoft.com/office/officeart/2005/8/layout/hierarchy2"/>
    <dgm:cxn modelId="{C9094CA7-B8FE-4F82-A3BA-DF9B7CD14849}" type="presParOf" srcId="{B3C49A86-9D86-44BC-975F-C38AA8CF9557}" destId="{F8A7259F-9B2E-43F2-9E07-EB0C5B3BE229}" srcOrd="2" destOrd="0" presId="urn:microsoft.com/office/officeart/2005/8/layout/hierarchy2"/>
    <dgm:cxn modelId="{FB6DCC87-814B-4472-B3A4-89EB5698DA05}" type="presParOf" srcId="{F8A7259F-9B2E-43F2-9E07-EB0C5B3BE229}" destId="{A3AEFC74-814C-4054-A816-F7BBC5B324C7}" srcOrd="0" destOrd="0" presId="urn:microsoft.com/office/officeart/2005/8/layout/hierarchy2"/>
    <dgm:cxn modelId="{CB9C2B42-F20B-4BE1-AFFA-95EDC3278EB0}" type="presParOf" srcId="{B3C49A86-9D86-44BC-975F-C38AA8CF9557}" destId="{D949C309-B252-4204-9FDB-DCA87EC0A032}" srcOrd="3" destOrd="0" presId="urn:microsoft.com/office/officeart/2005/8/layout/hierarchy2"/>
    <dgm:cxn modelId="{94711000-F924-48FF-A14D-A2FDE40CE4C5}" type="presParOf" srcId="{D949C309-B252-4204-9FDB-DCA87EC0A032}" destId="{BE76185A-2414-42C8-9E52-309F994909C0}" srcOrd="0" destOrd="0" presId="urn:microsoft.com/office/officeart/2005/8/layout/hierarchy2"/>
    <dgm:cxn modelId="{6DBB8FEA-3615-4EEA-BD41-647118F3CC8C}" type="presParOf" srcId="{D949C309-B252-4204-9FDB-DCA87EC0A032}" destId="{5D80A7DB-AB84-4C9B-A123-B2C4810D6FC3}" srcOrd="1" destOrd="0" presId="urn:microsoft.com/office/officeart/2005/8/layout/hierarchy2"/>
    <dgm:cxn modelId="{60C56174-CB91-4A66-8AC1-14E4190D7A8F}" type="presParOf" srcId="{0FEF8C62-6226-49EE-A655-1CC2C080D24C}" destId="{2219A1C4-9604-4774-99A1-09C3C1E93533}" srcOrd="4" destOrd="0" presId="urn:microsoft.com/office/officeart/2005/8/layout/hierarchy2"/>
    <dgm:cxn modelId="{5DA00DAD-109A-464F-A107-18E69CBC92B4}" type="presParOf" srcId="{2219A1C4-9604-4774-99A1-09C3C1E93533}" destId="{571C1099-E75A-42C0-B51E-F3E047FE290C}" srcOrd="0" destOrd="0" presId="urn:microsoft.com/office/officeart/2005/8/layout/hierarchy2"/>
    <dgm:cxn modelId="{759243D6-6D93-475B-AD33-282DD397DFC9}" type="presParOf" srcId="{0FEF8C62-6226-49EE-A655-1CC2C080D24C}" destId="{9DADD1F1-D9E5-47F2-881F-4AF2E50B2929}" srcOrd="5" destOrd="0" presId="urn:microsoft.com/office/officeart/2005/8/layout/hierarchy2"/>
    <dgm:cxn modelId="{A148087C-383D-40F8-80C4-B64967B94055}" type="presParOf" srcId="{9DADD1F1-D9E5-47F2-881F-4AF2E50B2929}" destId="{3B010568-DE50-494C-9FF4-C64C0B8BD5B9}" srcOrd="0" destOrd="0" presId="urn:microsoft.com/office/officeart/2005/8/layout/hierarchy2"/>
    <dgm:cxn modelId="{5EAFAEDE-39B5-40DB-BA65-31A3DA1C0579}" type="presParOf" srcId="{9DADD1F1-D9E5-47F2-881F-4AF2E50B2929}" destId="{536B3FE6-F4B8-440C-BF34-F6DA07B91BB6}" srcOrd="1" destOrd="0" presId="urn:microsoft.com/office/officeart/2005/8/layout/hierarchy2"/>
    <dgm:cxn modelId="{4EF06100-C5D0-4BFC-A84B-991758C6AABC}" type="presParOf" srcId="{536B3FE6-F4B8-440C-BF34-F6DA07B91BB6}" destId="{B9F22515-CC28-45BC-BCA6-BBDE3EC9070C}" srcOrd="0" destOrd="0" presId="urn:microsoft.com/office/officeart/2005/8/layout/hierarchy2"/>
    <dgm:cxn modelId="{EA242FB5-E8B7-40C5-AB5D-1A35B65A693A}" type="presParOf" srcId="{B9F22515-CC28-45BC-BCA6-BBDE3EC9070C}" destId="{F90B16BE-D322-43BC-9717-42011392F056}" srcOrd="0" destOrd="0" presId="urn:microsoft.com/office/officeart/2005/8/layout/hierarchy2"/>
    <dgm:cxn modelId="{97ADA6AB-9491-49CB-B7FD-791711A9A4D4}" type="presParOf" srcId="{536B3FE6-F4B8-440C-BF34-F6DA07B91BB6}" destId="{B3AF474C-819D-4BB6-B4C9-4CAEF415CDF2}" srcOrd="1" destOrd="0" presId="urn:microsoft.com/office/officeart/2005/8/layout/hierarchy2"/>
    <dgm:cxn modelId="{7A8D3159-0E3A-4FF6-9DD5-7C59CA6EEC4B}" type="presParOf" srcId="{B3AF474C-819D-4BB6-B4C9-4CAEF415CDF2}" destId="{BDBD14AF-B1DC-45CA-9B6B-4C77DF715E6A}" srcOrd="0" destOrd="0" presId="urn:microsoft.com/office/officeart/2005/8/layout/hierarchy2"/>
    <dgm:cxn modelId="{9AB025EA-F21A-484B-A762-D5F09BE90058}" type="presParOf" srcId="{B3AF474C-819D-4BB6-B4C9-4CAEF415CDF2}" destId="{B9B715CE-FCAA-4558-9681-FDACFC743ACE}" srcOrd="1" destOrd="0" presId="urn:microsoft.com/office/officeart/2005/8/layout/hierarchy2"/>
    <dgm:cxn modelId="{C3ADABF0-8264-4A94-B3D4-A32A69D8FC24}" type="presParOf" srcId="{536B3FE6-F4B8-440C-BF34-F6DA07B91BB6}" destId="{979D0EF6-10BC-4634-94A2-3EF77BE8992D}" srcOrd="2" destOrd="0" presId="urn:microsoft.com/office/officeart/2005/8/layout/hierarchy2"/>
    <dgm:cxn modelId="{3790645F-148B-4708-A6A6-9F57FA3EC360}" type="presParOf" srcId="{979D0EF6-10BC-4634-94A2-3EF77BE8992D}" destId="{9BF76FA0-48A8-4925-B1C8-5FFFFECBAB2D}" srcOrd="0" destOrd="0" presId="urn:microsoft.com/office/officeart/2005/8/layout/hierarchy2"/>
    <dgm:cxn modelId="{08F5B7C6-2CF2-47EE-934B-A4C5FA7AA538}" type="presParOf" srcId="{536B3FE6-F4B8-440C-BF34-F6DA07B91BB6}" destId="{2D442FB8-BB91-482B-854C-A65AA2F5E849}" srcOrd="3" destOrd="0" presId="urn:microsoft.com/office/officeart/2005/8/layout/hierarchy2"/>
    <dgm:cxn modelId="{5AC3C156-60B6-4634-AE0F-98BBB3B87179}" type="presParOf" srcId="{2D442FB8-BB91-482B-854C-A65AA2F5E849}" destId="{7FAB3CCE-B6B6-463E-A5D9-1A7432A603B9}" srcOrd="0" destOrd="0" presId="urn:microsoft.com/office/officeart/2005/8/layout/hierarchy2"/>
    <dgm:cxn modelId="{46F5FE84-7048-4165-8945-B67E60851591}" type="presParOf" srcId="{2D442FB8-BB91-482B-854C-A65AA2F5E849}" destId="{9F459F7F-FFC7-44B3-9C0D-E16BC06FA283}"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0">
          <a:gsLst>
            <a:gs pos="0">
              <a:srgbClr val="03D4A8"/>
            </a:gs>
            <a:gs pos="25000">
              <a:srgbClr val="21D6E0"/>
            </a:gs>
            <a:gs pos="75000">
              <a:srgbClr val="0087E6"/>
            </a:gs>
            <a:gs pos="100000">
              <a:srgbClr val="005CBF"/>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8B6844-6084-479D-8DE8-207B7C7DF4B5}">
      <dsp:nvSpPr>
        <dsp:cNvPr id="0" name=""/>
        <dsp:cNvSpPr/>
      </dsp:nvSpPr>
      <dsp:spPr>
        <a:xfrm>
          <a:off x="5" y="1523999"/>
          <a:ext cx="2344929" cy="167879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en-US" sz="2800" b="1" u="none" kern="1200" dirty="0" smtClean="0">
              <a:solidFill>
                <a:srgbClr val="FF0000"/>
              </a:solidFill>
            </a:rPr>
            <a:t>Layers of the Earth </a:t>
          </a:r>
          <a:endParaRPr lang="ar-EG" sz="2800" b="1" u="none" kern="1200" dirty="0">
            <a:solidFill>
              <a:srgbClr val="FF0000"/>
            </a:solidFill>
          </a:endParaRPr>
        </a:p>
      </dsp:txBody>
      <dsp:txXfrm>
        <a:off x="5" y="1523999"/>
        <a:ext cx="2344929" cy="1678792"/>
      </dsp:txXfrm>
    </dsp:sp>
    <dsp:sp modelId="{E16931D9-68AF-4034-AF3A-3C89C77EBF57}">
      <dsp:nvSpPr>
        <dsp:cNvPr id="0" name=""/>
        <dsp:cNvSpPr/>
      </dsp:nvSpPr>
      <dsp:spPr>
        <a:xfrm rot="17089126">
          <a:off x="1700557" y="1515747"/>
          <a:ext cx="1731644" cy="21248"/>
        </a:xfrm>
        <a:custGeom>
          <a:avLst/>
          <a:gdLst/>
          <a:ahLst/>
          <a:cxnLst/>
          <a:rect l="0" t="0" r="0" b="0"/>
          <a:pathLst>
            <a:path>
              <a:moveTo>
                <a:pt x="0" y="10624"/>
              </a:moveTo>
              <a:lnTo>
                <a:pt x="1731644" y="1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ar-EG" sz="600" kern="1200"/>
        </a:p>
      </dsp:txBody>
      <dsp:txXfrm rot="17089126">
        <a:off x="2523088" y="1483080"/>
        <a:ext cx="86582" cy="86582"/>
      </dsp:txXfrm>
    </dsp:sp>
    <dsp:sp modelId="{45741235-8260-4F9A-93CB-DBC1140E753E}">
      <dsp:nvSpPr>
        <dsp:cNvPr id="0" name=""/>
        <dsp:cNvSpPr/>
      </dsp:nvSpPr>
      <dsp:spPr>
        <a:xfrm>
          <a:off x="2787824" y="178154"/>
          <a:ext cx="2817905" cy="1022383"/>
        </a:xfrm>
        <a:prstGeom prst="roundRect">
          <a:avLst>
            <a:gd name="adj" fmla="val 10000"/>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en-US" sz="3600" b="1" kern="1200" dirty="0" smtClean="0">
              <a:solidFill>
                <a:srgbClr val="FF0000"/>
              </a:solidFill>
              <a:latin typeface="+mn-lt"/>
              <a:ea typeface="+mn-ea"/>
              <a:cs typeface="+mn-cs"/>
            </a:rPr>
            <a:t>1-Crust</a:t>
          </a:r>
          <a:endParaRPr lang="ar-EG" sz="2400" kern="1200" dirty="0">
            <a:solidFill>
              <a:srgbClr val="FF0000"/>
            </a:solidFill>
          </a:endParaRPr>
        </a:p>
      </dsp:txBody>
      <dsp:txXfrm>
        <a:off x="2787824" y="178154"/>
        <a:ext cx="2817905" cy="1022383"/>
      </dsp:txXfrm>
    </dsp:sp>
    <dsp:sp modelId="{3ABD3A39-EBCF-41ED-A38B-F6290502E93E}">
      <dsp:nvSpPr>
        <dsp:cNvPr id="0" name=""/>
        <dsp:cNvSpPr/>
      </dsp:nvSpPr>
      <dsp:spPr>
        <a:xfrm rot="19524440">
          <a:off x="5549122" y="496937"/>
          <a:ext cx="640383" cy="21248"/>
        </a:xfrm>
        <a:custGeom>
          <a:avLst/>
          <a:gdLst/>
          <a:ahLst/>
          <a:cxnLst/>
          <a:rect l="0" t="0" r="0" b="0"/>
          <a:pathLst>
            <a:path>
              <a:moveTo>
                <a:pt x="0" y="10624"/>
              </a:moveTo>
              <a:lnTo>
                <a:pt x="640383"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9524440">
        <a:off x="5853304" y="491551"/>
        <a:ext cx="32019" cy="32019"/>
      </dsp:txXfrm>
    </dsp:sp>
    <dsp:sp modelId="{F98FE048-40AA-4CE5-B2CB-A96BB2332FBB}">
      <dsp:nvSpPr>
        <dsp:cNvPr id="0" name=""/>
        <dsp:cNvSpPr/>
      </dsp:nvSpPr>
      <dsp:spPr>
        <a:xfrm>
          <a:off x="6132898" y="24433"/>
          <a:ext cx="2623129" cy="60268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en-US" sz="2400" b="1" u="sng" kern="1200" dirty="0" smtClean="0">
              <a:hlinkClick xmlns:r="http://schemas.openxmlformats.org/officeDocument/2006/relationships" r:id="rId1" tooltip="Continental crust"/>
            </a:rPr>
            <a:t>continental crust</a:t>
          </a:r>
          <a:r>
            <a:rPr lang="ar-EG" sz="2400" b="1" u="sng" kern="1200" dirty="0" smtClean="0"/>
            <a:t> </a:t>
          </a:r>
          <a:r>
            <a:rPr lang="en-US" sz="2400" b="1" u="sng" kern="1200" dirty="0" smtClean="0"/>
            <a:t>A-</a:t>
          </a:r>
          <a:endParaRPr lang="ar-EG" sz="2400" u="sng" kern="1200" dirty="0"/>
        </a:p>
      </dsp:txBody>
      <dsp:txXfrm>
        <a:off x="6132898" y="24433"/>
        <a:ext cx="2623129" cy="602685"/>
      </dsp:txXfrm>
    </dsp:sp>
    <dsp:sp modelId="{40FE4CF7-1A28-4DD8-9FF5-01A898BBC321}">
      <dsp:nvSpPr>
        <dsp:cNvPr id="0" name=""/>
        <dsp:cNvSpPr/>
      </dsp:nvSpPr>
      <dsp:spPr>
        <a:xfrm rot="2556026">
          <a:off x="5511227" y="921104"/>
          <a:ext cx="716172" cy="21248"/>
        </a:xfrm>
        <a:custGeom>
          <a:avLst/>
          <a:gdLst/>
          <a:ahLst/>
          <a:cxnLst/>
          <a:rect l="0" t="0" r="0" b="0"/>
          <a:pathLst>
            <a:path>
              <a:moveTo>
                <a:pt x="0" y="10624"/>
              </a:moveTo>
              <a:lnTo>
                <a:pt x="716172"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2556026">
        <a:off x="5851409" y="913824"/>
        <a:ext cx="35808" cy="35808"/>
      </dsp:txXfrm>
    </dsp:sp>
    <dsp:sp modelId="{C63467E9-8739-4764-BFC2-EB4A1825E2A4}">
      <dsp:nvSpPr>
        <dsp:cNvPr id="0" name=""/>
        <dsp:cNvSpPr/>
      </dsp:nvSpPr>
      <dsp:spPr>
        <a:xfrm>
          <a:off x="6132898" y="872767"/>
          <a:ext cx="2611027" cy="602685"/>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en-US" sz="2800" b="1" u="none" kern="1200" dirty="0" smtClean="0">
              <a:hlinkClick xmlns:r="http://schemas.openxmlformats.org/officeDocument/2006/relationships" r:id="rId2" tooltip="Oceanic crust"/>
            </a:rPr>
            <a:t>oceanic crust</a:t>
          </a:r>
          <a:r>
            <a:rPr lang="ar-EG" sz="2800" b="1" u="none" kern="1200" dirty="0" smtClean="0"/>
            <a:t> </a:t>
          </a:r>
          <a:r>
            <a:rPr lang="en-US" sz="2800" b="1" u="none" kern="1200" dirty="0" smtClean="0"/>
            <a:t>B-</a:t>
          </a:r>
          <a:endParaRPr lang="ar-EG" sz="2800" u="none" kern="1200" dirty="0"/>
        </a:p>
      </dsp:txBody>
      <dsp:txXfrm>
        <a:off x="6132898" y="872767"/>
        <a:ext cx="2611027" cy="602685"/>
      </dsp:txXfrm>
    </dsp:sp>
    <dsp:sp modelId="{D3D182EE-8711-4A8C-83E3-F66D3C33EF68}">
      <dsp:nvSpPr>
        <dsp:cNvPr id="0" name=""/>
        <dsp:cNvSpPr/>
      </dsp:nvSpPr>
      <dsp:spPr>
        <a:xfrm rot="378069">
          <a:off x="2343651" y="2376092"/>
          <a:ext cx="424965" cy="21248"/>
        </a:xfrm>
        <a:custGeom>
          <a:avLst/>
          <a:gdLst/>
          <a:ahLst/>
          <a:cxnLst/>
          <a:rect l="0" t="0" r="0" b="0"/>
          <a:pathLst>
            <a:path>
              <a:moveTo>
                <a:pt x="0" y="10624"/>
              </a:moveTo>
              <a:lnTo>
                <a:pt x="424965" y="1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378069">
        <a:off x="2545509" y="2376093"/>
        <a:ext cx="21248" cy="21248"/>
      </dsp:txXfrm>
    </dsp:sp>
    <dsp:sp modelId="{CF000628-A746-4BFA-8DDF-90791D2F244A}">
      <dsp:nvSpPr>
        <dsp:cNvPr id="0" name=""/>
        <dsp:cNvSpPr/>
      </dsp:nvSpPr>
      <dsp:spPr>
        <a:xfrm>
          <a:off x="2767332" y="1822486"/>
          <a:ext cx="2604060" cy="1175104"/>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en-US" sz="3600" b="1" kern="1200" dirty="0" smtClean="0">
              <a:solidFill>
                <a:srgbClr val="FF0000"/>
              </a:solidFill>
            </a:rPr>
            <a:t>2- Mantle</a:t>
          </a:r>
          <a:endParaRPr lang="ar-EG" sz="3600" kern="1200" dirty="0">
            <a:solidFill>
              <a:srgbClr val="FF0000"/>
            </a:solidFill>
          </a:endParaRPr>
        </a:p>
      </dsp:txBody>
      <dsp:txXfrm>
        <a:off x="2767332" y="1822486"/>
        <a:ext cx="2604060" cy="1175104"/>
      </dsp:txXfrm>
    </dsp:sp>
    <dsp:sp modelId="{8918BC27-D2D7-4F87-8DEE-F48B2CC15E9B}">
      <dsp:nvSpPr>
        <dsp:cNvPr id="0" name=""/>
        <dsp:cNvSpPr/>
      </dsp:nvSpPr>
      <dsp:spPr>
        <a:xfrm rot="19157839">
          <a:off x="5277030" y="2145020"/>
          <a:ext cx="780188" cy="21248"/>
        </a:xfrm>
        <a:custGeom>
          <a:avLst/>
          <a:gdLst/>
          <a:ahLst/>
          <a:cxnLst/>
          <a:rect l="0" t="0" r="0" b="0"/>
          <a:pathLst>
            <a:path>
              <a:moveTo>
                <a:pt x="0" y="10624"/>
              </a:moveTo>
              <a:lnTo>
                <a:pt x="780188"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9157839">
        <a:off x="5647620" y="2136139"/>
        <a:ext cx="39009" cy="39009"/>
      </dsp:txXfrm>
    </dsp:sp>
    <dsp:sp modelId="{F46E6DB7-A8B8-45D7-BE42-E8A9FA802F06}">
      <dsp:nvSpPr>
        <dsp:cNvPr id="0" name=""/>
        <dsp:cNvSpPr/>
      </dsp:nvSpPr>
      <dsp:spPr>
        <a:xfrm>
          <a:off x="5962856" y="1599908"/>
          <a:ext cx="2703021" cy="602685"/>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en-US" sz="2400" b="1" kern="1200" dirty="0" smtClean="0"/>
            <a:t>Lithosphere</a:t>
          </a:r>
          <a:r>
            <a:rPr lang="ar-EG" sz="2400" b="1" kern="1200" dirty="0" smtClean="0"/>
            <a:t> </a:t>
          </a:r>
          <a:r>
            <a:rPr lang="en-US" sz="2400" b="1" kern="1200" dirty="0" smtClean="0"/>
            <a:t>A-</a:t>
          </a:r>
          <a:endParaRPr lang="ar-EG" sz="2400" kern="1200" dirty="0"/>
        </a:p>
      </dsp:txBody>
      <dsp:txXfrm>
        <a:off x="5962856" y="1599908"/>
        <a:ext cx="2703021" cy="602685"/>
      </dsp:txXfrm>
    </dsp:sp>
    <dsp:sp modelId="{F8A7259F-9B2E-43F2-9E07-EB0C5B3BE229}">
      <dsp:nvSpPr>
        <dsp:cNvPr id="0" name=""/>
        <dsp:cNvSpPr/>
      </dsp:nvSpPr>
      <dsp:spPr>
        <a:xfrm rot="1622593">
          <a:off x="5329372" y="2574150"/>
          <a:ext cx="768643" cy="21248"/>
        </a:xfrm>
        <a:custGeom>
          <a:avLst/>
          <a:gdLst/>
          <a:ahLst/>
          <a:cxnLst/>
          <a:rect l="0" t="0" r="0" b="0"/>
          <a:pathLst>
            <a:path>
              <a:moveTo>
                <a:pt x="0" y="10624"/>
              </a:moveTo>
              <a:lnTo>
                <a:pt x="768643"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622593">
        <a:off x="5694478" y="2565558"/>
        <a:ext cx="38432" cy="38432"/>
      </dsp:txXfrm>
    </dsp:sp>
    <dsp:sp modelId="{BE76185A-2414-42C8-9E52-309F994909C0}">
      <dsp:nvSpPr>
        <dsp:cNvPr id="0" name=""/>
        <dsp:cNvSpPr/>
      </dsp:nvSpPr>
      <dsp:spPr>
        <a:xfrm>
          <a:off x="6055995" y="2458168"/>
          <a:ext cx="2553072" cy="602685"/>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en-US" sz="2400" b="1" kern="1200" dirty="0" smtClean="0"/>
            <a:t>Asthenosphere</a:t>
          </a:r>
          <a:r>
            <a:rPr lang="ar-EG" sz="2400" b="1" kern="1200" dirty="0" smtClean="0"/>
            <a:t> </a:t>
          </a:r>
          <a:r>
            <a:rPr lang="en-US" sz="2000" b="1" kern="1200" dirty="0" smtClean="0"/>
            <a:t>B-</a:t>
          </a:r>
          <a:endParaRPr lang="en-US" sz="2000" kern="1200" dirty="0"/>
        </a:p>
      </dsp:txBody>
      <dsp:txXfrm>
        <a:off x="6055995" y="2458168"/>
        <a:ext cx="2553072" cy="602685"/>
      </dsp:txXfrm>
    </dsp:sp>
    <dsp:sp modelId="{2219A1C4-9604-4774-99A1-09C3C1E93533}">
      <dsp:nvSpPr>
        <dsp:cNvPr id="0" name=""/>
        <dsp:cNvSpPr/>
      </dsp:nvSpPr>
      <dsp:spPr>
        <a:xfrm rot="4394193">
          <a:off x="1634232" y="3309095"/>
          <a:ext cx="1997535" cy="21248"/>
        </a:xfrm>
        <a:custGeom>
          <a:avLst/>
          <a:gdLst/>
          <a:ahLst/>
          <a:cxnLst/>
          <a:rect l="0" t="0" r="0" b="0"/>
          <a:pathLst>
            <a:path>
              <a:moveTo>
                <a:pt x="0" y="10624"/>
              </a:moveTo>
              <a:lnTo>
                <a:pt x="1997535" y="1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ar-EG" sz="700" kern="1200"/>
        </a:p>
      </dsp:txBody>
      <dsp:txXfrm rot="4394193">
        <a:off x="2583062" y="3269781"/>
        <a:ext cx="99876" cy="99876"/>
      </dsp:txXfrm>
    </dsp:sp>
    <dsp:sp modelId="{3B010568-DE50-494C-9FF4-C64C0B8BD5B9}">
      <dsp:nvSpPr>
        <dsp:cNvPr id="0" name=""/>
        <dsp:cNvSpPr/>
      </dsp:nvSpPr>
      <dsp:spPr>
        <a:xfrm>
          <a:off x="2921066" y="3744107"/>
          <a:ext cx="2567428" cy="1063872"/>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en-US" sz="3600" b="1" kern="1200" dirty="0" smtClean="0">
              <a:solidFill>
                <a:srgbClr val="FF0000"/>
              </a:solidFill>
            </a:rPr>
            <a:t>3- CORE</a:t>
          </a:r>
        </a:p>
      </dsp:txBody>
      <dsp:txXfrm>
        <a:off x="2921066" y="3744107"/>
        <a:ext cx="2567428" cy="1063872"/>
      </dsp:txXfrm>
    </dsp:sp>
    <dsp:sp modelId="{B9F22515-CC28-45BC-BCA6-BBDE3EC9070C}">
      <dsp:nvSpPr>
        <dsp:cNvPr id="0" name=""/>
        <dsp:cNvSpPr/>
      </dsp:nvSpPr>
      <dsp:spPr>
        <a:xfrm rot="19025784">
          <a:off x="5373018" y="3971540"/>
          <a:ext cx="863374" cy="21248"/>
        </a:xfrm>
        <a:custGeom>
          <a:avLst/>
          <a:gdLst/>
          <a:ahLst/>
          <a:cxnLst/>
          <a:rect l="0" t="0" r="0" b="0"/>
          <a:pathLst>
            <a:path>
              <a:moveTo>
                <a:pt x="0" y="10624"/>
              </a:moveTo>
              <a:lnTo>
                <a:pt x="863374"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9025784">
        <a:off x="5783121" y="3960580"/>
        <a:ext cx="43168" cy="43168"/>
      </dsp:txXfrm>
    </dsp:sp>
    <dsp:sp modelId="{BDBD14AF-B1DC-45CA-9B6B-4C77DF715E6A}">
      <dsp:nvSpPr>
        <dsp:cNvPr id="0" name=""/>
        <dsp:cNvSpPr/>
      </dsp:nvSpPr>
      <dsp:spPr>
        <a:xfrm>
          <a:off x="6120917" y="3248138"/>
          <a:ext cx="2488151" cy="880294"/>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b="1" u="none" kern="1200" dirty="0" smtClean="0">
              <a:solidFill>
                <a:srgbClr val="FF0000"/>
              </a:solidFill>
            </a:rPr>
            <a:t> A- Outer Core</a:t>
          </a:r>
          <a:endParaRPr lang="ar-EG" sz="2800" u="none" kern="1200" dirty="0">
            <a:solidFill>
              <a:srgbClr val="FF0000"/>
            </a:solidFill>
          </a:endParaRPr>
        </a:p>
      </dsp:txBody>
      <dsp:txXfrm>
        <a:off x="6120917" y="3248138"/>
        <a:ext cx="2488151" cy="880294"/>
      </dsp:txXfrm>
    </dsp:sp>
    <dsp:sp modelId="{979D0EF6-10BC-4634-94A2-3EF77BE8992D}">
      <dsp:nvSpPr>
        <dsp:cNvPr id="0" name=""/>
        <dsp:cNvSpPr/>
      </dsp:nvSpPr>
      <dsp:spPr>
        <a:xfrm rot="1582042">
          <a:off x="5441369" y="4466598"/>
          <a:ext cx="905960" cy="21248"/>
        </a:xfrm>
        <a:custGeom>
          <a:avLst/>
          <a:gdLst/>
          <a:ahLst/>
          <a:cxnLst/>
          <a:rect l="0" t="0" r="0" b="0"/>
          <a:pathLst>
            <a:path>
              <a:moveTo>
                <a:pt x="0" y="10624"/>
              </a:moveTo>
              <a:lnTo>
                <a:pt x="905960"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EG" sz="500" kern="1200"/>
        </a:p>
      </dsp:txBody>
      <dsp:txXfrm rot="1582042">
        <a:off x="5871700" y="4454574"/>
        <a:ext cx="45298" cy="45298"/>
      </dsp:txXfrm>
    </dsp:sp>
    <dsp:sp modelId="{7FAB3CCE-B6B6-463E-A5D9-1A7432A603B9}">
      <dsp:nvSpPr>
        <dsp:cNvPr id="0" name=""/>
        <dsp:cNvSpPr/>
      </dsp:nvSpPr>
      <dsp:spPr>
        <a:xfrm>
          <a:off x="6300204" y="4251406"/>
          <a:ext cx="2231998" cy="853993"/>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b="1" u="none" kern="1200" dirty="0" smtClean="0">
              <a:solidFill>
                <a:srgbClr val="FF0000"/>
              </a:solidFill>
            </a:rPr>
            <a:t>  B- Inner Core </a:t>
          </a:r>
          <a:endParaRPr lang="ar-EG" sz="2800" u="none" kern="1200" dirty="0">
            <a:solidFill>
              <a:srgbClr val="FF0000"/>
            </a:solidFill>
          </a:endParaRPr>
        </a:p>
      </dsp:txBody>
      <dsp:txXfrm>
        <a:off x="6300204" y="4251406"/>
        <a:ext cx="2231998" cy="8539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5</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7</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8</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9</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hyperlink" Target="https://simple.wikipedia.org/wiki/Continental_crus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simple.wikipedia.org/wiki/Oceanic_crus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imple.wikipedia.org/wiki/Felsi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imple.wikipedia.org/wiki/Basalt" TargetMode="External"/><Relationship Id="rId5" Type="http://schemas.openxmlformats.org/officeDocument/2006/relationships/hyperlink" Target="https://simple.wikipedia.org/wiki/Mafic" TargetMode="External"/><Relationship Id="rId4" Type="http://schemas.openxmlformats.org/officeDocument/2006/relationships/hyperlink" Target="https://simple.wikipedia.org/wiki/Granit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imple.wikipedia.org/wiki/Geothermal_energ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simple.wikipedia.org/wiki/Atmosphe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chemeClr val="tx1"/>
                </a:solidFill>
              </a:rPr>
              <a:t>ا.د/ صابر امين دسوقى</a:t>
            </a:r>
          </a:p>
          <a:p>
            <a:pPr algn="ctr"/>
            <a:r>
              <a:rPr lang="ar-EG" sz="2800" b="1" dirty="0" smtClean="0">
                <a:solidFill>
                  <a:schemeClr val="tx1"/>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648200" y="3048000"/>
            <a:ext cx="41148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الرابعة</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62200" y="228600"/>
            <a:ext cx="4648200" cy="1219200"/>
          </a:xfrm>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b="1" dirty="0" smtClean="0"/>
              <a:t/>
            </a:r>
            <a:br>
              <a:rPr lang="en-US" b="1" dirty="0" smtClean="0"/>
            </a:br>
            <a:r>
              <a:rPr lang="en-US" b="1" dirty="0" smtClean="0"/>
              <a:t/>
            </a:r>
            <a:br>
              <a:rPr lang="en-US" b="1" dirty="0" smtClean="0"/>
            </a:br>
            <a:r>
              <a:rPr lang="en-US" b="1" dirty="0" smtClean="0"/>
              <a:t>Questions</a:t>
            </a:r>
            <a:br>
              <a:rPr lang="en-US" b="1" dirty="0" smtClean="0"/>
            </a:br>
            <a:r>
              <a:rPr lang="en-US" b="1" i="1" dirty="0" smtClean="0"/>
              <a:t/>
            </a:r>
            <a:br>
              <a:rPr lang="en-US" b="1" i="1" dirty="0" smtClean="0"/>
            </a:br>
            <a:endParaRPr lang="ar-EG" b="1" dirty="0" smtClean="0">
              <a:solidFill>
                <a:schemeClr val="dk1"/>
              </a:solidFill>
              <a:latin typeface="+mn-lt"/>
              <a:ea typeface="+mn-ea"/>
              <a:cs typeface="+mn-cs"/>
            </a:endParaRPr>
          </a:p>
        </p:txBody>
      </p:sp>
      <p:sp>
        <p:nvSpPr>
          <p:cNvPr id="7" name="Rectangle 6"/>
          <p:cNvSpPr/>
          <p:nvPr/>
        </p:nvSpPr>
        <p:spPr>
          <a:xfrm>
            <a:off x="381000" y="1981200"/>
            <a:ext cx="8991600" cy="830997"/>
          </a:xfrm>
          <a:prstGeom prst="rect">
            <a:avLst/>
          </a:prstGeom>
        </p:spPr>
        <p:txBody>
          <a:bodyPr wrap="square">
            <a:spAutoFit/>
          </a:bodyPr>
          <a:lstStyle/>
          <a:p>
            <a:pPr fontAlgn="base"/>
            <a:r>
              <a:rPr lang="en-US" sz="2400" b="1" dirty="0" smtClean="0">
                <a:solidFill>
                  <a:schemeClr val="tx2">
                    <a:lumMod val="75000"/>
                  </a:schemeClr>
                </a:solidFill>
                <a:latin typeface="Arial" pitchFamily="34" charset="0"/>
                <a:cs typeface="Arial" pitchFamily="34" charset="0"/>
              </a:rPr>
              <a:t>1- What is the difference between Oceanic </a:t>
            </a:r>
            <a:r>
              <a:rPr lang="en-US" sz="2400" b="1" dirty="0" smtClean="0">
                <a:solidFill>
                  <a:schemeClr val="tx2">
                    <a:lumMod val="75000"/>
                  </a:schemeClr>
                </a:solidFill>
                <a:latin typeface="Arial" pitchFamily="34" charset="0"/>
                <a:ea typeface="+mj-ea"/>
                <a:cs typeface="Arial" pitchFamily="34" charset="0"/>
              </a:rPr>
              <a:t>and</a:t>
            </a:r>
            <a:r>
              <a:rPr lang="en-US" sz="2400" b="1" dirty="0" smtClean="0">
                <a:solidFill>
                  <a:schemeClr val="tx2">
                    <a:lumMod val="75000"/>
                  </a:schemeClr>
                </a:solidFill>
                <a:latin typeface="Arial" pitchFamily="34" charset="0"/>
                <a:cs typeface="Arial" pitchFamily="34" charset="0"/>
              </a:rPr>
              <a:t> Continental Crust?</a:t>
            </a:r>
            <a:endParaRPr lang="en-US" sz="2400" b="1" dirty="0">
              <a:solidFill>
                <a:schemeClr val="tx2">
                  <a:lumMod val="75000"/>
                </a:schemeClr>
              </a:solidFill>
              <a:latin typeface="Arial" pitchFamily="34" charset="0"/>
              <a:cs typeface="Arial" pitchFamily="34" charset="0"/>
            </a:endParaRPr>
          </a:p>
        </p:txBody>
      </p:sp>
      <p:sp>
        <p:nvSpPr>
          <p:cNvPr id="10" name="Rectangle 9"/>
          <p:cNvSpPr/>
          <p:nvPr/>
        </p:nvSpPr>
        <p:spPr>
          <a:xfrm>
            <a:off x="533400" y="3200400"/>
            <a:ext cx="6858000" cy="584775"/>
          </a:xfrm>
          <a:prstGeom prst="rect">
            <a:avLst/>
          </a:prstGeom>
        </p:spPr>
        <p:txBody>
          <a:bodyPr wrap="square">
            <a:spAutoFit/>
          </a:bodyPr>
          <a:lstStyle/>
          <a:p>
            <a:r>
              <a:rPr lang="en-US" sz="3200" b="1" dirty="0" smtClean="0">
                <a:solidFill>
                  <a:schemeClr val="tx2">
                    <a:lumMod val="60000"/>
                    <a:lumOff val="40000"/>
                  </a:schemeClr>
                </a:solidFill>
              </a:rPr>
              <a:t>2- Write 16 geomorphological terms.</a:t>
            </a:r>
            <a:endParaRPr lang="ar-EG" sz="3200" b="1" dirty="0">
              <a:solidFill>
                <a:schemeClr val="tx2">
                  <a:lumMod val="60000"/>
                  <a:lumOff val="40000"/>
                </a:schemeClr>
              </a:solidFill>
            </a:endParaRPr>
          </a:p>
        </p:txBody>
      </p:sp>
      <p:sp>
        <p:nvSpPr>
          <p:cNvPr id="11" name="Rectangle 10"/>
          <p:cNvSpPr/>
          <p:nvPr/>
        </p:nvSpPr>
        <p:spPr>
          <a:xfrm>
            <a:off x="533400" y="4124980"/>
            <a:ext cx="8077200" cy="523220"/>
          </a:xfrm>
          <a:prstGeom prst="rect">
            <a:avLst/>
          </a:prstGeom>
        </p:spPr>
        <p:txBody>
          <a:bodyPr wrap="square">
            <a:spAutoFit/>
          </a:bodyPr>
          <a:lstStyle/>
          <a:p>
            <a:r>
              <a:rPr lang="en-US" sz="2800" b="1" dirty="0" smtClean="0">
                <a:solidFill>
                  <a:schemeClr val="tx1">
                    <a:lumMod val="65000"/>
                    <a:lumOff val="35000"/>
                  </a:schemeClr>
                </a:solidFill>
              </a:rPr>
              <a:t>3- Translate pages 133 and 134 of the university book</a:t>
            </a:r>
            <a:endParaRPr lang="ar-EG" sz="2800" b="1" dirty="0" smtClean="0">
              <a:solidFill>
                <a:schemeClr val="tx1">
                  <a:lumMod val="65000"/>
                  <a:lumOff val="35000"/>
                </a:schemeClr>
              </a:solidFill>
            </a:endParaRPr>
          </a:p>
        </p:txBody>
      </p:sp>
      <p:sp>
        <p:nvSpPr>
          <p:cNvPr id="3076" name="Rectangle 4"/>
          <p:cNvSpPr>
            <a:spLocks noChangeArrowheads="1"/>
          </p:cNvSpPr>
          <p:nvPr/>
        </p:nvSpPr>
        <p:spPr bwMode="auto">
          <a:xfrm flipH="1">
            <a:off x="4267200" y="4693623"/>
            <a:ext cx="4876800" cy="677108"/>
          </a:xfrm>
          <a:prstGeom prst="rect">
            <a:avLst/>
          </a:prstGeom>
          <a:solidFill>
            <a:srgbClr val="F8F9FA"/>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EG" b="0" i="0" u="none" strike="noStrike" cap="none" normalizeH="0" baseline="0" dirty="0" smtClean="0">
                <a:ln>
                  <a:noFill/>
                </a:ln>
                <a:solidFill>
                  <a:srgbClr val="FF0000"/>
                </a:solidFill>
                <a:effectLst/>
                <a:latin typeface="inherit"/>
                <a:cs typeface="Arial" pitchFamily="34" charset="0"/>
              </a:rPr>
              <a:t>The translation is inside the university book</a:t>
            </a:r>
            <a:endParaRPr kumimoji="0" lang="ar-EG" sz="1400" b="0" i="0" u="none" strike="noStrike" cap="none" normalizeH="0" baseline="0" dirty="0" smtClean="0">
              <a:ln>
                <a:noFill/>
              </a:ln>
              <a:solidFill>
                <a:srgbClr val="FF0000"/>
              </a:solidFill>
              <a:effectLst/>
              <a:latin typeface="Noto Naskh Arabic UI"/>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800" b="0" i="0" u="none" strike="noStrike" cap="none" normalizeH="0" baseline="0" dirty="0" smtClean="0">
                <a:ln>
                  <a:noFill/>
                </a:ln>
                <a:solidFill>
                  <a:schemeClr val="tx1"/>
                </a:solidFill>
                <a:effectLst/>
                <a:latin typeface="Arial" pitchFamily="34" charset="0"/>
                <a:cs typeface="Arial" pitchFamily="34" charset="0"/>
              </a:rPr>
              <a:t/>
            </a:r>
            <a:br>
              <a:rPr kumimoji="0" lang="ar-EG" sz="800" b="0" i="0" u="none" strike="noStrike" cap="none" normalizeH="0" baseline="0" dirty="0" smtClean="0">
                <a:ln>
                  <a:noFill/>
                </a:ln>
                <a:solidFill>
                  <a:schemeClr val="tx1"/>
                </a:solidFill>
                <a:effectLst/>
                <a:latin typeface="Arial" pitchFamily="34" charset="0"/>
                <a:cs typeface="Arial" pitchFamily="34" charset="0"/>
              </a:rPr>
            </a:b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4000">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EG"/>
          </a:p>
        </p:txBody>
      </p:sp>
      <p:sp>
        <p:nvSpPr>
          <p:cNvPr id="4" name="Content Placeholder 15"/>
          <p:cNvSpPr txBox="1">
            <a:spLocks/>
          </p:cNvSpPr>
          <p:nvPr/>
        </p:nvSpPr>
        <p:spPr>
          <a:xfrm>
            <a:off x="685800" y="2209800"/>
            <a:ext cx="8077200" cy="2514600"/>
          </a:xfrm>
          <a:prstGeom prst="rect">
            <a:avLst/>
          </a:prstGeom>
          <a:ln/>
        </p:spPr>
        <p:style>
          <a:lnRef idx="3">
            <a:schemeClr val="lt1"/>
          </a:lnRef>
          <a:fillRef idx="1">
            <a:schemeClr val="accent5"/>
          </a:fillRef>
          <a:effectRef idx="1">
            <a:schemeClr val="accent5"/>
          </a:effectRef>
          <a:fontRef idx="minor">
            <a:schemeClr val="lt1"/>
          </a:fontRef>
        </p:style>
        <p:txBody>
          <a:bodyPr vert="horz" lIns="91440" tIns="45720" rIns="91440" bIns="45720" rtlCol="0">
            <a:noAutofit/>
          </a:bodyPr>
          <a:lstStyle/>
          <a:p>
            <a:endParaRPr lang="en-US" sz="3200" dirty="0" smtClean="0">
              <a:solidFill>
                <a:schemeClr val="tx1"/>
              </a:solidFill>
            </a:endParaRPr>
          </a:p>
          <a:p>
            <a:endParaRPr lang="en-US" sz="3200" dirty="0" smtClean="0">
              <a:solidFill>
                <a:schemeClr val="tx1"/>
              </a:solidFill>
            </a:endParaRPr>
          </a:p>
          <a:p>
            <a:pPr algn="ctr"/>
            <a:r>
              <a:rPr lang="en-US" sz="5400" b="1" dirty="0" smtClean="0">
                <a:solidFill>
                  <a:schemeClr val="tx1"/>
                </a:solidFill>
              </a:rPr>
              <a:t>I wish you happy times</a:t>
            </a:r>
          </a:p>
          <a:p>
            <a:r>
              <a:rPr lang="en-US" sz="3200" dirty="0" smtClean="0"/>
              <a:t/>
            </a:r>
            <a:br>
              <a:rPr lang="en-US" sz="3200" dirty="0" smtClean="0"/>
            </a:br>
            <a:endParaRPr lang="en-US" sz="3200" dirty="0" smtClean="0">
              <a:solidFill>
                <a:schemeClr val="tx1"/>
              </a:solidFill>
            </a:endParaRPr>
          </a:p>
          <a:p>
            <a:endParaRPr lang="en-US" sz="3200" dirty="0" smtClean="0">
              <a:solidFill>
                <a:schemeClr val="tx1"/>
              </a:solidFill>
            </a:endParaRPr>
          </a:p>
          <a:p>
            <a:r>
              <a:rPr lang="en-US" sz="3200" dirty="0" smtClean="0">
                <a:solidFill>
                  <a:schemeClr val="tx1"/>
                </a:solidFill>
              </a:rPr>
              <a:t/>
            </a:r>
            <a:br>
              <a:rPr lang="en-US" sz="3200" dirty="0" smtClean="0">
                <a:solidFill>
                  <a:schemeClr val="tx1"/>
                </a:solidFill>
              </a:rPr>
            </a:br>
            <a:endParaRPr lang="en-US" sz="3200" dirty="0" smtClean="0">
              <a:solidFill>
                <a:schemeClr val="tx1"/>
              </a:solidFill>
              <a:latin typeface="Arial Black"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ar-EG"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4"/>
          <p:cNvSpPr>
            <a:spLocks noGrp="1"/>
          </p:cNvSpPr>
          <p:nvPr>
            <p:ph type="title"/>
          </p:nvPr>
        </p:nvSpPr>
        <p:spPr/>
        <p:txBody>
          <a:bodyPr/>
          <a:lstStyle/>
          <a:p>
            <a:endParaRPr lang="ar-EG"/>
          </a:p>
        </p:txBody>
      </p:sp>
    </p:spTree>
  </p:cSld>
  <p:clrMapOvr>
    <a:masterClrMapping/>
  </p:clrMapOvr>
  <p:transition advClick="0" advTm="4000">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1143000"/>
            <a:ext cx="7924800" cy="1295400"/>
          </a:xfrm>
          <a:gradFill>
            <a:gsLst>
              <a:gs pos="0">
                <a:srgbClr val="03D4A8"/>
              </a:gs>
              <a:gs pos="25000">
                <a:srgbClr val="21D6E0"/>
              </a:gs>
              <a:gs pos="75000">
                <a:srgbClr val="0087E6"/>
              </a:gs>
              <a:gs pos="100000">
                <a:srgbClr val="005CBF"/>
              </a:gs>
            </a:gsLst>
            <a:lin ang="16200000" scaled="0"/>
          </a:grad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6000" b="1" dirty="0" smtClean="0"/>
              <a:t/>
            </a:r>
            <a:br>
              <a:rPr lang="en-US" sz="6000" b="1" dirty="0" smtClean="0"/>
            </a:br>
            <a:r>
              <a:rPr lang="en-US" sz="6000" b="1" dirty="0" smtClean="0"/>
              <a:t>Chapter 1</a:t>
            </a:r>
            <a:r>
              <a:rPr lang="en-US" sz="6000" dirty="0" smtClean="0"/>
              <a:t/>
            </a:r>
            <a:br>
              <a:rPr lang="en-US" sz="6000" dirty="0" smtClean="0"/>
            </a:br>
            <a:endParaRPr lang="en-US" sz="6000" dirty="0">
              <a:solidFill>
                <a:srgbClr val="FF0000"/>
              </a:solidFill>
            </a:endParaRPr>
          </a:p>
        </p:txBody>
      </p:sp>
      <p:sp>
        <p:nvSpPr>
          <p:cNvPr id="16" name="Content Placeholder 15"/>
          <p:cNvSpPr>
            <a:spLocks noGrp="1"/>
          </p:cNvSpPr>
          <p:nvPr>
            <p:ph idx="1"/>
          </p:nvPr>
        </p:nvSpPr>
        <p:spPr>
          <a:xfrm>
            <a:off x="381000" y="2590800"/>
            <a:ext cx="8305800" cy="1676400"/>
          </a:xfrm>
          <a:gradFill flip="none" rotWithShape="1">
            <a:gsLst>
              <a:gs pos="0">
                <a:srgbClr val="5E9EFF"/>
              </a:gs>
              <a:gs pos="39999">
                <a:srgbClr val="85C2FF"/>
              </a:gs>
              <a:gs pos="70000">
                <a:srgbClr val="C4D6EB"/>
              </a:gs>
              <a:gs pos="100000">
                <a:srgbClr val="FFEBFA"/>
              </a:gs>
            </a:gsLst>
            <a:lin ang="5400000" scaled="1"/>
            <a:tileRect/>
          </a:gradFill>
          <a:ln w="31750"/>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263525" indent="-77788" algn="ctr">
              <a:buNone/>
              <a:tabLst>
                <a:tab pos="263525" algn="l"/>
              </a:tabLst>
            </a:pPr>
            <a:endParaRPr lang="en-US" sz="4800" b="1" u="sng" dirty="0" smtClean="0">
              <a:solidFill>
                <a:srgbClr val="FF0000"/>
              </a:solidFill>
            </a:endParaRPr>
          </a:p>
          <a:p>
            <a:pPr marL="263525" indent="-77788" algn="ctr">
              <a:buNone/>
              <a:tabLst>
                <a:tab pos="263525" algn="l"/>
              </a:tabLst>
            </a:pPr>
            <a:r>
              <a:rPr lang="en-US" sz="7100" b="1" dirty="0" smtClean="0">
                <a:solidFill>
                  <a:schemeClr val="tx1"/>
                </a:solidFill>
              </a:rPr>
              <a:t>Layers of the Earth</a:t>
            </a:r>
          </a:p>
          <a:p>
            <a:pPr marL="263525" indent="-77788" algn="ctr">
              <a:buNone/>
              <a:tabLst>
                <a:tab pos="263525" algn="l"/>
              </a:tabLst>
            </a:pPr>
            <a:endParaRPr lang="ar-EG" sz="3600" dirty="0">
              <a:solidFill>
                <a:srgbClr val="0070C0"/>
              </a:solidFill>
            </a:endParaRPr>
          </a:p>
        </p:txBody>
      </p:sp>
    </p:spTree>
  </p:cSld>
  <p:clrMapOvr>
    <a:masterClrMapping/>
  </p:clrMapOvr>
  <p:transition advClick="0" advTm="4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76200"/>
            <a:ext cx="7620000" cy="1143000"/>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u="sng" dirty="0" smtClean="0"/>
              <a:t>Layers of the Earth</a:t>
            </a:r>
            <a:endParaRPr lang="en-US" sz="4800" dirty="0"/>
          </a:p>
        </p:txBody>
      </p:sp>
      <p:sp>
        <p:nvSpPr>
          <p:cNvPr id="7" name="Subtitle 4"/>
          <p:cNvSpPr txBox="1">
            <a:spLocks/>
          </p:cNvSpPr>
          <p:nvPr/>
        </p:nvSpPr>
        <p:spPr>
          <a:xfrm>
            <a:off x="381000" y="1295400"/>
            <a:ext cx="8534400" cy="5181600"/>
          </a:xfrm>
          <a:prstGeom prst="rect">
            <a:avLst/>
          </a:prstGeom>
          <a:ln w="41275">
            <a:solidFill>
              <a:schemeClr val="tx1"/>
            </a:solidFill>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Autofit/>
          </a:bodyPr>
          <a:lstStyle/>
          <a:p>
            <a:pPr algn="just">
              <a:lnSpc>
                <a:spcPct val="150000"/>
              </a:lnSpc>
            </a:pPr>
            <a:r>
              <a:rPr lang="en-US" sz="2900" b="1" dirty="0" smtClean="0">
                <a:solidFill>
                  <a:schemeClr val="tx1"/>
                </a:solidFill>
                <a:latin typeface="Simplified Arabic" pitchFamily="18" charset="-78"/>
                <a:cs typeface="Simplified Arabic" pitchFamily="18" charset="-78"/>
              </a:rPr>
              <a:t>The Earth is composed of four different layers. Many geologists believe that as the Earth cooled the heavier, denser materials sank to the center and the lighter materials rose to the top. Because of this, the crust is made of the lightest materials (rock- basalts and granites) and the core consists of heavy metals (nickel and iron</a:t>
            </a:r>
            <a:r>
              <a:rPr lang="ar-SA" sz="2900" b="1" dirty="0" smtClean="0">
                <a:solidFill>
                  <a:schemeClr val="tx1"/>
                </a:solidFill>
                <a:latin typeface="Simplified Arabic" pitchFamily="18" charset="-78"/>
                <a:cs typeface="Simplified Arabic" pitchFamily="18" charset="-78"/>
              </a:rPr>
              <a:t>(</a:t>
            </a:r>
            <a:endParaRPr lang="en-US" sz="2900" b="1" dirty="0">
              <a:solidFill>
                <a:schemeClr val="tx1"/>
              </a:solidFill>
              <a:latin typeface="Simplified Arabic" pitchFamily="18" charset="-78"/>
              <a:cs typeface="Simplified Arabic" pitchFamily="18" charset="-78"/>
            </a:endParaRPr>
          </a:p>
        </p:txBody>
      </p:sp>
    </p:spTree>
  </p:cSld>
  <p:clrMapOvr>
    <a:masterClrMapping/>
  </p:clrMapOvr>
  <p:transition advClick="0" advTm="4000">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274638"/>
            <a:ext cx="6400800" cy="944562"/>
          </a:xfrm>
          <a:ln w="285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u="sng" dirty="0" smtClean="0"/>
              <a:t>Layers of the Earth</a:t>
            </a:r>
            <a:r>
              <a:rPr lang="en-US" sz="4800" dirty="0" smtClean="0"/>
              <a:t>  </a:t>
            </a:r>
            <a:endParaRPr lang="ar-EG" sz="4800" b="1" dirty="0" smtClean="0"/>
          </a:p>
        </p:txBody>
      </p:sp>
      <p:sp>
        <p:nvSpPr>
          <p:cNvPr id="16" name="Content Placeholder 15"/>
          <p:cNvSpPr>
            <a:spLocks noGrp="1"/>
          </p:cNvSpPr>
          <p:nvPr>
            <p:ph idx="1"/>
          </p:nvPr>
        </p:nvSpPr>
        <p:spPr>
          <a:xfrm>
            <a:off x="228600" y="1371600"/>
            <a:ext cx="8686800" cy="5029200"/>
          </a:xfrm>
          <a:gradFill>
            <a:gsLst>
              <a:gs pos="0">
                <a:srgbClr val="03D4A8"/>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algn="just">
              <a:lnSpc>
                <a:spcPct val="150000"/>
              </a:lnSpc>
              <a:buNone/>
            </a:pPr>
            <a:r>
              <a:rPr lang="en-US" b="1" dirty="0" smtClean="0">
                <a:solidFill>
                  <a:schemeClr val="tx1"/>
                </a:solidFill>
                <a:latin typeface="Simplified Arabic" pitchFamily="18" charset="-78"/>
                <a:cs typeface="Simplified Arabic" pitchFamily="18" charset="-78"/>
              </a:rPr>
              <a:t>   The crust is the layer that you live on, and it is the most widely studied and understood. The mantle is much hotter and has the ability to flow. The Outer and Inner Cores are hotter still with pressures so great </a:t>
            </a:r>
            <a:r>
              <a:rPr lang="en-US" sz="3300" b="1" dirty="0" smtClean="0">
                <a:solidFill>
                  <a:schemeClr val="tx1"/>
                </a:solidFill>
                <a:latin typeface="Simplified Arabic" pitchFamily="18" charset="-78"/>
                <a:cs typeface="Simplified Arabic" pitchFamily="18" charset="-78"/>
              </a:rPr>
              <a:t>.</a:t>
            </a:r>
          </a:p>
        </p:txBody>
      </p:sp>
      <p:pic>
        <p:nvPicPr>
          <p:cNvPr id="4" name="Picture 3" descr="www.myschoolhouse.com"/>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715000" y="4343400"/>
            <a:ext cx="3153077" cy="1981200"/>
          </a:xfrm>
          <a:prstGeom prst="rect">
            <a:avLst/>
          </a:prstGeom>
          <a:ln w="34925">
            <a:solidFill>
              <a:schemeClr val="tx1"/>
            </a:solidFill>
          </a:ln>
        </p:spPr>
      </p:pic>
    </p:spTree>
  </p:cSld>
  <p:clrMapOvr>
    <a:masterClrMapping/>
  </p:clrMapOvr>
  <p:transition advClick="0" advTm="4000">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371600"/>
          <a:ext cx="8763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5"/>
          <p:cNvSpPr>
            <a:spLocks noGrp="1"/>
          </p:cNvSpPr>
          <p:nvPr>
            <p:ph type="title"/>
          </p:nvPr>
        </p:nvSpPr>
        <p:spPr>
          <a:xfrm>
            <a:off x="1447800" y="274638"/>
            <a:ext cx="6400800" cy="944562"/>
          </a:xfrm>
          <a:ln w="285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t>Layers of the Earth</a:t>
            </a:r>
            <a:r>
              <a:rPr lang="en-US" sz="4800" dirty="0" smtClean="0"/>
              <a:t>  </a:t>
            </a:r>
            <a:endParaRPr lang="ar-EG" sz="4800" b="1" dirty="0" smtClean="0"/>
          </a:p>
        </p:txBody>
      </p:sp>
    </p:spTree>
  </p:cSld>
  <p:clrMapOvr>
    <a:masterClrMapping/>
  </p:clrMapOvr>
  <p:transition advClick="0" advTm="4000">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228600"/>
            <a:ext cx="6400800" cy="1066800"/>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1" algn="ctr" rtl="0"/>
            <a:r>
              <a:rPr lang="en-US" sz="6000" b="1" dirty="0" smtClean="0">
                <a:solidFill>
                  <a:schemeClr val="dk1"/>
                </a:solidFill>
                <a:latin typeface="+mn-lt"/>
                <a:ea typeface="+mn-ea"/>
                <a:cs typeface="+mn-cs"/>
              </a:rPr>
              <a:t>1-Crust</a:t>
            </a:r>
            <a:endParaRPr lang="en-US" sz="3600" dirty="0">
              <a:solidFill>
                <a:schemeClr val="dk1"/>
              </a:solidFill>
              <a:latin typeface="+mn-lt"/>
              <a:ea typeface="+mn-ea"/>
              <a:cs typeface="+mn-cs"/>
            </a:endParaRPr>
          </a:p>
        </p:txBody>
      </p:sp>
      <p:sp>
        <p:nvSpPr>
          <p:cNvPr id="16" name="Content Placeholder 15"/>
          <p:cNvSpPr>
            <a:spLocks noGrp="1"/>
          </p:cNvSpPr>
          <p:nvPr>
            <p:ph idx="1"/>
          </p:nvPr>
        </p:nvSpPr>
        <p:spPr>
          <a:xfrm>
            <a:off x="228600" y="1905000"/>
            <a:ext cx="8686800" cy="4267200"/>
          </a:xfrm>
          <a:gradFill flip="none" rotWithShape="1">
            <a:lin ang="0" scaled="1"/>
            <a:tileRect/>
          </a:gradFill>
          <a:ln w="47625">
            <a:solidFill>
              <a:schemeClr val="tx1"/>
            </a:solidFill>
          </a:ln>
        </p:spPr>
        <p:style>
          <a:lnRef idx="1">
            <a:schemeClr val="accent3"/>
          </a:lnRef>
          <a:fillRef idx="2">
            <a:schemeClr val="accent3"/>
          </a:fillRef>
          <a:effectRef idx="1">
            <a:schemeClr val="accent3"/>
          </a:effectRef>
          <a:fontRef idx="minor">
            <a:schemeClr val="dk1"/>
          </a:fontRef>
        </p:style>
        <p:txBody>
          <a:bodyPr>
            <a:normAutofit/>
          </a:bodyPr>
          <a:lstStyle/>
          <a:p>
            <a:pPr algn="just">
              <a:lnSpc>
                <a:spcPct val="120000"/>
              </a:lnSpc>
              <a:buNone/>
            </a:pPr>
            <a:r>
              <a:rPr lang="en-US" sz="3600" b="1" dirty="0" smtClean="0">
                <a:solidFill>
                  <a:schemeClr val="tx1"/>
                </a:solidFill>
              </a:rPr>
              <a:t>The crust is of two different types. One is the </a:t>
            </a:r>
            <a:r>
              <a:rPr lang="en-US" sz="3600" b="1" dirty="0" smtClean="0">
                <a:solidFill>
                  <a:srgbClr val="FF0000"/>
                </a:solidFill>
                <a:hlinkClick r:id="rId3" tooltip="Continental crust"/>
              </a:rPr>
              <a:t>continental crust</a:t>
            </a:r>
            <a:r>
              <a:rPr lang="en-US" sz="3600" b="1" dirty="0" smtClean="0">
                <a:solidFill>
                  <a:schemeClr val="tx1"/>
                </a:solidFill>
              </a:rPr>
              <a:t> (under the land) and the other is the </a:t>
            </a:r>
            <a:r>
              <a:rPr lang="en-US" sz="3600" b="1" dirty="0" smtClean="0">
                <a:solidFill>
                  <a:schemeClr val="tx1"/>
                </a:solidFill>
                <a:hlinkClick r:id="rId4" tooltip="Oceanic crust"/>
              </a:rPr>
              <a:t>oceanic crust</a:t>
            </a:r>
            <a:r>
              <a:rPr lang="en-US" sz="3600" b="1" dirty="0" smtClean="0">
                <a:solidFill>
                  <a:schemeClr val="tx1"/>
                </a:solidFill>
              </a:rPr>
              <a:t> (under the ocean). The continental crust is thicker, 25 km to 70 km thick. </a:t>
            </a:r>
            <a:endParaRPr lang="en-US" sz="3600" b="1" dirty="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457200" y="1295400"/>
            <a:ext cx="8077200" cy="4267200"/>
          </a:xfrm>
          <a:gradFill>
            <a:gsLst>
              <a:gs pos="0">
                <a:srgbClr val="03D4A8"/>
              </a:gs>
              <a:gs pos="25000">
                <a:srgbClr val="21D6E0"/>
              </a:gs>
              <a:gs pos="75000">
                <a:srgbClr val="0087E6"/>
              </a:gs>
              <a:gs pos="100000">
                <a:srgbClr val="005CBF"/>
              </a:gs>
            </a:gsLst>
            <a:lin ang="5400000" scaled="0"/>
          </a:gradFill>
          <a:ln w="57150">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185738" indent="712788" algn="just">
              <a:lnSpc>
                <a:spcPct val="120000"/>
              </a:lnSpc>
              <a:buNone/>
            </a:pPr>
            <a:r>
              <a:rPr lang="en-US" sz="3600" b="1" dirty="0" smtClean="0">
                <a:solidFill>
                  <a:schemeClr val="tx1"/>
                </a:solidFill>
              </a:rPr>
              <a:t>It is mostly made of less dense, more </a:t>
            </a:r>
            <a:r>
              <a:rPr lang="en-US" sz="3600" b="1" dirty="0" err="1" smtClean="0">
                <a:solidFill>
                  <a:schemeClr val="tx1"/>
                </a:solidFill>
                <a:hlinkClick r:id="rId3" tooltip="Felsic"/>
              </a:rPr>
              <a:t>felsic</a:t>
            </a:r>
            <a:r>
              <a:rPr lang="en-US" sz="3600" b="1" dirty="0" smtClean="0">
                <a:solidFill>
                  <a:schemeClr val="tx1"/>
                </a:solidFill>
              </a:rPr>
              <a:t> rocks, such as </a:t>
            </a:r>
            <a:r>
              <a:rPr lang="en-US" sz="3600" b="1" dirty="0" smtClean="0">
                <a:solidFill>
                  <a:schemeClr val="tx1"/>
                </a:solidFill>
                <a:hlinkClick r:id="rId4" tooltip="Granite"/>
              </a:rPr>
              <a:t>granite</a:t>
            </a:r>
            <a:r>
              <a:rPr lang="en-US" sz="3600" b="1" dirty="0" smtClean="0">
                <a:solidFill>
                  <a:schemeClr val="tx1"/>
                </a:solidFill>
              </a:rPr>
              <a:t>. The oceanic crust is thinner, 7 km to 10 km thick. It is made of denser, more </a:t>
            </a:r>
            <a:r>
              <a:rPr lang="en-US" sz="3600" b="1" dirty="0" err="1" smtClean="0">
                <a:solidFill>
                  <a:schemeClr val="tx1"/>
                </a:solidFill>
                <a:hlinkClick r:id="rId5" tooltip="Mafic"/>
              </a:rPr>
              <a:t>mafic</a:t>
            </a:r>
            <a:r>
              <a:rPr lang="en-US" sz="3600" b="1" dirty="0" smtClean="0">
                <a:solidFill>
                  <a:schemeClr val="tx1"/>
                </a:solidFill>
              </a:rPr>
              <a:t> rocks, such as </a:t>
            </a:r>
            <a:r>
              <a:rPr lang="en-US" sz="3600" b="1" dirty="0" smtClean="0">
                <a:solidFill>
                  <a:schemeClr val="tx1"/>
                </a:solidFill>
                <a:hlinkClick r:id="rId6" tooltip="Basalt"/>
              </a:rPr>
              <a:t>basalt</a:t>
            </a:r>
            <a:r>
              <a:rPr lang="en-US" sz="3600" b="1" dirty="0" smtClean="0">
                <a:solidFill>
                  <a:schemeClr val="tx1"/>
                </a:solidFill>
              </a:rPr>
              <a:t>.</a:t>
            </a:r>
          </a:p>
          <a:p>
            <a:pPr marL="185738" indent="434975" algn="just">
              <a:lnSpc>
                <a:spcPct val="120000"/>
              </a:lnSpc>
              <a:buNone/>
            </a:pPr>
            <a:endParaRPr lang="en-US" sz="2400" dirty="0"/>
          </a:p>
        </p:txBody>
      </p:sp>
    </p:spTree>
  </p:cSld>
  <p:clrMapOvr>
    <a:masterClrMapping/>
  </p:clrMapOvr>
  <p:transition advClick="0" advTm="4000">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533400" y="609600"/>
            <a:ext cx="8305800" cy="5486400"/>
          </a:xfrm>
          <a:gradFill>
            <a:gsLst>
              <a:gs pos="0">
                <a:schemeClr val="accent1">
                  <a:lumMod val="20000"/>
                  <a:lumOff val="80000"/>
                </a:schemeClr>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fontScale="85000" lnSpcReduction="10000"/>
          </a:bodyPr>
          <a:lstStyle/>
          <a:p>
            <a:pPr marL="185738" indent="434975" algn="just">
              <a:lnSpc>
                <a:spcPct val="120000"/>
              </a:lnSpc>
              <a:buNone/>
            </a:pPr>
            <a:r>
              <a:rPr lang="en-US" sz="4000" b="1" dirty="0" smtClean="0">
                <a:solidFill>
                  <a:schemeClr val="tx1"/>
                </a:solidFill>
              </a:rPr>
              <a:t> The temperature of the crust increases with depth because of </a:t>
            </a:r>
            <a:r>
              <a:rPr lang="en-US" sz="4000" b="1" dirty="0" smtClean="0">
                <a:solidFill>
                  <a:schemeClr val="tx1"/>
                </a:solidFill>
                <a:hlinkClick r:id="rId3" tooltip="Geothermal energy"/>
              </a:rPr>
              <a:t>geothermal energy</a:t>
            </a:r>
            <a:r>
              <a:rPr lang="en-US" sz="4000" b="1" dirty="0" smtClean="0">
                <a:solidFill>
                  <a:schemeClr val="tx1"/>
                </a:solidFill>
              </a:rPr>
              <a:t>. Where the crust meets the mantle the temperatures can be between 200 °C (392 °F) to 400 °C (752 °F). The crust is the coldest layer because it is exposed to the </a:t>
            </a:r>
            <a:r>
              <a:rPr lang="en-US" sz="4000" b="1" dirty="0" smtClean="0">
                <a:solidFill>
                  <a:schemeClr val="tx1"/>
                </a:solidFill>
                <a:hlinkClick r:id="rId4" tooltip="Atmosphere"/>
              </a:rPr>
              <a:t>atmosphere</a:t>
            </a:r>
            <a:r>
              <a:rPr lang="en-US" sz="4000" b="1" dirty="0" smtClean="0">
                <a:solidFill>
                  <a:schemeClr val="tx1"/>
                </a:solidFill>
              </a:rPr>
              <a:t>.</a:t>
            </a:r>
          </a:p>
          <a:p>
            <a:pPr lvl="0" indent="555625" algn="just" fontAlgn="base">
              <a:lnSpc>
                <a:spcPct val="170000"/>
              </a:lnSpc>
              <a:buNone/>
            </a:pPr>
            <a:r>
              <a:rPr lang="en-US" sz="4000" dirty="0" smtClean="0"/>
              <a:t>.</a:t>
            </a:r>
            <a:endParaRPr lang="en-US" sz="4000" b="1" dirty="0" smtClean="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1327</TotalTime>
  <Words>268</Words>
  <Application>Microsoft Office PowerPoint</Application>
  <PresentationFormat>On-screen Show (4:3)</PresentationFormat>
  <Paragraphs>54</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 Chapter 1 </vt:lpstr>
      <vt:lpstr>Layers of the Earth</vt:lpstr>
      <vt:lpstr>Layers of the Earth  </vt:lpstr>
      <vt:lpstr>Layers of the Earth  </vt:lpstr>
      <vt:lpstr>1-Crust</vt:lpstr>
      <vt:lpstr>Slide 8</vt:lpstr>
      <vt:lpstr>Slide 9</vt:lpstr>
      <vt:lpstr>  Questions  </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جيولوجية مصر </dc:title>
  <dc:creator>mosalama</dc:creator>
  <cp:lastModifiedBy>mosalama</cp:lastModifiedBy>
  <cp:revision>115</cp:revision>
  <dcterms:created xsi:type="dcterms:W3CDTF">2006-08-16T00:00:00Z</dcterms:created>
  <dcterms:modified xsi:type="dcterms:W3CDTF">2021-01-03T10:50:50Z</dcterms:modified>
</cp:coreProperties>
</file>