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6" r:id="rId2"/>
    <p:sldId id="277" r:id="rId3"/>
    <p:sldId id="256" r:id="rId4"/>
    <p:sldId id="299" r:id="rId5"/>
    <p:sldId id="257" r:id="rId6"/>
    <p:sldId id="280" r:id="rId7"/>
    <p:sldId id="286" r:id="rId8"/>
    <p:sldId id="287" r:id="rId9"/>
    <p:sldId id="288" r:id="rId10"/>
    <p:sldId id="292" r:id="rId11"/>
    <p:sldId id="295" r:id="rId12"/>
    <p:sldId id="294" r:id="rId13"/>
    <p:sldId id="293" r:id="rId14"/>
    <p:sldId id="298" r:id="rId15"/>
    <p:sldId id="297" r:id="rId16"/>
    <p:sldId id="282" r:id="rId17"/>
    <p:sldId id="30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F6D7"/>
    <a:srgbClr val="AAF8C2"/>
    <a:srgbClr val="65F1C2"/>
    <a:srgbClr val="85DFFF"/>
    <a:srgbClr val="CEFE94"/>
    <a:srgbClr val="F6FC12"/>
    <a:srgbClr val="E3FECA"/>
    <a:srgbClr val="99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9247" autoAdjust="0"/>
  </p:normalViewPr>
  <p:slideViewPr>
    <p:cSldViewPr>
      <p:cViewPr varScale="1">
        <p:scale>
          <a:sx n="61" d="100"/>
          <a:sy n="61" d="100"/>
        </p:scale>
        <p:origin x="-1572" y="-84"/>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sorterViewPr>
    <p:cViewPr>
      <p:scale>
        <a:sx n="62" d="100"/>
        <a:sy n="62"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8E38E7-6D99-4708-8E38-904A93DEDD50}"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EG"/>
        </a:p>
      </dgm:t>
    </dgm:pt>
    <dgm:pt modelId="{236F9DA8-5A1C-4F4F-B977-35948B37638A}">
      <dgm:prSet custT="1">
        <dgm:style>
          <a:lnRef idx="1">
            <a:schemeClr val="accent5"/>
          </a:lnRef>
          <a:fillRef idx="3">
            <a:schemeClr val="accent5"/>
          </a:fillRef>
          <a:effectRef idx="2">
            <a:schemeClr val="accent5"/>
          </a:effectRef>
          <a:fontRef idx="minor">
            <a:schemeClr val="lt1"/>
          </a:fontRef>
        </dgm:style>
      </dgm:prSet>
      <dgm:spPr>
        <a:gradFill rotWithShape="0">
          <a:gsLst>
            <a:gs pos="0">
              <a:srgbClr val="03D4A8"/>
            </a:gs>
            <a:gs pos="25000">
              <a:srgbClr val="21D6E0"/>
            </a:gs>
            <a:gs pos="75000">
              <a:srgbClr val="0087E6"/>
            </a:gs>
            <a:gs pos="100000">
              <a:srgbClr val="005CBF"/>
            </a:gs>
          </a:gsLst>
          <a:lin ang="16200000" scaled="0"/>
        </a:gradFill>
      </dgm:spPr>
      <dgm:t>
        <a:bodyPr/>
        <a:lstStyle/>
        <a:p>
          <a:pPr algn="ctr" rtl="0"/>
          <a:r>
            <a:rPr lang="en-US" sz="7200" dirty="0" smtClean="0">
              <a:solidFill>
                <a:schemeClr val="tx1"/>
              </a:solidFill>
            </a:rPr>
            <a:t>Geographical terms</a:t>
          </a:r>
          <a:endParaRPr lang="ar-EG" sz="7200" b="1" dirty="0">
            <a:solidFill>
              <a:schemeClr val="tx1"/>
            </a:solidFill>
          </a:endParaRPr>
        </a:p>
      </dgm:t>
    </dgm:pt>
    <dgm:pt modelId="{D29CD37C-0A95-47F4-B4E8-5C9C2B07C008}" type="parTrans" cxnId="{D75B5FDB-3D6A-42A3-9DC1-C3912D0113E3}">
      <dgm:prSet/>
      <dgm:spPr/>
      <dgm:t>
        <a:bodyPr/>
        <a:lstStyle/>
        <a:p>
          <a:pPr rtl="1"/>
          <a:endParaRPr lang="ar-EG"/>
        </a:p>
      </dgm:t>
    </dgm:pt>
    <dgm:pt modelId="{DB67A99C-7D34-47F3-A521-2478C76B4FBF}" type="sibTrans" cxnId="{D75B5FDB-3D6A-42A3-9DC1-C3912D0113E3}">
      <dgm:prSet/>
      <dgm:spPr/>
      <dgm:t>
        <a:bodyPr/>
        <a:lstStyle/>
        <a:p>
          <a:pPr rtl="1"/>
          <a:endParaRPr lang="ar-EG"/>
        </a:p>
      </dgm:t>
    </dgm:pt>
    <dgm:pt modelId="{B6A756C3-A41A-408E-84D9-67925D5FBBF5}">
      <dgm:prSet custT="1">
        <dgm:style>
          <a:lnRef idx="1">
            <a:schemeClr val="accent6"/>
          </a:lnRef>
          <a:fillRef idx="2">
            <a:schemeClr val="accent6"/>
          </a:fillRef>
          <a:effectRef idx="1">
            <a:schemeClr val="accent6"/>
          </a:effectRef>
          <a:fontRef idx="minor">
            <a:schemeClr val="dk1"/>
          </a:fontRef>
        </dgm:style>
      </dgm:prSet>
      <dgm:sp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dgm:spPr>
      <dgm:t>
        <a:bodyPr/>
        <a:lstStyle/>
        <a:p>
          <a:pPr algn="ctr" rtl="0"/>
          <a:endParaRPr lang="en-US" sz="5400" b="1" i="0" dirty="0" smtClean="0"/>
        </a:p>
        <a:p>
          <a:pPr algn="ctr" rtl="0"/>
          <a:r>
            <a:rPr lang="en-US" sz="6600" b="1" i="0" dirty="0" smtClean="0"/>
            <a:t>Dr. Islam Salama</a:t>
          </a:r>
        </a:p>
        <a:p>
          <a:pPr algn="ctr" rtl="0"/>
          <a:r>
            <a:rPr lang="en-US" sz="4700" dirty="0" smtClean="0"/>
            <a:t/>
          </a:r>
          <a:br>
            <a:rPr lang="en-US" sz="4700" dirty="0" smtClean="0"/>
          </a:br>
          <a:endParaRPr lang="ar-EG" sz="4700" b="1" dirty="0"/>
        </a:p>
      </dgm:t>
    </dgm:pt>
    <dgm:pt modelId="{8CEDFF8C-344D-45D7-8333-50DB5612A7DD}" type="parTrans" cxnId="{FA6E9FC6-EEA3-439B-AA40-E9BD8A4925C7}">
      <dgm:prSet/>
      <dgm:spPr/>
      <dgm:t>
        <a:bodyPr/>
        <a:lstStyle/>
        <a:p>
          <a:pPr rtl="1"/>
          <a:endParaRPr lang="ar-EG"/>
        </a:p>
      </dgm:t>
    </dgm:pt>
    <dgm:pt modelId="{583F6135-9053-4BF1-8F27-F6504D9DE6C7}" type="sibTrans" cxnId="{FA6E9FC6-EEA3-439B-AA40-E9BD8A4925C7}">
      <dgm:prSet/>
      <dgm:spPr/>
      <dgm:t>
        <a:bodyPr/>
        <a:lstStyle/>
        <a:p>
          <a:pPr rtl="1"/>
          <a:endParaRPr lang="ar-EG"/>
        </a:p>
      </dgm:t>
    </dgm:pt>
    <dgm:pt modelId="{1D5E6AE1-4693-405F-A9FA-DDFF120CEDF8}" type="pres">
      <dgm:prSet presAssocID="{0C8E38E7-6D99-4708-8E38-904A93DEDD50}" presName="linear" presStyleCnt="0">
        <dgm:presLayoutVars>
          <dgm:animLvl val="lvl"/>
          <dgm:resizeHandles val="exact"/>
        </dgm:presLayoutVars>
      </dgm:prSet>
      <dgm:spPr/>
      <dgm:t>
        <a:bodyPr/>
        <a:lstStyle/>
        <a:p>
          <a:pPr rtl="1"/>
          <a:endParaRPr lang="ar-EG"/>
        </a:p>
      </dgm:t>
    </dgm:pt>
    <dgm:pt modelId="{0FBE554C-2F05-4F20-BE7C-F698321D82F0}" type="pres">
      <dgm:prSet presAssocID="{236F9DA8-5A1C-4F4F-B977-35948B37638A}" presName="parentText" presStyleLbl="node1" presStyleIdx="0" presStyleCnt="2">
        <dgm:presLayoutVars>
          <dgm:chMax val="0"/>
          <dgm:bulletEnabled val="1"/>
        </dgm:presLayoutVars>
      </dgm:prSet>
      <dgm:spPr/>
      <dgm:t>
        <a:bodyPr/>
        <a:lstStyle/>
        <a:p>
          <a:pPr rtl="1"/>
          <a:endParaRPr lang="ar-EG"/>
        </a:p>
      </dgm:t>
    </dgm:pt>
    <dgm:pt modelId="{ACAC2E1E-F8A0-4C88-ABA5-3917F5B37E89}" type="pres">
      <dgm:prSet presAssocID="{DB67A99C-7D34-47F3-A521-2478C76B4FBF}" presName="spacer" presStyleCnt="0"/>
      <dgm:spPr/>
    </dgm:pt>
    <dgm:pt modelId="{A4D1AF72-E36F-4B72-9D71-205F8AF2C5B6}" type="pres">
      <dgm:prSet presAssocID="{B6A756C3-A41A-408E-84D9-67925D5FBBF5}" presName="parentText" presStyleLbl="node1" presStyleIdx="1" presStyleCnt="2">
        <dgm:presLayoutVars>
          <dgm:chMax val="0"/>
          <dgm:bulletEnabled val="1"/>
        </dgm:presLayoutVars>
      </dgm:prSet>
      <dgm:spPr/>
      <dgm:t>
        <a:bodyPr/>
        <a:lstStyle/>
        <a:p>
          <a:pPr rtl="1"/>
          <a:endParaRPr lang="ar-EG"/>
        </a:p>
      </dgm:t>
    </dgm:pt>
  </dgm:ptLst>
  <dgm:cxnLst>
    <dgm:cxn modelId="{238B5B8B-533F-4206-8F8A-E77F43EF522F}" type="presOf" srcId="{0C8E38E7-6D99-4708-8E38-904A93DEDD50}" destId="{1D5E6AE1-4693-405F-A9FA-DDFF120CEDF8}" srcOrd="0" destOrd="0" presId="urn:microsoft.com/office/officeart/2005/8/layout/vList2"/>
    <dgm:cxn modelId="{39AB2CCC-8E60-41A6-A04F-E1402B486F78}" type="presOf" srcId="{B6A756C3-A41A-408E-84D9-67925D5FBBF5}" destId="{A4D1AF72-E36F-4B72-9D71-205F8AF2C5B6}" srcOrd="0" destOrd="0" presId="urn:microsoft.com/office/officeart/2005/8/layout/vList2"/>
    <dgm:cxn modelId="{D9975AE9-E8B6-4BC1-9E02-16CBDC4B58D0}" type="presOf" srcId="{236F9DA8-5A1C-4F4F-B977-35948B37638A}" destId="{0FBE554C-2F05-4F20-BE7C-F698321D82F0}" srcOrd="0" destOrd="0" presId="urn:microsoft.com/office/officeart/2005/8/layout/vList2"/>
    <dgm:cxn modelId="{FA6E9FC6-EEA3-439B-AA40-E9BD8A4925C7}" srcId="{0C8E38E7-6D99-4708-8E38-904A93DEDD50}" destId="{B6A756C3-A41A-408E-84D9-67925D5FBBF5}" srcOrd="1" destOrd="0" parTransId="{8CEDFF8C-344D-45D7-8333-50DB5612A7DD}" sibTransId="{583F6135-9053-4BF1-8F27-F6504D9DE6C7}"/>
    <dgm:cxn modelId="{D75B5FDB-3D6A-42A3-9DC1-C3912D0113E3}" srcId="{0C8E38E7-6D99-4708-8E38-904A93DEDD50}" destId="{236F9DA8-5A1C-4F4F-B977-35948B37638A}" srcOrd="0" destOrd="0" parTransId="{D29CD37C-0A95-47F4-B4E8-5C9C2B07C008}" sibTransId="{DB67A99C-7D34-47F3-A521-2478C76B4FBF}"/>
    <dgm:cxn modelId="{B46688BA-9BB9-4A79-802A-A56B49E70254}" type="presParOf" srcId="{1D5E6AE1-4693-405F-A9FA-DDFF120CEDF8}" destId="{0FBE554C-2F05-4F20-BE7C-F698321D82F0}" srcOrd="0" destOrd="0" presId="urn:microsoft.com/office/officeart/2005/8/layout/vList2"/>
    <dgm:cxn modelId="{7995345B-5E17-4B10-BC4A-00B87B2800F7}" type="presParOf" srcId="{1D5E6AE1-4693-405F-A9FA-DDFF120CEDF8}" destId="{ACAC2E1E-F8A0-4C88-ABA5-3917F5B37E89}" srcOrd="1" destOrd="0" presId="urn:microsoft.com/office/officeart/2005/8/layout/vList2"/>
    <dgm:cxn modelId="{1111FBDC-706D-40DE-B34A-406BD98159AA}" type="presParOf" srcId="{1D5E6AE1-4693-405F-A9FA-DDFF120CEDF8}" destId="{A4D1AF72-E36F-4B72-9D71-205F8AF2C5B6}" srcOrd="2" destOrd="0" presId="urn:microsoft.com/office/officeart/2005/8/layout/vList2"/>
  </dgm:cxnLst>
  <dgm:bg>
    <a:solidFill>
      <a:schemeClr val="accent1"/>
    </a:solidFill>
  </dgm:bg>
  <dgm:whole>
    <a:ln w="6350"/>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3A7F93-62E9-44D1-A2C7-15DC8C16ADA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pPr rtl="1"/>
          <a:endParaRPr lang="ar-EG"/>
        </a:p>
      </dgm:t>
    </dgm:pt>
    <dgm:pt modelId="{79CA1122-A375-4A23-85D1-E33177F540C8}">
      <dgm:prSet phldrT="[Text]" custT="1"/>
      <dgm:spPr>
        <a:solidFill>
          <a:srgbClr val="85DFFF"/>
        </a:solidFill>
      </dgm:spPr>
      <dgm:t>
        <a:bodyPr/>
        <a:lstStyle/>
        <a:p>
          <a:pPr rtl="1"/>
          <a:r>
            <a:rPr lang="en-US" sz="3200" b="1" u="sng" dirty="0" smtClean="0">
              <a:solidFill>
                <a:srgbClr val="FF0000"/>
              </a:solidFill>
            </a:rPr>
            <a:t>A- </a:t>
          </a:r>
          <a:r>
            <a:rPr lang="en-US" sz="3200" b="1" dirty="0" smtClean="0">
              <a:solidFill>
                <a:srgbClr val="FF0000"/>
              </a:solidFill>
            </a:rPr>
            <a:t>Geomorphology</a:t>
          </a:r>
          <a:endParaRPr lang="ar-EG" sz="3200" b="1" dirty="0" smtClean="0">
            <a:solidFill>
              <a:srgbClr val="FF0000"/>
            </a:solidFill>
          </a:endParaRPr>
        </a:p>
      </dgm:t>
    </dgm:pt>
    <dgm:pt modelId="{210C3178-FFFE-4F4E-B98A-876E3A461E66}" type="parTrans" cxnId="{0769AC46-9655-4989-A8AE-3B201B7D844C}">
      <dgm:prSet/>
      <dgm:spPr/>
      <dgm:t>
        <a:bodyPr/>
        <a:lstStyle/>
        <a:p>
          <a:pPr rtl="1"/>
          <a:endParaRPr lang="ar-EG"/>
        </a:p>
      </dgm:t>
    </dgm:pt>
    <dgm:pt modelId="{4C1AFB0B-F683-42B6-86C6-5CE01A033A57}" type="sibTrans" cxnId="{0769AC46-9655-4989-A8AE-3B201B7D844C}">
      <dgm:prSet/>
      <dgm:spPr>
        <a:solidFill>
          <a:schemeClr val="tx1">
            <a:alpha val="90000"/>
          </a:schemeClr>
        </a:solidFill>
        <a:ln w="38100">
          <a:noFill/>
        </a:ln>
      </dgm:spPr>
      <dgm:t>
        <a:bodyPr/>
        <a:lstStyle/>
        <a:p>
          <a:pPr rtl="1"/>
          <a:endParaRPr lang="ar-EG">
            <a:solidFill>
              <a:schemeClr val="tx1"/>
            </a:solidFill>
          </a:endParaRPr>
        </a:p>
      </dgm:t>
    </dgm:pt>
    <dgm:pt modelId="{302C2DE6-1F9C-4C54-8E93-CD840E93A1A7}">
      <dgm:prSet phldrT="[Text]" custT="1"/>
      <dgm:spPr>
        <a:solidFill>
          <a:schemeClr val="tx2">
            <a:lumMod val="40000"/>
            <a:lumOff val="60000"/>
          </a:schemeClr>
        </a:solidFill>
        <a:ln>
          <a:solidFill>
            <a:schemeClr val="lt1">
              <a:hueOff val="0"/>
              <a:satOff val="0"/>
              <a:lumOff val="0"/>
            </a:schemeClr>
          </a:solidFill>
        </a:ln>
      </dgm:spPr>
      <dgm:t>
        <a:bodyPr/>
        <a:lstStyle/>
        <a:p>
          <a:pPr rtl="1"/>
          <a:r>
            <a:rPr lang="en-US" sz="3600" b="1" dirty="0" smtClean="0">
              <a:solidFill>
                <a:schemeClr val="tx1"/>
              </a:solidFill>
            </a:rPr>
            <a:t>B- </a:t>
          </a:r>
          <a:r>
            <a:rPr lang="en-US" sz="3600" b="1" u="sng" dirty="0" smtClean="0">
              <a:solidFill>
                <a:schemeClr val="tx1"/>
              </a:solidFill>
            </a:rPr>
            <a:t>Hydrology </a:t>
          </a:r>
          <a:r>
            <a:rPr lang="en-US" sz="3600" b="1" dirty="0" smtClean="0">
              <a:solidFill>
                <a:schemeClr val="tx1"/>
              </a:solidFill>
            </a:rPr>
            <a:t>  </a:t>
          </a:r>
          <a:endParaRPr lang="ar-EG" sz="3600" b="1" dirty="0">
            <a:solidFill>
              <a:schemeClr val="tx1"/>
            </a:solidFill>
          </a:endParaRPr>
        </a:p>
      </dgm:t>
    </dgm:pt>
    <dgm:pt modelId="{6A264737-183F-4268-93BD-9724065EFBB6}" type="parTrans" cxnId="{DC48394B-8E4B-4C6E-91A6-FE8B7F8B4133}">
      <dgm:prSet/>
      <dgm:spPr/>
      <dgm:t>
        <a:bodyPr/>
        <a:lstStyle/>
        <a:p>
          <a:pPr rtl="1"/>
          <a:endParaRPr lang="ar-EG"/>
        </a:p>
      </dgm:t>
    </dgm:pt>
    <dgm:pt modelId="{DC042DBA-0E9C-4CBF-9E8C-E59493E4A728}" type="sibTrans" cxnId="{DC48394B-8E4B-4C6E-91A6-FE8B7F8B4133}">
      <dgm:prSet/>
      <dgm:spPr>
        <a:solidFill>
          <a:schemeClr val="tx1">
            <a:alpha val="90000"/>
          </a:schemeClr>
        </a:solidFill>
      </dgm:spPr>
      <dgm:t>
        <a:bodyPr/>
        <a:lstStyle/>
        <a:p>
          <a:pPr rtl="1"/>
          <a:endParaRPr lang="ar-EG"/>
        </a:p>
      </dgm:t>
    </dgm:pt>
    <dgm:pt modelId="{163DD74C-2606-4614-9000-4A99C7963A6A}">
      <dgm:prSet phldrT="[Text]" custT="1"/>
      <dgm:spPr>
        <a:solidFill>
          <a:schemeClr val="accent2">
            <a:lumMod val="20000"/>
            <a:lumOff val="80000"/>
          </a:schemeClr>
        </a:solidFill>
      </dgm:spPr>
      <dgm:t>
        <a:bodyPr/>
        <a:lstStyle/>
        <a:p>
          <a:pPr rtl="1"/>
          <a:r>
            <a:rPr lang="en-US" sz="3600" b="1" dirty="0" smtClean="0">
              <a:solidFill>
                <a:srgbClr val="FF0000"/>
              </a:solidFill>
            </a:rPr>
            <a:t>C- Glaciology</a:t>
          </a:r>
          <a:endParaRPr lang="ar-EG" sz="3600" dirty="0">
            <a:solidFill>
              <a:srgbClr val="FF0000"/>
            </a:solidFill>
          </a:endParaRPr>
        </a:p>
      </dgm:t>
    </dgm:pt>
    <dgm:pt modelId="{E70731DF-CBEC-43C2-97C3-E67AE349228B}" type="parTrans" cxnId="{011FC68F-B5B5-428B-9BF6-16FDC481504B}">
      <dgm:prSet/>
      <dgm:spPr/>
      <dgm:t>
        <a:bodyPr/>
        <a:lstStyle/>
        <a:p>
          <a:pPr rtl="1"/>
          <a:endParaRPr lang="ar-EG"/>
        </a:p>
      </dgm:t>
    </dgm:pt>
    <dgm:pt modelId="{91CE97BD-3AC0-4B8A-A807-EAF5168B3F80}" type="sibTrans" cxnId="{011FC68F-B5B5-428B-9BF6-16FDC481504B}">
      <dgm:prSet/>
      <dgm:spPr>
        <a:solidFill>
          <a:schemeClr val="tx1">
            <a:alpha val="90000"/>
          </a:schemeClr>
        </a:solidFill>
        <a:ln w="38100">
          <a:noFill/>
        </a:ln>
      </dgm:spPr>
      <dgm:t>
        <a:bodyPr/>
        <a:lstStyle/>
        <a:p>
          <a:pPr rtl="1"/>
          <a:endParaRPr lang="ar-EG"/>
        </a:p>
      </dgm:t>
    </dgm:pt>
    <dgm:pt modelId="{0B1ED04B-4665-4C13-B19E-02D8FFA97A11}">
      <dgm:prSet phldrT="[Text]" custT="1"/>
      <dgm:spPr>
        <a:solidFill>
          <a:schemeClr val="accent2">
            <a:lumMod val="60000"/>
            <a:lumOff val="40000"/>
          </a:schemeClr>
        </a:solidFill>
      </dgm:spPr>
      <dgm:t>
        <a:bodyPr/>
        <a:lstStyle/>
        <a:p>
          <a:pPr rtl="1"/>
          <a:r>
            <a:rPr lang="en-US" sz="3200" b="1" dirty="0" smtClean="0">
              <a:solidFill>
                <a:schemeClr val="tx1"/>
              </a:solidFill>
            </a:rPr>
            <a:t>D- Biogeography:</a:t>
          </a:r>
          <a:endParaRPr lang="ar-EG" sz="3200" dirty="0">
            <a:solidFill>
              <a:schemeClr val="tx1"/>
            </a:solidFill>
          </a:endParaRPr>
        </a:p>
      </dgm:t>
    </dgm:pt>
    <dgm:pt modelId="{B7C16011-F46A-4F83-841F-15AF4751BEF0}" type="parTrans" cxnId="{0D470C9B-267B-4CCA-9871-105B2CDA081C}">
      <dgm:prSet/>
      <dgm:spPr/>
      <dgm:t>
        <a:bodyPr/>
        <a:lstStyle/>
        <a:p>
          <a:pPr rtl="1"/>
          <a:endParaRPr lang="ar-EG"/>
        </a:p>
      </dgm:t>
    </dgm:pt>
    <dgm:pt modelId="{5E9EF048-EF05-4829-8020-A0F83AB96C8A}" type="sibTrans" cxnId="{0D470C9B-267B-4CCA-9871-105B2CDA081C}">
      <dgm:prSet/>
      <dgm:spPr>
        <a:solidFill>
          <a:schemeClr val="tx1">
            <a:alpha val="90000"/>
          </a:schemeClr>
        </a:solidFill>
      </dgm:spPr>
      <dgm:t>
        <a:bodyPr/>
        <a:lstStyle/>
        <a:p>
          <a:pPr rtl="1"/>
          <a:endParaRPr lang="ar-EG"/>
        </a:p>
      </dgm:t>
    </dgm:pt>
    <dgm:pt modelId="{33DE9203-50C8-4E09-8E9F-808AD2DFDB04}">
      <dgm:prSet phldrT="[Text]" custT="1"/>
      <dgm:spPr>
        <a:solidFill>
          <a:schemeClr val="accent6">
            <a:lumMod val="60000"/>
            <a:lumOff val="40000"/>
          </a:schemeClr>
        </a:solidFill>
      </dgm:spPr>
      <dgm:t>
        <a:bodyPr/>
        <a:lstStyle/>
        <a:p>
          <a:pPr rtl="1"/>
          <a:r>
            <a:rPr lang="en-US" sz="3200" b="1" dirty="0" smtClean="0">
              <a:solidFill>
                <a:srgbClr val="FF0000"/>
              </a:solidFill>
            </a:rPr>
            <a:t>E- Climatology </a:t>
          </a:r>
          <a:r>
            <a:rPr lang="en-US" sz="2100" dirty="0" smtClean="0">
              <a:solidFill>
                <a:srgbClr val="FF0000"/>
              </a:solidFill>
            </a:rPr>
            <a:t> </a:t>
          </a:r>
          <a:endParaRPr lang="ar-EG" sz="2100" dirty="0">
            <a:solidFill>
              <a:srgbClr val="FF0000"/>
            </a:solidFill>
          </a:endParaRPr>
        </a:p>
      </dgm:t>
    </dgm:pt>
    <dgm:pt modelId="{4B2E0AA8-3891-4D36-A98D-40CBC5906AF9}" type="parTrans" cxnId="{15EA9F67-555C-43EC-9BB9-22FE05E85433}">
      <dgm:prSet/>
      <dgm:spPr/>
      <dgm:t>
        <a:bodyPr/>
        <a:lstStyle/>
        <a:p>
          <a:pPr rtl="1"/>
          <a:endParaRPr lang="ar-EG"/>
        </a:p>
      </dgm:t>
    </dgm:pt>
    <dgm:pt modelId="{2A3705A7-7770-4A7F-AF67-202AFA9B5E8F}" type="sibTrans" cxnId="{15EA9F67-555C-43EC-9BB9-22FE05E85433}">
      <dgm:prSet/>
      <dgm:spPr/>
      <dgm:t>
        <a:bodyPr/>
        <a:lstStyle/>
        <a:p>
          <a:pPr rtl="1"/>
          <a:endParaRPr lang="ar-EG"/>
        </a:p>
      </dgm:t>
    </dgm:pt>
    <dgm:pt modelId="{692E8ECB-5737-4440-9BF2-1E1F5E8DA1D8}">
      <dgm:prSet phldrT="[Text]"/>
      <dgm:spPr/>
      <dgm:t>
        <a:bodyPr/>
        <a:lstStyle/>
        <a:p>
          <a:pPr rtl="1"/>
          <a:endParaRPr lang="ar-EG"/>
        </a:p>
      </dgm:t>
    </dgm:pt>
    <dgm:pt modelId="{7BBCCF81-9C10-42A4-B598-DC46E67FF9D5}" type="parTrans" cxnId="{2A9B7E61-26B7-40B5-A926-24AF2D2DF48A}">
      <dgm:prSet/>
      <dgm:spPr/>
      <dgm:t>
        <a:bodyPr/>
        <a:lstStyle/>
        <a:p>
          <a:pPr rtl="1"/>
          <a:endParaRPr lang="ar-EG"/>
        </a:p>
      </dgm:t>
    </dgm:pt>
    <dgm:pt modelId="{A8C44204-D84E-4187-A069-348CCB26AD43}" type="sibTrans" cxnId="{2A9B7E61-26B7-40B5-A926-24AF2D2DF48A}">
      <dgm:prSet/>
      <dgm:spPr/>
      <dgm:t>
        <a:bodyPr/>
        <a:lstStyle/>
        <a:p>
          <a:pPr rtl="1"/>
          <a:endParaRPr lang="ar-EG"/>
        </a:p>
      </dgm:t>
    </dgm:pt>
    <dgm:pt modelId="{D6B1B58C-7CEC-43A3-BC51-9B595D918282}" type="pres">
      <dgm:prSet presAssocID="{B83A7F93-62E9-44D1-A2C7-15DC8C16ADAD}" presName="outerComposite" presStyleCnt="0">
        <dgm:presLayoutVars>
          <dgm:chMax val="5"/>
          <dgm:dir val="rev"/>
          <dgm:resizeHandles val="exact"/>
        </dgm:presLayoutVars>
      </dgm:prSet>
      <dgm:spPr/>
      <dgm:t>
        <a:bodyPr/>
        <a:lstStyle/>
        <a:p>
          <a:pPr rtl="1"/>
          <a:endParaRPr lang="ar-EG"/>
        </a:p>
      </dgm:t>
    </dgm:pt>
    <dgm:pt modelId="{BD144AE1-BD76-485B-BA5E-739C7FBDBABB}" type="pres">
      <dgm:prSet presAssocID="{B83A7F93-62E9-44D1-A2C7-15DC8C16ADAD}" presName="dummyMaxCanvas" presStyleCnt="0">
        <dgm:presLayoutVars/>
      </dgm:prSet>
      <dgm:spPr/>
    </dgm:pt>
    <dgm:pt modelId="{7C6743DE-F96C-414A-AE95-B4B7E22CB9D9}" type="pres">
      <dgm:prSet presAssocID="{B83A7F93-62E9-44D1-A2C7-15DC8C16ADAD}" presName="FiveNodes_1" presStyleLbl="node1" presStyleIdx="0" presStyleCnt="5">
        <dgm:presLayoutVars>
          <dgm:bulletEnabled val="1"/>
        </dgm:presLayoutVars>
      </dgm:prSet>
      <dgm:spPr/>
      <dgm:t>
        <a:bodyPr/>
        <a:lstStyle/>
        <a:p>
          <a:pPr rtl="1"/>
          <a:endParaRPr lang="ar-EG"/>
        </a:p>
      </dgm:t>
    </dgm:pt>
    <dgm:pt modelId="{65AE7AE5-A6E3-483D-9015-563631FE6DE5}" type="pres">
      <dgm:prSet presAssocID="{B83A7F93-62E9-44D1-A2C7-15DC8C16ADAD}" presName="FiveNodes_2" presStyleLbl="node1" presStyleIdx="1" presStyleCnt="5">
        <dgm:presLayoutVars>
          <dgm:bulletEnabled val="1"/>
        </dgm:presLayoutVars>
      </dgm:prSet>
      <dgm:spPr/>
      <dgm:t>
        <a:bodyPr/>
        <a:lstStyle/>
        <a:p>
          <a:pPr rtl="1"/>
          <a:endParaRPr lang="ar-EG"/>
        </a:p>
      </dgm:t>
    </dgm:pt>
    <dgm:pt modelId="{9F558704-D529-4E88-AC37-C0294D2D9DB5}" type="pres">
      <dgm:prSet presAssocID="{B83A7F93-62E9-44D1-A2C7-15DC8C16ADAD}" presName="FiveNodes_3" presStyleLbl="node1" presStyleIdx="2" presStyleCnt="5">
        <dgm:presLayoutVars>
          <dgm:bulletEnabled val="1"/>
        </dgm:presLayoutVars>
      </dgm:prSet>
      <dgm:spPr/>
      <dgm:t>
        <a:bodyPr/>
        <a:lstStyle/>
        <a:p>
          <a:pPr rtl="1"/>
          <a:endParaRPr lang="ar-EG"/>
        </a:p>
      </dgm:t>
    </dgm:pt>
    <dgm:pt modelId="{1C46AE2B-69C7-472D-8058-2B1BF1864A54}" type="pres">
      <dgm:prSet presAssocID="{B83A7F93-62E9-44D1-A2C7-15DC8C16ADAD}" presName="FiveNodes_4" presStyleLbl="node1" presStyleIdx="3" presStyleCnt="5">
        <dgm:presLayoutVars>
          <dgm:bulletEnabled val="1"/>
        </dgm:presLayoutVars>
      </dgm:prSet>
      <dgm:spPr/>
      <dgm:t>
        <a:bodyPr/>
        <a:lstStyle/>
        <a:p>
          <a:pPr rtl="1"/>
          <a:endParaRPr lang="ar-EG"/>
        </a:p>
      </dgm:t>
    </dgm:pt>
    <dgm:pt modelId="{73DFB1BA-2B64-453C-AD6E-1871C1B7BBA1}" type="pres">
      <dgm:prSet presAssocID="{B83A7F93-62E9-44D1-A2C7-15DC8C16ADAD}" presName="FiveNodes_5" presStyleLbl="node1" presStyleIdx="4" presStyleCnt="5">
        <dgm:presLayoutVars>
          <dgm:bulletEnabled val="1"/>
        </dgm:presLayoutVars>
      </dgm:prSet>
      <dgm:spPr/>
      <dgm:t>
        <a:bodyPr/>
        <a:lstStyle/>
        <a:p>
          <a:pPr rtl="1"/>
          <a:endParaRPr lang="ar-EG"/>
        </a:p>
      </dgm:t>
    </dgm:pt>
    <dgm:pt modelId="{07D8B330-766B-4D4F-AF88-1ED2EE3C8484}" type="pres">
      <dgm:prSet presAssocID="{B83A7F93-62E9-44D1-A2C7-15DC8C16ADAD}" presName="FiveConn_1-2" presStyleLbl="fgAccFollowNode1" presStyleIdx="0" presStyleCnt="4">
        <dgm:presLayoutVars>
          <dgm:bulletEnabled val="1"/>
        </dgm:presLayoutVars>
      </dgm:prSet>
      <dgm:spPr/>
      <dgm:t>
        <a:bodyPr/>
        <a:lstStyle/>
        <a:p>
          <a:pPr rtl="1"/>
          <a:endParaRPr lang="ar-EG"/>
        </a:p>
      </dgm:t>
    </dgm:pt>
    <dgm:pt modelId="{D91E34AB-CA81-45CE-ACCA-3257AF52E5D9}" type="pres">
      <dgm:prSet presAssocID="{B83A7F93-62E9-44D1-A2C7-15DC8C16ADAD}" presName="FiveConn_2-3" presStyleLbl="fgAccFollowNode1" presStyleIdx="1" presStyleCnt="4">
        <dgm:presLayoutVars>
          <dgm:bulletEnabled val="1"/>
        </dgm:presLayoutVars>
      </dgm:prSet>
      <dgm:spPr/>
      <dgm:t>
        <a:bodyPr/>
        <a:lstStyle/>
        <a:p>
          <a:pPr rtl="1"/>
          <a:endParaRPr lang="ar-EG"/>
        </a:p>
      </dgm:t>
    </dgm:pt>
    <dgm:pt modelId="{1B9C3702-6385-4FFD-BD6C-E0562CA93E55}" type="pres">
      <dgm:prSet presAssocID="{B83A7F93-62E9-44D1-A2C7-15DC8C16ADAD}" presName="FiveConn_3-4" presStyleLbl="fgAccFollowNode1" presStyleIdx="2" presStyleCnt="4" custLinFactNeighborX="3502" custLinFactNeighborY="8451">
        <dgm:presLayoutVars>
          <dgm:bulletEnabled val="1"/>
        </dgm:presLayoutVars>
      </dgm:prSet>
      <dgm:spPr/>
      <dgm:t>
        <a:bodyPr/>
        <a:lstStyle/>
        <a:p>
          <a:pPr rtl="1"/>
          <a:endParaRPr lang="ar-EG"/>
        </a:p>
      </dgm:t>
    </dgm:pt>
    <dgm:pt modelId="{E27BE76A-836D-42B5-999C-A13159E8BEA1}" type="pres">
      <dgm:prSet presAssocID="{B83A7F93-62E9-44D1-A2C7-15DC8C16ADAD}" presName="FiveConn_4-5" presStyleLbl="fgAccFollowNode1" presStyleIdx="3" presStyleCnt="4">
        <dgm:presLayoutVars>
          <dgm:bulletEnabled val="1"/>
        </dgm:presLayoutVars>
      </dgm:prSet>
      <dgm:spPr/>
      <dgm:t>
        <a:bodyPr/>
        <a:lstStyle/>
        <a:p>
          <a:pPr rtl="1"/>
          <a:endParaRPr lang="ar-EG"/>
        </a:p>
      </dgm:t>
    </dgm:pt>
    <dgm:pt modelId="{6A2DB59A-C147-48D2-A267-C10B28D6624C}" type="pres">
      <dgm:prSet presAssocID="{B83A7F93-62E9-44D1-A2C7-15DC8C16ADAD}" presName="FiveNodes_1_text" presStyleLbl="node1" presStyleIdx="4" presStyleCnt="5">
        <dgm:presLayoutVars>
          <dgm:bulletEnabled val="1"/>
        </dgm:presLayoutVars>
      </dgm:prSet>
      <dgm:spPr/>
      <dgm:t>
        <a:bodyPr/>
        <a:lstStyle/>
        <a:p>
          <a:pPr rtl="1"/>
          <a:endParaRPr lang="ar-EG"/>
        </a:p>
      </dgm:t>
    </dgm:pt>
    <dgm:pt modelId="{736EF715-3D5B-432C-8677-11A7DE28B7DA}" type="pres">
      <dgm:prSet presAssocID="{B83A7F93-62E9-44D1-A2C7-15DC8C16ADAD}" presName="FiveNodes_2_text" presStyleLbl="node1" presStyleIdx="4" presStyleCnt="5">
        <dgm:presLayoutVars>
          <dgm:bulletEnabled val="1"/>
        </dgm:presLayoutVars>
      </dgm:prSet>
      <dgm:spPr/>
      <dgm:t>
        <a:bodyPr/>
        <a:lstStyle/>
        <a:p>
          <a:pPr rtl="1"/>
          <a:endParaRPr lang="ar-EG"/>
        </a:p>
      </dgm:t>
    </dgm:pt>
    <dgm:pt modelId="{F5AFF50B-3DDC-4E08-8232-D4115F2B3F36}" type="pres">
      <dgm:prSet presAssocID="{B83A7F93-62E9-44D1-A2C7-15DC8C16ADAD}" presName="FiveNodes_3_text" presStyleLbl="node1" presStyleIdx="4" presStyleCnt="5">
        <dgm:presLayoutVars>
          <dgm:bulletEnabled val="1"/>
        </dgm:presLayoutVars>
      </dgm:prSet>
      <dgm:spPr/>
      <dgm:t>
        <a:bodyPr/>
        <a:lstStyle/>
        <a:p>
          <a:pPr rtl="1"/>
          <a:endParaRPr lang="ar-EG"/>
        </a:p>
      </dgm:t>
    </dgm:pt>
    <dgm:pt modelId="{581636AC-5F10-4982-98D1-BDC8E9D64A36}" type="pres">
      <dgm:prSet presAssocID="{B83A7F93-62E9-44D1-A2C7-15DC8C16ADAD}" presName="FiveNodes_4_text" presStyleLbl="node1" presStyleIdx="4" presStyleCnt="5">
        <dgm:presLayoutVars>
          <dgm:bulletEnabled val="1"/>
        </dgm:presLayoutVars>
      </dgm:prSet>
      <dgm:spPr/>
      <dgm:t>
        <a:bodyPr/>
        <a:lstStyle/>
        <a:p>
          <a:pPr rtl="1"/>
          <a:endParaRPr lang="ar-EG"/>
        </a:p>
      </dgm:t>
    </dgm:pt>
    <dgm:pt modelId="{45A38B79-0C92-4F28-86DF-474041E38441}" type="pres">
      <dgm:prSet presAssocID="{B83A7F93-62E9-44D1-A2C7-15DC8C16ADAD}" presName="FiveNodes_5_text" presStyleLbl="node1" presStyleIdx="4" presStyleCnt="5">
        <dgm:presLayoutVars>
          <dgm:bulletEnabled val="1"/>
        </dgm:presLayoutVars>
      </dgm:prSet>
      <dgm:spPr/>
      <dgm:t>
        <a:bodyPr/>
        <a:lstStyle/>
        <a:p>
          <a:pPr rtl="1"/>
          <a:endParaRPr lang="ar-EG"/>
        </a:p>
      </dgm:t>
    </dgm:pt>
  </dgm:ptLst>
  <dgm:cxnLst>
    <dgm:cxn modelId="{51EF73B6-AE46-4750-A2DA-96AE537765B1}" type="presOf" srcId="{33DE9203-50C8-4E09-8E9F-808AD2DFDB04}" destId="{73DFB1BA-2B64-453C-AD6E-1871C1B7BBA1}" srcOrd="0" destOrd="0" presId="urn:microsoft.com/office/officeart/2005/8/layout/vProcess5"/>
    <dgm:cxn modelId="{A26E5DC9-9A8E-44CE-9C57-2998E216239A}" type="presOf" srcId="{302C2DE6-1F9C-4C54-8E93-CD840E93A1A7}" destId="{65AE7AE5-A6E3-483D-9015-563631FE6DE5}" srcOrd="0" destOrd="0" presId="urn:microsoft.com/office/officeart/2005/8/layout/vProcess5"/>
    <dgm:cxn modelId="{1CF34EE0-1CE0-4FDF-A1BA-34686BB9D2D9}" type="presOf" srcId="{163DD74C-2606-4614-9000-4A99C7963A6A}" destId="{F5AFF50B-3DDC-4E08-8232-D4115F2B3F36}" srcOrd="1" destOrd="0" presId="urn:microsoft.com/office/officeart/2005/8/layout/vProcess5"/>
    <dgm:cxn modelId="{DC48394B-8E4B-4C6E-91A6-FE8B7F8B4133}" srcId="{B83A7F93-62E9-44D1-A2C7-15DC8C16ADAD}" destId="{302C2DE6-1F9C-4C54-8E93-CD840E93A1A7}" srcOrd="1" destOrd="0" parTransId="{6A264737-183F-4268-93BD-9724065EFBB6}" sibTransId="{DC042DBA-0E9C-4CBF-9E8C-E59493E4A728}"/>
    <dgm:cxn modelId="{1B649607-C6C1-43B7-9E22-CC2FB09AFD9C}" type="presOf" srcId="{0B1ED04B-4665-4C13-B19E-02D8FFA97A11}" destId="{1C46AE2B-69C7-472D-8058-2B1BF1864A54}" srcOrd="0" destOrd="0" presId="urn:microsoft.com/office/officeart/2005/8/layout/vProcess5"/>
    <dgm:cxn modelId="{9B353A35-CDF9-477D-81C8-515390F5FFE2}" type="presOf" srcId="{B83A7F93-62E9-44D1-A2C7-15DC8C16ADAD}" destId="{D6B1B58C-7CEC-43A3-BC51-9B595D918282}" srcOrd="0" destOrd="0" presId="urn:microsoft.com/office/officeart/2005/8/layout/vProcess5"/>
    <dgm:cxn modelId="{15EA9F67-555C-43EC-9BB9-22FE05E85433}" srcId="{B83A7F93-62E9-44D1-A2C7-15DC8C16ADAD}" destId="{33DE9203-50C8-4E09-8E9F-808AD2DFDB04}" srcOrd="4" destOrd="0" parTransId="{4B2E0AA8-3891-4D36-A98D-40CBC5906AF9}" sibTransId="{2A3705A7-7770-4A7F-AF67-202AFA9B5E8F}"/>
    <dgm:cxn modelId="{07E38E5D-0B3D-4F06-A0BA-46EEA6422E92}" type="presOf" srcId="{0B1ED04B-4665-4C13-B19E-02D8FFA97A11}" destId="{581636AC-5F10-4982-98D1-BDC8E9D64A36}" srcOrd="1" destOrd="0" presId="urn:microsoft.com/office/officeart/2005/8/layout/vProcess5"/>
    <dgm:cxn modelId="{0633D3D1-8F86-4B23-AEF8-1398EF816D47}" type="presOf" srcId="{163DD74C-2606-4614-9000-4A99C7963A6A}" destId="{9F558704-D529-4E88-AC37-C0294D2D9DB5}" srcOrd="0" destOrd="0" presId="urn:microsoft.com/office/officeart/2005/8/layout/vProcess5"/>
    <dgm:cxn modelId="{547F7094-FFF2-4F63-BDD9-0FF874F2A39F}" type="presOf" srcId="{DC042DBA-0E9C-4CBF-9E8C-E59493E4A728}" destId="{D91E34AB-CA81-45CE-ACCA-3257AF52E5D9}" srcOrd="0" destOrd="0" presId="urn:microsoft.com/office/officeart/2005/8/layout/vProcess5"/>
    <dgm:cxn modelId="{99583E52-7C97-430D-BF44-BE270237255B}" type="presOf" srcId="{79CA1122-A375-4A23-85D1-E33177F540C8}" destId="{7C6743DE-F96C-414A-AE95-B4B7E22CB9D9}" srcOrd="0" destOrd="0" presId="urn:microsoft.com/office/officeart/2005/8/layout/vProcess5"/>
    <dgm:cxn modelId="{0769AC46-9655-4989-A8AE-3B201B7D844C}" srcId="{B83A7F93-62E9-44D1-A2C7-15DC8C16ADAD}" destId="{79CA1122-A375-4A23-85D1-E33177F540C8}" srcOrd="0" destOrd="0" parTransId="{210C3178-FFFE-4F4E-B98A-876E3A461E66}" sibTransId="{4C1AFB0B-F683-42B6-86C6-5CE01A033A57}"/>
    <dgm:cxn modelId="{C4EFB14F-806F-41FE-895C-159016FA5FEA}" type="presOf" srcId="{5E9EF048-EF05-4829-8020-A0F83AB96C8A}" destId="{E27BE76A-836D-42B5-999C-A13159E8BEA1}" srcOrd="0" destOrd="0" presId="urn:microsoft.com/office/officeart/2005/8/layout/vProcess5"/>
    <dgm:cxn modelId="{2A9B7E61-26B7-40B5-A926-24AF2D2DF48A}" srcId="{B83A7F93-62E9-44D1-A2C7-15DC8C16ADAD}" destId="{692E8ECB-5737-4440-9BF2-1E1F5E8DA1D8}" srcOrd="5" destOrd="0" parTransId="{7BBCCF81-9C10-42A4-B598-DC46E67FF9D5}" sibTransId="{A8C44204-D84E-4187-A069-348CCB26AD43}"/>
    <dgm:cxn modelId="{6FC7F9D9-2FFE-43BF-ACE3-1C498EB5915C}" type="presOf" srcId="{91CE97BD-3AC0-4B8A-A807-EAF5168B3F80}" destId="{1B9C3702-6385-4FFD-BD6C-E0562CA93E55}" srcOrd="0" destOrd="0" presId="urn:microsoft.com/office/officeart/2005/8/layout/vProcess5"/>
    <dgm:cxn modelId="{011FC68F-B5B5-428B-9BF6-16FDC481504B}" srcId="{B83A7F93-62E9-44D1-A2C7-15DC8C16ADAD}" destId="{163DD74C-2606-4614-9000-4A99C7963A6A}" srcOrd="2" destOrd="0" parTransId="{E70731DF-CBEC-43C2-97C3-E67AE349228B}" sibTransId="{91CE97BD-3AC0-4B8A-A807-EAF5168B3F80}"/>
    <dgm:cxn modelId="{5B0389BD-8FAE-4CB4-B97B-00C5FEA37131}" type="presOf" srcId="{302C2DE6-1F9C-4C54-8E93-CD840E93A1A7}" destId="{736EF715-3D5B-432C-8677-11A7DE28B7DA}" srcOrd="1" destOrd="0" presId="urn:microsoft.com/office/officeart/2005/8/layout/vProcess5"/>
    <dgm:cxn modelId="{FE9972C3-63BF-4B91-B7D9-B3F1AED235AF}" type="presOf" srcId="{33DE9203-50C8-4E09-8E9F-808AD2DFDB04}" destId="{45A38B79-0C92-4F28-86DF-474041E38441}" srcOrd="1" destOrd="0" presId="urn:microsoft.com/office/officeart/2005/8/layout/vProcess5"/>
    <dgm:cxn modelId="{093B5078-43B0-412F-A000-A730FA896850}" type="presOf" srcId="{4C1AFB0B-F683-42B6-86C6-5CE01A033A57}" destId="{07D8B330-766B-4D4F-AF88-1ED2EE3C8484}" srcOrd="0" destOrd="0" presId="urn:microsoft.com/office/officeart/2005/8/layout/vProcess5"/>
    <dgm:cxn modelId="{8079D006-7335-4FED-A00D-63BFEC3949C4}" type="presOf" srcId="{79CA1122-A375-4A23-85D1-E33177F540C8}" destId="{6A2DB59A-C147-48D2-A267-C10B28D6624C}" srcOrd="1" destOrd="0" presId="urn:microsoft.com/office/officeart/2005/8/layout/vProcess5"/>
    <dgm:cxn modelId="{0D470C9B-267B-4CCA-9871-105B2CDA081C}" srcId="{B83A7F93-62E9-44D1-A2C7-15DC8C16ADAD}" destId="{0B1ED04B-4665-4C13-B19E-02D8FFA97A11}" srcOrd="3" destOrd="0" parTransId="{B7C16011-F46A-4F83-841F-15AF4751BEF0}" sibTransId="{5E9EF048-EF05-4829-8020-A0F83AB96C8A}"/>
    <dgm:cxn modelId="{AC1B4429-D92F-46D0-982D-756B90107934}" type="presParOf" srcId="{D6B1B58C-7CEC-43A3-BC51-9B595D918282}" destId="{BD144AE1-BD76-485B-BA5E-739C7FBDBABB}" srcOrd="0" destOrd="0" presId="urn:microsoft.com/office/officeart/2005/8/layout/vProcess5"/>
    <dgm:cxn modelId="{9190FD6E-A997-49A6-A0C9-C037BA64D5D3}" type="presParOf" srcId="{D6B1B58C-7CEC-43A3-BC51-9B595D918282}" destId="{7C6743DE-F96C-414A-AE95-B4B7E22CB9D9}" srcOrd="1" destOrd="0" presId="urn:microsoft.com/office/officeart/2005/8/layout/vProcess5"/>
    <dgm:cxn modelId="{52DAF904-913C-422C-946E-726339549A5D}" type="presParOf" srcId="{D6B1B58C-7CEC-43A3-BC51-9B595D918282}" destId="{65AE7AE5-A6E3-483D-9015-563631FE6DE5}" srcOrd="2" destOrd="0" presId="urn:microsoft.com/office/officeart/2005/8/layout/vProcess5"/>
    <dgm:cxn modelId="{B8F3F97B-19D4-4A6F-A5DA-F8CED8C00628}" type="presParOf" srcId="{D6B1B58C-7CEC-43A3-BC51-9B595D918282}" destId="{9F558704-D529-4E88-AC37-C0294D2D9DB5}" srcOrd="3" destOrd="0" presId="urn:microsoft.com/office/officeart/2005/8/layout/vProcess5"/>
    <dgm:cxn modelId="{7E0BD920-20C4-4F56-BA38-F1EF79269EE4}" type="presParOf" srcId="{D6B1B58C-7CEC-43A3-BC51-9B595D918282}" destId="{1C46AE2B-69C7-472D-8058-2B1BF1864A54}" srcOrd="4" destOrd="0" presId="urn:microsoft.com/office/officeart/2005/8/layout/vProcess5"/>
    <dgm:cxn modelId="{3F8A22CE-7E9C-4B48-9FAA-82DAE0B3E25B}" type="presParOf" srcId="{D6B1B58C-7CEC-43A3-BC51-9B595D918282}" destId="{73DFB1BA-2B64-453C-AD6E-1871C1B7BBA1}" srcOrd="5" destOrd="0" presId="urn:microsoft.com/office/officeart/2005/8/layout/vProcess5"/>
    <dgm:cxn modelId="{FF9B969C-C114-4AD2-ADDD-6229A5E56BA4}" type="presParOf" srcId="{D6B1B58C-7CEC-43A3-BC51-9B595D918282}" destId="{07D8B330-766B-4D4F-AF88-1ED2EE3C8484}" srcOrd="6" destOrd="0" presId="urn:microsoft.com/office/officeart/2005/8/layout/vProcess5"/>
    <dgm:cxn modelId="{EFD86B4C-6D4C-4514-AC83-C8E673131D98}" type="presParOf" srcId="{D6B1B58C-7CEC-43A3-BC51-9B595D918282}" destId="{D91E34AB-CA81-45CE-ACCA-3257AF52E5D9}" srcOrd="7" destOrd="0" presId="urn:microsoft.com/office/officeart/2005/8/layout/vProcess5"/>
    <dgm:cxn modelId="{0E253F0A-48A0-4F9A-A14D-3805787CF203}" type="presParOf" srcId="{D6B1B58C-7CEC-43A3-BC51-9B595D918282}" destId="{1B9C3702-6385-4FFD-BD6C-E0562CA93E55}" srcOrd="8" destOrd="0" presId="urn:microsoft.com/office/officeart/2005/8/layout/vProcess5"/>
    <dgm:cxn modelId="{0ACAA0C6-81B4-4C55-B963-0032CD9E9B48}" type="presParOf" srcId="{D6B1B58C-7CEC-43A3-BC51-9B595D918282}" destId="{E27BE76A-836D-42B5-999C-A13159E8BEA1}" srcOrd="9" destOrd="0" presId="urn:microsoft.com/office/officeart/2005/8/layout/vProcess5"/>
    <dgm:cxn modelId="{4FC23DBB-1B43-4F47-9147-B1C8AD7F1AFA}" type="presParOf" srcId="{D6B1B58C-7CEC-43A3-BC51-9B595D918282}" destId="{6A2DB59A-C147-48D2-A267-C10B28D6624C}" srcOrd="10" destOrd="0" presId="urn:microsoft.com/office/officeart/2005/8/layout/vProcess5"/>
    <dgm:cxn modelId="{E532A59C-15D4-4827-886D-4ADEBC5CEC99}" type="presParOf" srcId="{D6B1B58C-7CEC-43A3-BC51-9B595D918282}" destId="{736EF715-3D5B-432C-8677-11A7DE28B7DA}" srcOrd="11" destOrd="0" presId="urn:microsoft.com/office/officeart/2005/8/layout/vProcess5"/>
    <dgm:cxn modelId="{76149B90-4412-4922-8FF3-8F62543F3CCF}" type="presParOf" srcId="{D6B1B58C-7CEC-43A3-BC51-9B595D918282}" destId="{F5AFF50B-3DDC-4E08-8232-D4115F2B3F36}" srcOrd="12" destOrd="0" presId="urn:microsoft.com/office/officeart/2005/8/layout/vProcess5"/>
    <dgm:cxn modelId="{46C047A2-B45C-4A83-A996-460F8D1C327E}" type="presParOf" srcId="{D6B1B58C-7CEC-43A3-BC51-9B595D918282}" destId="{581636AC-5F10-4982-98D1-BDC8E9D64A36}" srcOrd="13" destOrd="0" presId="urn:microsoft.com/office/officeart/2005/8/layout/vProcess5"/>
    <dgm:cxn modelId="{5E2A87CC-3BB4-43B3-AF9A-8902FEE6EF95}" type="presParOf" srcId="{D6B1B58C-7CEC-43A3-BC51-9B595D918282}" destId="{45A38B79-0C92-4F28-86DF-474041E38441}" srcOrd="14" destOrd="0" presId="urn:microsoft.com/office/officeart/2005/8/layout/vProcess5"/>
  </dgm:cxnLst>
  <dgm:bg/>
  <dgm:whole>
    <a:ln w="31750" cap="flat" cmpd="sng" algn="ctr">
      <a:solidFill>
        <a:schemeClr val="lt1">
          <a:hueOff val="0"/>
          <a:satOff val="0"/>
          <a:lumOff val="0"/>
        </a:schemeClr>
      </a:solidFill>
      <a:prstDash val="solid"/>
      <a:round/>
      <a:headEnd type="none" w="med" len="med"/>
      <a:tailEnd type="none" w="med" len="med"/>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3A7F93-62E9-44D1-A2C7-15DC8C16ADA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pPr rtl="1"/>
          <a:endParaRPr lang="ar-EG"/>
        </a:p>
      </dgm:t>
    </dgm:pt>
    <dgm:pt modelId="{79CA1122-A375-4A23-85D1-E33177F540C8}">
      <dgm:prSet phldrT="[Text]" custT="1"/>
      <dgm:spPr>
        <a:solidFill>
          <a:schemeClr val="accent5"/>
        </a:solidFill>
      </dgm:spPr>
      <dgm:t>
        <a:bodyPr/>
        <a:lstStyle/>
        <a:p>
          <a:pPr rtl="1"/>
          <a:r>
            <a:rPr lang="en-US" sz="3600" b="1" dirty="0" smtClean="0">
              <a:solidFill>
                <a:schemeClr val="tx1"/>
              </a:solidFill>
            </a:rPr>
            <a:t>F- Meteorology</a:t>
          </a:r>
          <a:endParaRPr lang="ar-EG" sz="3600" b="1" dirty="0" smtClean="0">
            <a:solidFill>
              <a:schemeClr val="tx1"/>
            </a:solidFill>
          </a:endParaRPr>
        </a:p>
      </dgm:t>
    </dgm:pt>
    <dgm:pt modelId="{210C3178-FFFE-4F4E-B98A-876E3A461E66}" type="parTrans" cxnId="{0769AC46-9655-4989-A8AE-3B201B7D844C}">
      <dgm:prSet/>
      <dgm:spPr/>
      <dgm:t>
        <a:bodyPr/>
        <a:lstStyle/>
        <a:p>
          <a:pPr rtl="1"/>
          <a:endParaRPr lang="ar-EG"/>
        </a:p>
      </dgm:t>
    </dgm:pt>
    <dgm:pt modelId="{4C1AFB0B-F683-42B6-86C6-5CE01A033A57}" type="sibTrans" cxnId="{0769AC46-9655-4989-A8AE-3B201B7D844C}">
      <dgm:prSet/>
      <dgm:spPr>
        <a:solidFill>
          <a:schemeClr val="tx1">
            <a:alpha val="90000"/>
          </a:schemeClr>
        </a:solidFill>
      </dgm:spPr>
      <dgm:t>
        <a:bodyPr/>
        <a:lstStyle/>
        <a:p>
          <a:pPr rtl="1"/>
          <a:endParaRPr lang="ar-EG"/>
        </a:p>
      </dgm:t>
    </dgm:pt>
    <dgm:pt modelId="{302C2DE6-1F9C-4C54-8E93-CD840E93A1A7}">
      <dgm:prSet phldrT="[Text]" custT="1"/>
      <dgm:spPr>
        <a:solidFill>
          <a:schemeClr val="accent5">
            <a:lumMod val="20000"/>
            <a:lumOff val="80000"/>
          </a:schemeClr>
        </a:solidFill>
      </dgm:spPr>
      <dgm:t>
        <a:bodyPr/>
        <a:lstStyle/>
        <a:p>
          <a:pPr rtl="1"/>
          <a:r>
            <a:rPr lang="en-US" sz="3600" b="1" dirty="0" smtClean="0">
              <a:solidFill>
                <a:srgbClr val="FF0000"/>
              </a:solidFill>
            </a:rPr>
            <a:t>G- Paleogeography </a:t>
          </a:r>
          <a:r>
            <a:rPr lang="en-US" sz="2800" dirty="0" smtClean="0">
              <a:solidFill>
                <a:srgbClr val="FF0000"/>
              </a:solidFill>
            </a:rPr>
            <a:t> </a:t>
          </a:r>
          <a:endParaRPr lang="ar-EG" sz="2800" dirty="0">
            <a:solidFill>
              <a:srgbClr val="FF0000"/>
            </a:solidFill>
          </a:endParaRPr>
        </a:p>
      </dgm:t>
    </dgm:pt>
    <dgm:pt modelId="{6A264737-183F-4268-93BD-9724065EFBB6}" type="parTrans" cxnId="{DC48394B-8E4B-4C6E-91A6-FE8B7F8B4133}">
      <dgm:prSet/>
      <dgm:spPr/>
      <dgm:t>
        <a:bodyPr/>
        <a:lstStyle/>
        <a:p>
          <a:pPr rtl="1"/>
          <a:endParaRPr lang="ar-EG"/>
        </a:p>
      </dgm:t>
    </dgm:pt>
    <dgm:pt modelId="{DC042DBA-0E9C-4CBF-9E8C-E59493E4A728}" type="sibTrans" cxnId="{DC48394B-8E4B-4C6E-91A6-FE8B7F8B4133}">
      <dgm:prSet/>
      <dgm:spPr>
        <a:solidFill>
          <a:schemeClr val="tx1">
            <a:alpha val="90000"/>
          </a:schemeClr>
        </a:solidFill>
      </dgm:spPr>
      <dgm:t>
        <a:bodyPr/>
        <a:lstStyle/>
        <a:p>
          <a:pPr rtl="1"/>
          <a:endParaRPr lang="ar-EG"/>
        </a:p>
      </dgm:t>
    </dgm:pt>
    <dgm:pt modelId="{163DD74C-2606-4614-9000-4A99C7963A6A}">
      <dgm:prSet phldrT="[Text]" custT="1"/>
      <dgm:spPr>
        <a:solidFill>
          <a:schemeClr val="accent5">
            <a:lumMod val="40000"/>
            <a:lumOff val="60000"/>
          </a:schemeClr>
        </a:solidFill>
      </dgm:spPr>
      <dgm:t>
        <a:bodyPr/>
        <a:lstStyle/>
        <a:p>
          <a:pPr rtl="1"/>
          <a:r>
            <a:rPr lang="en-US" sz="3200" b="1" dirty="0" smtClean="0">
              <a:solidFill>
                <a:schemeClr val="tx1"/>
              </a:solidFill>
            </a:rPr>
            <a:t>H- Coastal geography </a:t>
          </a:r>
          <a:r>
            <a:rPr lang="en-US" sz="3200" dirty="0" smtClean="0">
              <a:solidFill>
                <a:schemeClr val="tx1"/>
              </a:solidFill>
            </a:rPr>
            <a:t> </a:t>
          </a:r>
          <a:endParaRPr lang="ar-EG" sz="3200" dirty="0">
            <a:solidFill>
              <a:schemeClr val="tx1"/>
            </a:solidFill>
          </a:endParaRPr>
        </a:p>
      </dgm:t>
    </dgm:pt>
    <dgm:pt modelId="{E70731DF-CBEC-43C2-97C3-E67AE349228B}" type="parTrans" cxnId="{011FC68F-B5B5-428B-9BF6-16FDC481504B}">
      <dgm:prSet/>
      <dgm:spPr/>
      <dgm:t>
        <a:bodyPr/>
        <a:lstStyle/>
        <a:p>
          <a:pPr rtl="1"/>
          <a:endParaRPr lang="ar-EG"/>
        </a:p>
      </dgm:t>
    </dgm:pt>
    <dgm:pt modelId="{91CE97BD-3AC0-4B8A-A807-EAF5168B3F80}" type="sibTrans" cxnId="{011FC68F-B5B5-428B-9BF6-16FDC481504B}">
      <dgm:prSet/>
      <dgm:spPr>
        <a:solidFill>
          <a:schemeClr val="tx1">
            <a:alpha val="90000"/>
          </a:schemeClr>
        </a:solidFill>
      </dgm:spPr>
      <dgm:t>
        <a:bodyPr/>
        <a:lstStyle/>
        <a:p>
          <a:pPr rtl="1"/>
          <a:endParaRPr lang="ar-EG"/>
        </a:p>
      </dgm:t>
    </dgm:pt>
    <dgm:pt modelId="{0B1ED04B-4665-4C13-B19E-02D8FFA97A11}">
      <dgm:prSet phldrT="[Text]" custT="1"/>
      <dgm:spPr>
        <a:solidFill>
          <a:schemeClr val="accent5">
            <a:lumMod val="60000"/>
            <a:lumOff val="40000"/>
          </a:schemeClr>
        </a:solidFill>
      </dgm:spPr>
      <dgm:t>
        <a:bodyPr/>
        <a:lstStyle/>
        <a:p>
          <a:pPr rtl="1"/>
          <a:r>
            <a:rPr lang="en-US" sz="3200" b="1" dirty="0" smtClean="0">
              <a:solidFill>
                <a:srgbClr val="FF0000"/>
              </a:solidFill>
            </a:rPr>
            <a:t>I- Oceanography</a:t>
          </a:r>
          <a:endParaRPr lang="ar-EG" sz="3200" dirty="0">
            <a:solidFill>
              <a:srgbClr val="FF0000"/>
            </a:solidFill>
          </a:endParaRPr>
        </a:p>
      </dgm:t>
    </dgm:pt>
    <dgm:pt modelId="{B7C16011-F46A-4F83-841F-15AF4751BEF0}" type="parTrans" cxnId="{0D470C9B-267B-4CCA-9871-105B2CDA081C}">
      <dgm:prSet/>
      <dgm:spPr/>
      <dgm:t>
        <a:bodyPr/>
        <a:lstStyle/>
        <a:p>
          <a:pPr rtl="1"/>
          <a:endParaRPr lang="ar-EG"/>
        </a:p>
      </dgm:t>
    </dgm:pt>
    <dgm:pt modelId="{5E9EF048-EF05-4829-8020-A0F83AB96C8A}" type="sibTrans" cxnId="{0D470C9B-267B-4CCA-9871-105B2CDA081C}">
      <dgm:prSet/>
      <dgm:spPr>
        <a:solidFill>
          <a:schemeClr val="tx1">
            <a:alpha val="90000"/>
          </a:schemeClr>
        </a:solidFill>
      </dgm:spPr>
      <dgm:t>
        <a:bodyPr/>
        <a:lstStyle/>
        <a:p>
          <a:pPr rtl="1"/>
          <a:endParaRPr lang="ar-EG"/>
        </a:p>
      </dgm:t>
    </dgm:pt>
    <dgm:pt modelId="{33DE9203-50C8-4E09-8E9F-808AD2DFDB04}">
      <dgm:prSet phldrT="[Text]" custT="1"/>
      <dgm:spPr/>
      <dgm:t>
        <a:bodyPr/>
        <a:lstStyle/>
        <a:p>
          <a:pPr rtl="1"/>
          <a:r>
            <a:rPr lang="en-US" sz="3200" b="1" dirty="0" smtClean="0">
              <a:solidFill>
                <a:schemeClr val="tx1"/>
              </a:solidFill>
            </a:rPr>
            <a:t>J- Quaternary science: </a:t>
          </a:r>
          <a:endParaRPr lang="ar-EG" sz="3200" dirty="0">
            <a:solidFill>
              <a:schemeClr val="tx1"/>
            </a:solidFill>
          </a:endParaRPr>
        </a:p>
      </dgm:t>
    </dgm:pt>
    <dgm:pt modelId="{4B2E0AA8-3891-4D36-A98D-40CBC5906AF9}" type="parTrans" cxnId="{15EA9F67-555C-43EC-9BB9-22FE05E85433}">
      <dgm:prSet/>
      <dgm:spPr/>
      <dgm:t>
        <a:bodyPr/>
        <a:lstStyle/>
        <a:p>
          <a:pPr rtl="1"/>
          <a:endParaRPr lang="ar-EG"/>
        </a:p>
      </dgm:t>
    </dgm:pt>
    <dgm:pt modelId="{2A3705A7-7770-4A7F-AF67-202AFA9B5E8F}" type="sibTrans" cxnId="{15EA9F67-555C-43EC-9BB9-22FE05E85433}">
      <dgm:prSet/>
      <dgm:spPr/>
      <dgm:t>
        <a:bodyPr/>
        <a:lstStyle/>
        <a:p>
          <a:pPr rtl="1"/>
          <a:endParaRPr lang="ar-EG"/>
        </a:p>
      </dgm:t>
    </dgm:pt>
    <dgm:pt modelId="{692E8ECB-5737-4440-9BF2-1E1F5E8DA1D8}">
      <dgm:prSet phldrT="[Text]"/>
      <dgm:spPr/>
      <dgm:t>
        <a:bodyPr/>
        <a:lstStyle/>
        <a:p>
          <a:pPr rtl="1"/>
          <a:endParaRPr lang="ar-EG"/>
        </a:p>
      </dgm:t>
    </dgm:pt>
    <dgm:pt modelId="{7BBCCF81-9C10-42A4-B598-DC46E67FF9D5}" type="parTrans" cxnId="{2A9B7E61-26B7-40B5-A926-24AF2D2DF48A}">
      <dgm:prSet/>
      <dgm:spPr/>
      <dgm:t>
        <a:bodyPr/>
        <a:lstStyle/>
        <a:p>
          <a:pPr rtl="1"/>
          <a:endParaRPr lang="ar-EG"/>
        </a:p>
      </dgm:t>
    </dgm:pt>
    <dgm:pt modelId="{A8C44204-D84E-4187-A069-348CCB26AD43}" type="sibTrans" cxnId="{2A9B7E61-26B7-40B5-A926-24AF2D2DF48A}">
      <dgm:prSet/>
      <dgm:spPr/>
      <dgm:t>
        <a:bodyPr/>
        <a:lstStyle/>
        <a:p>
          <a:pPr rtl="1"/>
          <a:endParaRPr lang="ar-EG"/>
        </a:p>
      </dgm:t>
    </dgm:pt>
    <dgm:pt modelId="{2CADB2CA-35B4-4DA8-B4B6-255E7472A374}">
      <dgm:prSet/>
      <dgm:spPr/>
      <dgm:t>
        <a:bodyPr/>
        <a:lstStyle/>
        <a:p>
          <a:pPr rtl="1"/>
          <a:endParaRPr lang="ar-EG"/>
        </a:p>
      </dgm:t>
    </dgm:pt>
    <dgm:pt modelId="{22C1449A-291C-4416-B36F-86C1CD5E72BE}" type="parTrans" cxnId="{3F3D619F-3B88-49DB-AD03-1CB1292A3E62}">
      <dgm:prSet/>
      <dgm:spPr/>
      <dgm:t>
        <a:bodyPr/>
        <a:lstStyle/>
        <a:p>
          <a:pPr rtl="1"/>
          <a:endParaRPr lang="ar-EG"/>
        </a:p>
      </dgm:t>
    </dgm:pt>
    <dgm:pt modelId="{F609265E-9B93-4593-BD2E-53296D2BFB43}" type="sibTrans" cxnId="{3F3D619F-3B88-49DB-AD03-1CB1292A3E62}">
      <dgm:prSet/>
      <dgm:spPr>
        <a:solidFill>
          <a:schemeClr val="tx1">
            <a:alpha val="90000"/>
          </a:schemeClr>
        </a:solidFill>
        <a:ln w="38100">
          <a:noFill/>
        </a:ln>
      </dgm:spPr>
      <dgm:t>
        <a:bodyPr/>
        <a:lstStyle/>
        <a:p>
          <a:pPr rtl="1"/>
          <a:endParaRPr lang="ar-EG">
            <a:solidFill>
              <a:schemeClr val="tx1"/>
            </a:solidFill>
          </a:endParaRPr>
        </a:p>
      </dgm:t>
    </dgm:pt>
    <dgm:pt modelId="{D6B1B58C-7CEC-43A3-BC51-9B595D918282}" type="pres">
      <dgm:prSet presAssocID="{B83A7F93-62E9-44D1-A2C7-15DC8C16ADAD}" presName="outerComposite" presStyleCnt="0">
        <dgm:presLayoutVars>
          <dgm:chMax val="5"/>
          <dgm:dir val="rev"/>
          <dgm:resizeHandles val="exact"/>
        </dgm:presLayoutVars>
      </dgm:prSet>
      <dgm:spPr/>
      <dgm:t>
        <a:bodyPr/>
        <a:lstStyle/>
        <a:p>
          <a:pPr rtl="1"/>
          <a:endParaRPr lang="ar-EG"/>
        </a:p>
      </dgm:t>
    </dgm:pt>
    <dgm:pt modelId="{BD144AE1-BD76-485B-BA5E-739C7FBDBABB}" type="pres">
      <dgm:prSet presAssocID="{B83A7F93-62E9-44D1-A2C7-15DC8C16ADAD}" presName="dummyMaxCanvas" presStyleCnt="0">
        <dgm:presLayoutVars/>
      </dgm:prSet>
      <dgm:spPr/>
    </dgm:pt>
    <dgm:pt modelId="{7C6743DE-F96C-414A-AE95-B4B7E22CB9D9}" type="pres">
      <dgm:prSet presAssocID="{B83A7F93-62E9-44D1-A2C7-15DC8C16ADAD}" presName="FiveNodes_1" presStyleLbl="node1" presStyleIdx="0" presStyleCnt="5">
        <dgm:presLayoutVars>
          <dgm:bulletEnabled val="1"/>
        </dgm:presLayoutVars>
      </dgm:prSet>
      <dgm:spPr/>
      <dgm:t>
        <a:bodyPr/>
        <a:lstStyle/>
        <a:p>
          <a:pPr rtl="1"/>
          <a:endParaRPr lang="ar-EG"/>
        </a:p>
      </dgm:t>
    </dgm:pt>
    <dgm:pt modelId="{65AE7AE5-A6E3-483D-9015-563631FE6DE5}" type="pres">
      <dgm:prSet presAssocID="{B83A7F93-62E9-44D1-A2C7-15DC8C16ADAD}" presName="FiveNodes_2" presStyleLbl="node1" presStyleIdx="1" presStyleCnt="5">
        <dgm:presLayoutVars>
          <dgm:bulletEnabled val="1"/>
        </dgm:presLayoutVars>
      </dgm:prSet>
      <dgm:spPr/>
      <dgm:t>
        <a:bodyPr/>
        <a:lstStyle/>
        <a:p>
          <a:pPr rtl="1"/>
          <a:endParaRPr lang="ar-EG"/>
        </a:p>
      </dgm:t>
    </dgm:pt>
    <dgm:pt modelId="{9F558704-D529-4E88-AC37-C0294D2D9DB5}" type="pres">
      <dgm:prSet presAssocID="{B83A7F93-62E9-44D1-A2C7-15DC8C16ADAD}" presName="FiveNodes_3" presStyleLbl="node1" presStyleIdx="2" presStyleCnt="5" custLinFactNeighborX="-649" custLinFactNeighborY="-2910">
        <dgm:presLayoutVars>
          <dgm:bulletEnabled val="1"/>
        </dgm:presLayoutVars>
      </dgm:prSet>
      <dgm:spPr/>
      <dgm:t>
        <a:bodyPr/>
        <a:lstStyle/>
        <a:p>
          <a:pPr rtl="1"/>
          <a:endParaRPr lang="ar-EG"/>
        </a:p>
      </dgm:t>
    </dgm:pt>
    <dgm:pt modelId="{1C46AE2B-69C7-472D-8058-2B1BF1864A54}" type="pres">
      <dgm:prSet presAssocID="{B83A7F93-62E9-44D1-A2C7-15DC8C16ADAD}" presName="FiveNodes_4" presStyleLbl="node1" presStyleIdx="3" presStyleCnt="5">
        <dgm:presLayoutVars>
          <dgm:bulletEnabled val="1"/>
        </dgm:presLayoutVars>
      </dgm:prSet>
      <dgm:spPr/>
      <dgm:t>
        <a:bodyPr/>
        <a:lstStyle/>
        <a:p>
          <a:pPr rtl="1"/>
          <a:endParaRPr lang="ar-EG"/>
        </a:p>
      </dgm:t>
    </dgm:pt>
    <dgm:pt modelId="{73DFB1BA-2B64-453C-AD6E-1871C1B7BBA1}" type="pres">
      <dgm:prSet presAssocID="{B83A7F93-62E9-44D1-A2C7-15DC8C16ADAD}" presName="FiveNodes_5" presStyleLbl="node1" presStyleIdx="4" presStyleCnt="5">
        <dgm:presLayoutVars>
          <dgm:bulletEnabled val="1"/>
        </dgm:presLayoutVars>
      </dgm:prSet>
      <dgm:spPr/>
      <dgm:t>
        <a:bodyPr/>
        <a:lstStyle/>
        <a:p>
          <a:pPr rtl="1"/>
          <a:endParaRPr lang="ar-EG"/>
        </a:p>
      </dgm:t>
    </dgm:pt>
    <dgm:pt modelId="{07D8B330-766B-4D4F-AF88-1ED2EE3C8484}" type="pres">
      <dgm:prSet presAssocID="{B83A7F93-62E9-44D1-A2C7-15DC8C16ADAD}" presName="FiveConn_1-2" presStyleLbl="fgAccFollowNode1" presStyleIdx="0" presStyleCnt="4">
        <dgm:presLayoutVars>
          <dgm:bulletEnabled val="1"/>
        </dgm:presLayoutVars>
      </dgm:prSet>
      <dgm:spPr/>
      <dgm:t>
        <a:bodyPr/>
        <a:lstStyle/>
        <a:p>
          <a:pPr rtl="1"/>
          <a:endParaRPr lang="ar-EG"/>
        </a:p>
      </dgm:t>
    </dgm:pt>
    <dgm:pt modelId="{D91E34AB-CA81-45CE-ACCA-3257AF52E5D9}" type="pres">
      <dgm:prSet presAssocID="{B83A7F93-62E9-44D1-A2C7-15DC8C16ADAD}" presName="FiveConn_2-3" presStyleLbl="fgAccFollowNode1" presStyleIdx="1" presStyleCnt="4" custScaleX="137259" custScaleY="100000">
        <dgm:presLayoutVars>
          <dgm:bulletEnabled val="1"/>
        </dgm:presLayoutVars>
      </dgm:prSet>
      <dgm:spPr/>
      <dgm:t>
        <a:bodyPr/>
        <a:lstStyle/>
        <a:p>
          <a:pPr rtl="1"/>
          <a:endParaRPr lang="ar-EG"/>
        </a:p>
      </dgm:t>
    </dgm:pt>
    <dgm:pt modelId="{1B9C3702-6385-4FFD-BD6C-E0562CA93E55}" type="pres">
      <dgm:prSet presAssocID="{B83A7F93-62E9-44D1-A2C7-15DC8C16ADAD}" presName="FiveConn_3-4" presStyleLbl="fgAccFollowNode1" presStyleIdx="2" presStyleCnt="4" custScaleX="124839" custScaleY="165811">
        <dgm:presLayoutVars>
          <dgm:bulletEnabled val="1"/>
        </dgm:presLayoutVars>
      </dgm:prSet>
      <dgm:spPr/>
      <dgm:t>
        <a:bodyPr/>
        <a:lstStyle/>
        <a:p>
          <a:pPr rtl="1"/>
          <a:endParaRPr lang="ar-EG"/>
        </a:p>
      </dgm:t>
    </dgm:pt>
    <dgm:pt modelId="{E27BE76A-836D-42B5-999C-A13159E8BEA1}" type="pres">
      <dgm:prSet presAssocID="{B83A7F93-62E9-44D1-A2C7-15DC8C16ADAD}" presName="FiveConn_4-5" presStyleLbl="fgAccFollowNode1" presStyleIdx="3" presStyleCnt="4" custScaleX="165838" custScaleY="100000">
        <dgm:presLayoutVars>
          <dgm:bulletEnabled val="1"/>
        </dgm:presLayoutVars>
      </dgm:prSet>
      <dgm:spPr/>
      <dgm:t>
        <a:bodyPr/>
        <a:lstStyle/>
        <a:p>
          <a:pPr rtl="1"/>
          <a:endParaRPr lang="ar-EG"/>
        </a:p>
      </dgm:t>
    </dgm:pt>
    <dgm:pt modelId="{6A2DB59A-C147-48D2-A267-C10B28D6624C}" type="pres">
      <dgm:prSet presAssocID="{B83A7F93-62E9-44D1-A2C7-15DC8C16ADAD}" presName="FiveNodes_1_text" presStyleLbl="node1" presStyleIdx="4" presStyleCnt="5">
        <dgm:presLayoutVars>
          <dgm:bulletEnabled val="1"/>
        </dgm:presLayoutVars>
      </dgm:prSet>
      <dgm:spPr/>
      <dgm:t>
        <a:bodyPr/>
        <a:lstStyle/>
        <a:p>
          <a:pPr rtl="1"/>
          <a:endParaRPr lang="ar-EG"/>
        </a:p>
      </dgm:t>
    </dgm:pt>
    <dgm:pt modelId="{736EF715-3D5B-432C-8677-11A7DE28B7DA}" type="pres">
      <dgm:prSet presAssocID="{B83A7F93-62E9-44D1-A2C7-15DC8C16ADAD}" presName="FiveNodes_2_text" presStyleLbl="node1" presStyleIdx="4" presStyleCnt="5">
        <dgm:presLayoutVars>
          <dgm:bulletEnabled val="1"/>
        </dgm:presLayoutVars>
      </dgm:prSet>
      <dgm:spPr/>
      <dgm:t>
        <a:bodyPr/>
        <a:lstStyle/>
        <a:p>
          <a:pPr rtl="1"/>
          <a:endParaRPr lang="ar-EG"/>
        </a:p>
      </dgm:t>
    </dgm:pt>
    <dgm:pt modelId="{F5AFF50B-3DDC-4E08-8232-D4115F2B3F36}" type="pres">
      <dgm:prSet presAssocID="{B83A7F93-62E9-44D1-A2C7-15DC8C16ADAD}" presName="FiveNodes_3_text" presStyleLbl="node1" presStyleIdx="4" presStyleCnt="5">
        <dgm:presLayoutVars>
          <dgm:bulletEnabled val="1"/>
        </dgm:presLayoutVars>
      </dgm:prSet>
      <dgm:spPr/>
      <dgm:t>
        <a:bodyPr/>
        <a:lstStyle/>
        <a:p>
          <a:pPr rtl="1"/>
          <a:endParaRPr lang="ar-EG"/>
        </a:p>
      </dgm:t>
    </dgm:pt>
    <dgm:pt modelId="{581636AC-5F10-4982-98D1-BDC8E9D64A36}" type="pres">
      <dgm:prSet presAssocID="{B83A7F93-62E9-44D1-A2C7-15DC8C16ADAD}" presName="FiveNodes_4_text" presStyleLbl="node1" presStyleIdx="4" presStyleCnt="5">
        <dgm:presLayoutVars>
          <dgm:bulletEnabled val="1"/>
        </dgm:presLayoutVars>
      </dgm:prSet>
      <dgm:spPr/>
      <dgm:t>
        <a:bodyPr/>
        <a:lstStyle/>
        <a:p>
          <a:pPr rtl="1"/>
          <a:endParaRPr lang="ar-EG"/>
        </a:p>
      </dgm:t>
    </dgm:pt>
    <dgm:pt modelId="{45A38B79-0C92-4F28-86DF-474041E38441}" type="pres">
      <dgm:prSet presAssocID="{B83A7F93-62E9-44D1-A2C7-15DC8C16ADAD}" presName="FiveNodes_5_text" presStyleLbl="node1" presStyleIdx="4" presStyleCnt="5">
        <dgm:presLayoutVars>
          <dgm:bulletEnabled val="1"/>
        </dgm:presLayoutVars>
      </dgm:prSet>
      <dgm:spPr/>
      <dgm:t>
        <a:bodyPr/>
        <a:lstStyle/>
        <a:p>
          <a:pPr rtl="1"/>
          <a:endParaRPr lang="ar-EG"/>
        </a:p>
      </dgm:t>
    </dgm:pt>
  </dgm:ptLst>
  <dgm:cxnLst>
    <dgm:cxn modelId="{9DFF8F25-25F4-4D2C-A3C7-1C6D26215360}" type="presOf" srcId="{79CA1122-A375-4A23-85D1-E33177F540C8}" destId="{7C6743DE-F96C-414A-AE95-B4B7E22CB9D9}" srcOrd="0" destOrd="0" presId="urn:microsoft.com/office/officeart/2005/8/layout/vProcess5"/>
    <dgm:cxn modelId="{CEEA9660-8C83-4BA0-956B-6724F44659B6}" type="presOf" srcId="{79CA1122-A375-4A23-85D1-E33177F540C8}" destId="{6A2DB59A-C147-48D2-A267-C10B28D6624C}" srcOrd="1" destOrd="0" presId="urn:microsoft.com/office/officeart/2005/8/layout/vProcess5"/>
    <dgm:cxn modelId="{A6AC81D9-060B-4171-9D10-80FC18569064}" type="presOf" srcId="{B83A7F93-62E9-44D1-A2C7-15DC8C16ADAD}" destId="{D6B1B58C-7CEC-43A3-BC51-9B595D918282}" srcOrd="0" destOrd="0" presId="urn:microsoft.com/office/officeart/2005/8/layout/vProcess5"/>
    <dgm:cxn modelId="{0B27C2DB-9B32-46C8-AB09-EDBBB983A9C3}" type="presOf" srcId="{302C2DE6-1F9C-4C54-8E93-CD840E93A1A7}" destId="{65AE7AE5-A6E3-483D-9015-563631FE6DE5}" srcOrd="0" destOrd="0" presId="urn:microsoft.com/office/officeart/2005/8/layout/vProcess5"/>
    <dgm:cxn modelId="{AD5F4621-7B24-473E-A36F-64B576C792B2}" type="presOf" srcId="{0B1ED04B-4665-4C13-B19E-02D8FFA97A11}" destId="{1C46AE2B-69C7-472D-8058-2B1BF1864A54}" srcOrd="0" destOrd="0" presId="urn:microsoft.com/office/officeart/2005/8/layout/vProcess5"/>
    <dgm:cxn modelId="{379C22F1-D886-40FF-A160-E639BEA0FCA3}" type="presOf" srcId="{DC042DBA-0E9C-4CBF-9E8C-E59493E4A728}" destId="{D91E34AB-CA81-45CE-ACCA-3257AF52E5D9}" srcOrd="0" destOrd="0" presId="urn:microsoft.com/office/officeart/2005/8/layout/vProcess5"/>
    <dgm:cxn modelId="{DC48394B-8E4B-4C6E-91A6-FE8B7F8B4133}" srcId="{B83A7F93-62E9-44D1-A2C7-15DC8C16ADAD}" destId="{302C2DE6-1F9C-4C54-8E93-CD840E93A1A7}" srcOrd="1" destOrd="0" parTransId="{6A264737-183F-4268-93BD-9724065EFBB6}" sibTransId="{DC042DBA-0E9C-4CBF-9E8C-E59493E4A728}"/>
    <dgm:cxn modelId="{15EA9F67-555C-43EC-9BB9-22FE05E85433}" srcId="{B83A7F93-62E9-44D1-A2C7-15DC8C16ADAD}" destId="{33DE9203-50C8-4E09-8E9F-808AD2DFDB04}" srcOrd="4" destOrd="0" parTransId="{4B2E0AA8-3891-4D36-A98D-40CBC5906AF9}" sibTransId="{2A3705A7-7770-4A7F-AF67-202AFA9B5E8F}"/>
    <dgm:cxn modelId="{1122311D-A293-439C-A991-A3D6E71E91C6}" type="presOf" srcId="{163DD74C-2606-4614-9000-4A99C7963A6A}" destId="{9F558704-D529-4E88-AC37-C0294D2D9DB5}" srcOrd="0" destOrd="0" presId="urn:microsoft.com/office/officeart/2005/8/layout/vProcess5"/>
    <dgm:cxn modelId="{16F27F13-E05C-4C91-A939-1ECCF4CE3617}" type="presOf" srcId="{33DE9203-50C8-4E09-8E9F-808AD2DFDB04}" destId="{45A38B79-0C92-4F28-86DF-474041E38441}" srcOrd="1" destOrd="0" presId="urn:microsoft.com/office/officeart/2005/8/layout/vProcess5"/>
    <dgm:cxn modelId="{E570B595-D1B0-4BB9-A9D8-D2D11ED2ED96}" type="presOf" srcId="{4C1AFB0B-F683-42B6-86C6-5CE01A033A57}" destId="{07D8B330-766B-4D4F-AF88-1ED2EE3C8484}" srcOrd="0" destOrd="0" presId="urn:microsoft.com/office/officeart/2005/8/layout/vProcess5"/>
    <dgm:cxn modelId="{39E75904-D475-421D-9AF1-EEC772E8F827}" type="presOf" srcId="{5E9EF048-EF05-4829-8020-A0F83AB96C8A}" destId="{E27BE76A-836D-42B5-999C-A13159E8BEA1}" srcOrd="0" destOrd="0" presId="urn:microsoft.com/office/officeart/2005/8/layout/vProcess5"/>
    <dgm:cxn modelId="{0769AC46-9655-4989-A8AE-3B201B7D844C}" srcId="{B83A7F93-62E9-44D1-A2C7-15DC8C16ADAD}" destId="{79CA1122-A375-4A23-85D1-E33177F540C8}" srcOrd="0" destOrd="0" parTransId="{210C3178-FFFE-4F4E-B98A-876E3A461E66}" sibTransId="{4C1AFB0B-F683-42B6-86C6-5CE01A033A57}"/>
    <dgm:cxn modelId="{2A9B7E61-26B7-40B5-A926-24AF2D2DF48A}" srcId="{B83A7F93-62E9-44D1-A2C7-15DC8C16ADAD}" destId="{692E8ECB-5737-4440-9BF2-1E1F5E8DA1D8}" srcOrd="5" destOrd="0" parTransId="{7BBCCF81-9C10-42A4-B598-DC46E67FF9D5}" sibTransId="{A8C44204-D84E-4187-A069-348CCB26AD43}"/>
    <dgm:cxn modelId="{591B80ED-2CC1-41F4-9461-454A62D8D1E7}" type="presOf" srcId="{302C2DE6-1F9C-4C54-8E93-CD840E93A1A7}" destId="{736EF715-3D5B-432C-8677-11A7DE28B7DA}" srcOrd="1" destOrd="0" presId="urn:microsoft.com/office/officeart/2005/8/layout/vProcess5"/>
    <dgm:cxn modelId="{011FC68F-B5B5-428B-9BF6-16FDC481504B}" srcId="{B83A7F93-62E9-44D1-A2C7-15DC8C16ADAD}" destId="{163DD74C-2606-4614-9000-4A99C7963A6A}" srcOrd="2" destOrd="0" parTransId="{E70731DF-CBEC-43C2-97C3-E67AE349228B}" sibTransId="{91CE97BD-3AC0-4B8A-A807-EAF5168B3F80}"/>
    <dgm:cxn modelId="{44CA15B8-896B-4BE2-890F-A3AC0262251D}" type="presOf" srcId="{0B1ED04B-4665-4C13-B19E-02D8FFA97A11}" destId="{581636AC-5F10-4982-98D1-BDC8E9D64A36}" srcOrd="1" destOrd="0" presId="urn:microsoft.com/office/officeart/2005/8/layout/vProcess5"/>
    <dgm:cxn modelId="{366A5AB0-980D-4BCF-9762-E836D5D52BA2}" type="presOf" srcId="{163DD74C-2606-4614-9000-4A99C7963A6A}" destId="{F5AFF50B-3DDC-4E08-8232-D4115F2B3F36}" srcOrd="1" destOrd="0" presId="urn:microsoft.com/office/officeart/2005/8/layout/vProcess5"/>
    <dgm:cxn modelId="{87514D4C-F1EC-4A0B-9BD2-0CAEAF3D1649}" type="presOf" srcId="{33DE9203-50C8-4E09-8E9F-808AD2DFDB04}" destId="{73DFB1BA-2B64-453C-AD6E-1871C1B7BBA1}" srcOrd="0" destOrd="0" presId="urn:microsoft.com/office/officeart/2005/8/layout/vProcess5"/>
    <dgm:cxn modelId="{3F3D619F-3B88-49DB-AD03-1CB1292A3E62}" srcId="{B83A7F93-62E9-44D1-A2C7-15DC8C16ADAD}" destId="{2CADB2CA-35B4-4DA8-B4B6-255E7472A374}" srcOrd="6" destOrd="0" parTransId="{22C1449A-291C-4416-B36F-86C1CD5E72BE}" sibTransId="{F609265E-9B93-4593-BD2E-53296D2BFB43}"/>
    <dgm:cxn modelId="{E72A1AA4-190C-4846-8EE5-857F74BEACB3}" type="presOf" srcId="{91CE97BD-3AC0-4B8A-A807-EAF5168B3F80}" destId="{1B9C3702-6385-4FFD-BD6C-E0562CA93E55}" srcOrd="0" destOrd="0" presId="urn:microsoft.com/office/officeart/2005/8/layout/vProcess5"/>
    <dgm:cxn modelId="{0D470C9B-267B-4CCA-9871-105B2CDA081C}" srcId="{B83A7F93-62E9-44D1-A2C7-15DC8C16ADAD}" destId="{0B1ED04B-4665-4C13-B19E-02D8FFA97A11}" srcOrd="3" destOrd="0" parTransId="{B7C16011-F46A-4F83-841F-15AF4751BEF0}" sibTransId="{5E9EF048-EF05-4829-8020-A0F83AB96C8A}"/>
    <dgm:cxn modelId="{22264756-2BDC-456A-9D42-D6299882C062}" type="presParOf" srcId="{D6B1B58C-7CEC-43A3-BC51-9B595D918282}" destId="{BD144AE1-BD76-485B-BA5E-739C7FBDBABB}" srcOrd="0" destOrd="0" presId="urn:microsoft.com/office/officeart/2005/8/layout/vProcess5"/>
    <dgm:cxn modelId="{FBD25F73-DD30-4AEE-BC6B-14ED5CF89DAF}" type="presParOf" srcId="{D6B1B58C-7CEC-43A3-BC51-9B595D918282}" destId="{7C6743DE-F96C-414A-AE95-B4B7E22CB9D9}" srcOrd="1" destOrd="0" presId="urn:microsoft.com/office/officeart/2005/8/layout/vProcess5"/>
    <dgm:cxn modelId="{A07AFA9D-F20B-4473-A01E-8F66243598E3}" type="presParOf" srcId="{D6B1B58C-7CEC-43A3-BC51-9B595D918282}" destId="{65AE7AE5-A6E3-483D-9015-563631FE6DE5}" srcOrd="2" destOrd="0" presId="urn:microsoft.com/office/officeart/2005/8/layout/vProcess5"/>
    <dgm:cxn modelId="{0DCE31F8-1F46-4E68-9C6E-AADCAD835493}" type="presParOf" srcId="{D6B1B58C-7CEC-43A3-BC51-9B595D918282}" destId="{9F558704-D529-4E88-AC37-C0294D2D9DB5}" srcOrd="3" destOrd="0" presId="urn:microsoft.com/office/officeart/2005/8/layout/vProcess5"/>
    <dgm:cxn modelId="{2781B038-2F46-4E04-866E-1E4316F345A5}" type="presParOf" srcId="{D6B1B58C-7CEC-43A3-BC51-9B595D918282}" destId="{1C46AE2B-69C7-472D-8058-2B1BF1864A54}" srcOrd="4" destOrd="0" presId="urn:microsoft.com/office/officeart/2005/8/layout/vProcess5"/>
    <dgm:cxn modelId="{8990EB17-890F-48DC-914E-BFF0E221646A}" type="presParOf" srcId="{D6B1B58C-7CEC-43A3-BC51-9B595D918282}" destId="{73DFB1BA-2B64-453C-AD6E-1871C1B7BBA1}" srcOrd="5" destOrd="0" presId="urn:microsoft.com/office/officeart/2005/8/layout/vProcess5"/>
    <dgm:cxn modelId="{0BEC035F-A266-4BAD-A697-2358FD4BFFA4}" type="presParOf" srcId="{D6B1B58C-7CEC-43A3-BC51-9B595D918282}" destId="{07D8B330-766B-4D4F-AF88-1ED2EE3C8484}" srcOrd="6" destOrd="0" presId="urn:microsoft.com/office/officeart/2005/8/layout/vProcess5"/>
    <dgm:cxn modelId="{4B3749C4-94C2-49DE-A3C3-979A3653D2E0}" type="presParOf" srcId="{D6B1B58C-7CEC-43A3-BC51-9B595D918282}" destId="{D91E34AB-CA81-45CE-ACCA-3257AF52E5D9}" srcOrd="7" destOrd="0" presId="urn:microsoft.com/office/officeart/2005/8/layout/vProcess5"/>
    <dgm:cxn modelId="{E59B578C-8E77-4763-B44E-6F5556E32C15}" type="presParOf" srcId="{D6B1B58C-7CEC-43A3-BC51-9B595D918282}" destId="{1B9C3702-6385-4FFD-BD6C-E0562CA93E55}" srcOrd="8" destOrd="0" presId="urn:microsoft.com/office/officeart/2005/8/layout/vProcess5"/>
    <dgm:cxn modelId="{E3FF1665-1292-4EF6-B36E-317CF038D4A8}" type="presParOf" srcId="{D6B1B58C-7CEC-43A3-BC51-9B595D918282}" destId="{E27BE76A-836D-42B5-999C-A13159E8BEA1}" srcOrd="9" destOrd="0" presId="urn:microsoft.com/office/officeart/2005/8/layout/vProcess5"/>
    <dgm:cxn modelId="{BF8C164E-8FD7-4C3F-88BB-2A9EE95603C3}" type="presParOf" srcId="{D6B1B58C-7CEC-43A3-BC51-9B595D918282}" destId="{6A2DB59A-C147-48D2-A267-C10B28D6624C}" srcOrd="10" destOrd="0" presId="urn:microsoft.com/office/officeart/2005/8/layout/vProcess5"/>
    <dgm:cxn modelId="{B881BF08-A94F-4744-900C-744C76D8AF38}" type="presParOf" srcId="{D6B1B58C-7CEC-43A3-BC51-9B595D918282}" destId="{736EF715-3D5B-432C-8677-11A7DE28B7DA}" srcOrd="11" destOrd="0" presId="urn:microsoft.com/office/officeart/2005/8/layout/vProcess5"/>
    <dgm:cxn modelId="{86802195-92C6-47D5-82B1-9459859D25F0}" type="presParOf" srcId="{D6B1B58C-7CEC-43A3-BC51-9B595D918282}" destId="{F5AFF50B-3DDC-4E08-8232-D4115F2B3F36}" srcOrd="12" destOrd="0" presId="urn:microsoft.com/office/officeart/2005/8/layout/vProcess5"/>
    <dgm:cxn modelId="{9B3BED6B-7333-4C8F-98FE-32DCD6F9FD20}" type="presParOf" srcId="{D6B1B58C-7CEC-43A3-BC51-9B595D918282}" destId="{581636AC-5F10-4982-98D1-BDC8E9D64A36}" srcOrd="13" destOrd="0" presId="urn:microsoft.com/office/officeart/2005/8/layout/vProcess5"/>
    <dgm:cxn modelId="{4FE50EC4-53C2-4E32-BD1C-7833EB080473}" type="presParOf" srcId="{D6B1B58C-7CEC-43A3-BC51-9B595D918282}" destId="{45A38B79-0C92-4F28-86DF-474041E38441}" srcOrd="14" destOrd="0" presId="urn:microsoft.com/office/officeart/2005/8/layout/vProcess5"/>
  </dgm:cxnLst>
  <dgm:bg/>
  <dgm:whole>
    <a:ln w="12700" cap="flat" cmpd="sng" algn="ctr">
      <a:noFill/>
      <a:prstDash val="solid"/>
      <a:round/>
      <a:headEnd type="none" w="med" len="med"/>
      <a:tailEnd type="none" w="med" len="med"/>
    </a:ln>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BE554C-2F05-4F20-BE7C-F698321D82F0}">
      <dsp:nvSpPr>
        <dsp:cNvPr id="0" name=""/>
        <dsp:cNvSpPr/>
      </dsp:nvSpPr>
      <dsp:spPr>
        <a:xfrm>
          <a:off x="0" y="3201"/>
          <a:ext cx="8381999" cy="2849784"/>
        </a:xfrm>
        <a:prstGeom prst="roundRect">
          <a:avLst/>
        </a:prstGeom>
        <a:gradFill rotWithShape="0">
          <a:gsLst>
            <a:gs pos="0">
              <a:srgbClr val="03D4A8"/>
            </a:gs>
            <a:gs pos="25000">
              <a:srgbClr val="21D6E0"/>
            </a:gs>
            <a:gs pos="75000">
              <a:srgbClr val="0087E6"/>
            </a:gs>
            <a:gs pos="100000">
              <a:srgbClr val="005CBF"/>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274320" tIns="274320" rIns="274320" bIns="274320" numCol="1" spcCol="1270" anchor="ctr" anchorCtr="0">
          <a:noAutofit/>
        </a:bodyPr>
        <a:lstStyle/>
        <a:p>
          <a:pPr lvl="0" algn="ctr" defTabSz="3200400" rtl="0">
            <a:lnSpc>
              <a:spcPct val="90000"/>
            </a:lnSpc>
            <a:spcBef>
              <a:spcPct val="0"/>
            </a:spcBef>
            <a:spcAft>
              <a:spcPct val="35000"/>
            </a:spcAft>
          </a:pPr>
          <a:r>
            <a:rPr lang="en-US" sz="7200" kern="1200" dirty="0" smtClean="0">
              <a:solidFill>
                <a:schemeClr val="tx1"/>
              </a:solidFill>
            </a:rPr>
            <a:t>Geographical terms</a:t>
          </a:r>
          <a:endParaRPr lang="ar-EG" sz="7200" b="1" kern="1200" dirty="0">
            <a:solidFill>
              <a:schemeClr val="tx1"/>
            </a:solidFill>
          </a:endParaRPr>
        </a:p>
      </dsp:txBody>
      <dsp:txXfrm>
        <a:off x="0" y="3201"/>
        <a:ext cx="8381999" cy="2849784"/>
      </dsp:txXfrm>
    </dsp:sp>
    <dsp:sp modelId="{A4D1AF72-E36F-4B72-9D71-205F8AF2C5B6}">
      <dsp:nvSpPr>
        <dsp:cNvPr id="0" name=""/>
        <dsp:cNvSpPr/>
      </dsp:nvSpPr>
      <dsp:spPr>
        <a:xfrm>
          <a:off x="0" y="2862014"/>
          <a:ext cx="8381999" cy="2849784"/>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endParaRPr lang="en-US" sz="5400" b="1" i="0" kern="1200" dirty="0" smtClean="0"/>
        </a:p>
        <a:p>
          <a:pPr lvl="0" algn="ctr" defTabSz="2400300" rtl="0">
            <a:lnSpc>
              <a:spcPct val="90000"/>
            </a:lnSpc>
            <a:spcBef>
              <a:spcPct val="0"/>
            </a:spcBef>
            <a:spcAft>
              <a:spcPct val="35000"/>
            </a:spcAft>
          </a:pPr>
          <a:r>
            <a:rPr lang="en-US" sz="6600" b="1" i="0" kern="1200" dirty="0" smtClean="0"/>
            <a:t>Dr. Islam Salama</a:t>
          </a:r>
        </a:p>
        <a:p>
          <a:pPr lvl="0" algn="ctr" defTabSz="2400300" rtl="0">
            <a:lnSpc>
              <a:spcPct val="90000"/>
            </a:lnSpc>
            <a:spcBef>
              <a:spcPct val="0"/>
            </a:spcBef>
            <a:spcAft>
              <a:spcPct val="35000"/>
            </a:spcAft>
          </a:pPr>
          <a:r>
            <a:rPr lang="en-US" sz="4700" kern="1200" dirty="0" smtClean="0"/>
            <a:t/>
          </a:r>
          <a:br>
            <a:rPr lang="en-US" sz="4700" kern="1200" dirty="0" smtClean="0"/>
          </a:br>
          <a:endParaRPr lang="ar-EG" sz="4700" b="1" kern="1200" dirty="0"/>
        </a:p>
      </dsp:txBody>
      <dsp:txXfrm>
        <a:off x="0" y="2862014"/>
        <a:ext cx="8381999" cy="284978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6743DE-F96C-414A-AE95-B4B7E22CB9D9}">
      <dsp:nvSpPr>
        <dsp:cNvPr id="0" name=""/>
        <dsp:cNvSpPr/>
      </dsp:nvSpPr>
      <dsp:spPr>
        <a:xfrm>
          <a:off x="1629917" y="0"/>
          <a:ext cx="5456682" cy="480060"/>
        </a:xfrm>
        <a:prstGeom prst="roundRect">
          <a:avLst>
            <a:gd name="adj" fmla="val 10000"/>
          </a:avLst>
        </a:prstGeom>
        <a:solidFill>
          <a:srgbClr val="85DF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b="1" u="sng" kern="1200" dirty="0" smtClean="0">
              <a:solidFill>
                <a:srgbClr val="FF0000"/>
              </a:solidFill>
            </a:rPr>
            <a:t>A- </a:t>
          </a:r>
          <a:r>
            <a:rPr lang="en-US" sz="3200" b="1" kern="1200" dirty="0" smtClean="0">
              <a:solidFill>
                <a:srgbClr val="FF0000"/>
              </a:solidFill>
            </a:rPr>
            <a:t>Geomorphology</a:t>
          </a:r>
          <a:endParaRPr lang="ar-EG" sz="3200" b="1" kern="1200" dirty="0" smtClean="0">
            <a:solidFill>
              <a:srgbClr val="FF0000"/>
            </a:solidFill>
          </a:endParaRPr>
        </a:p>
      </dsp:txBody>
      <dsp:txXfrm>
        <a:off x="2169745" y="0"/>
        <a:ext cx="4916854" cy="480060"/>
      </dsp:txXfrm>
    </dsp:sp>
    <dsp:sp modelId="{65AE7AE5-A6E3-483D-9015-563631FE6DE5}">
      <dsp:nvSpPr>
        <dsp:cNvPr id="0" name=""/>
        <dsp:cNvSpPr/>
      </dsp:nvSpPr>
      <dsp:spPr>
        <a:xfrm>
          <a:off x="1222438" y="546735"/>
          <a:ext cx="5456682" cy="480060"/>
        </a:xfrm>
        <a:prstGeom prst="roundRect">
          <a:avLst>
            <a:gd name="adj" fmla="val 10000"/>
          </a:avLst>
        </a:prstGeom>
        <a:solidFill>
          <a:schemeClr val="tx2">
            <a:lumMod val="40000"/>
            <a:lumOff val="60000"/>
          </a:schemeClr>
        </a:solidFill>
        <a:ln w="25400"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en-US" sz="3600" b="1" kern="1200" dirty="0" smtClean="0">
              <a:solidFill>
                <a:schemeClr val="tx1"/>
              </a:solidFill>
            </a:rPr>
            <a:t>B- </a:t>
          </a:r>
          <a:r>
            <a:rPr lang="en-US" sz="3600" b="1" u="sng" kern="1200" dirty="0" smtClean="0">
              <a:solidFill>
                <a:schemeClr val="tx1"/>
              </a:solidFill>
            </a:rPr>
            <a:t>Hydrology </a:t>
          </a:r>
          <a:r>
            <a:rPr lang="en-US" sz="3600" b="1" kern="1200" dirty="0" smtClean="0">
              <a:solidFill>
                <a:schemeClr val="tx1"/>
              </a:solidFill>
            </a:rPr>
            <a:t>  </a:t>
          </a:r>
          <a:endParaRPr lang="ar-EG" sz="3600" b="1" kern="1200" dirty="0">
            <a:solidFill>
              <a:schemeClr val="tx1"/>
            </a:solidFill>
          </a:endParaRPr>
        </a:p>
      </dsp:txBody>
      <dsp:txXfrm>
        <a:off x="1941956" y="546735"/>
        <a:ext cx="4737163" cy="480060"/>
      </dsp:txXfrm>
    </dsp:sp>
    <dsp:sp modelId="{9F558704-D529-4E88-AC37-C0294D2D9DB5}">
      <dsp:nvSpPr>
        <dsp:cNvPr id="0" name=""/>
        <dsp:cNvSpPr/>
      </dsp:nvSpPr>
      <dsp:spPr>
        <a:xfrm>
          <a:off x="814958" y="1093469"/>
          <a:ext cx="5456682" cy="480060"/>
        </a:xfrm>
        <a:prstGeom prst="roundRect">
          <a:avLst>
            <a:gd name="adj" fmla="val 1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en-US" sz="3600" b="1" kern="1200" dirty="0" smtClean="0">
              <a:solidFill>
                <a:srgbClr val="FF0000"/>
              </a:solidFill>
            </a:rPr>
            <a:t>C- Glaciology</a:t>
          </a:r>
          <a:endParaRPr lang="ar-EG" sz="3600" kern="1200" dirty="0">
            <a:solidFill>
              <a:srgbClr val="FF0000"/>
            </a:solidFill>
          </a:endParaRPr>
        </a:p>
      </dsp:txBody>
      <dsp:txXfrm>
        <a:off x="1534477" y="1093469"/>
        <a:ext cx="4737163" cy="480059"/>
      </dsp:txXfrm>
    </dsp:sp>
    <dsp:sp modelId="{1C46AE2B-69C7-472D-8058-2B1BF1864A54}">
      <dsp:nvSpPr>
        <dsp:cNvPr id="0" name=""/>
        <dsp:cNvSpPr/>
      </dsp:nvSpPr>
      <dsp:spPr>
        <a:xfrm>
          <a:off x="407479" y="1640205"/>
          <a:ext cx="5456682" cy="480060"/>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b="1" kern="1200" dirty="0" smtClean="0">
              <a:solidFill>
                <a:schemeClr val="tx1"/>
              </a:solidFill>
            </a:rPr>
            <a:t>D- Biogeography:</a:t>
          </a:r>
          <a:endParaRPr lang="ar-EG" sz="3200" kern="1200" dirty="0">
            <a:solidFill>
              <a:schemeClr val="tx1"/>
            </a:solidFill>
          </a:endParaRPr>
        </a:p>
      </dsp:txBody>
      <dsp:txXfrm>
        <a:off x="1126998" y="1640205"/>
        <a:ext cx="4737163" cy="480060"/>
      </dsp:txXfrm>
    </dsp:sp>
    <dsp:sp modelId="{73DFB1BA-2B64-453C-AD6E-1871C1B7BBA1}">
      <dsp:nvSpPr>
        <dsp:cNvPr id="0" name=""/>
        <dsp:cNvSpPr/>
      </dsp:nvSpPr>
      <dsp:spPr>
        <a:xfrm>
          <a:off x="0" y="2186939"/>
          <a:ext cx="5456682" cy="480060"/>
        </a:xfrm>
        <a:prstGeom prst="roundRect">
          <a:avLst>
            <a:gd name="adj" fmla="val 10000"/>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b="1" kern="1200" dirty="0" smtClean="0">
              <a:solidFill>
                <a:srgbClr val="FF0000"/>
              </a:solidFill>
            </a:rPr>
            <a:t>E- Climatology </a:t>
          </a:r>
          <a:r>
            <a:rPr lang="en-US" sz="2100" kern="1200" dirty="0" smtClean="0">
              <a:solidFill>
                <a:srgbClr val="FF0000"/>
              </a:solidFill>
            </a:rPr>
            <a:t> </a:t>
          </a:r>
          <a:endParaRPr lang="ar-EG" sz="2100" kern="1200" dirty="0">
            <a:solidFill>
              <a:srgbClr val="FF0000"/>
            </a:solidFill>
          </a:endParaRPr>
        </a:p>
      </dsp:txBody>
      <dsp:txXfrm>
        <a:off x="719518" y="2186939"/>
        <a:ext cx="4737163" cy="480060"/>
      </dsp:txXfrm>
    </dsp:sp>
    <dsp:sp modelId="{07D8B330-766B-4D4F-AF88-1ED2EE3C8484}">
      <dsp:nvSpPr>
        <dsp:cNvPr id="0" name=""/>
        <dsp:cNvSpPr/>
      </dsp:nvSpPr>
      <dsp:spPr>
        <a:xfrm>
          <a:off x="1629917" y="350710"/>
          <a:ext cx="312039" cy="312039"/>
        </a:xfrm>
        <a:prstGeom prst="downArrow">
          <a:avLst>
            <a:gd name="adj1" fmla="val 55000"/>
            <a:gd name="adj2" fmla="val 45000"/>
          </a:avLst>
        </a:prstGeom>
        <a:solidFill>
          <a:schemeClr val="tx1">
            <a:alpha val="90000"/>
          </a:schemeClr>
        </a:solidFill>
        <a:ln w="381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endParaRPr lang="ar-EG" sz="1400" kern="1200">
            <a:solidFill>
              <a:schemeClr val="tx1"/>
            </a:solidFill>
          </a:endParaRPr>
        </a:p>
      </dsp:txBody>
      <dsp:txXfrm>
        <a:off x="1629917" y="350710"/>
        <a:ext cx="312039" cy="312039"/>
      </dsp:txXfrm>
    </dsp:sp>
    <dsp:sp modelId="{D91E34AB-CA81-45CE-ACCA-3257AF52E5D9}">
      <dsp:nvSpPr>
        <dsp:cNvPr id="0" name=""/>
        <dsp:cNvSpPr/>
      </dsp:nvSpPr>
      <dsp:spPr>
        <a:xfrm>
          <a:off x="1222438" y="897445"/>
          <a:ext cx="312039" cy="312039"/>
        </a:xfrm>
        <a:prstGeom prst="downArrow">
          <a:avLst>
            <a:gd name="adj1" fmla="val 55000"/>
            <a:gd name="adj2" fmla="val 45000"/>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endParaRPr lang="ar-EG" sz="1400" kern="1200"/>
        </a:p>
      </dsp:txBody>
      <dsp:txXfrm>
        <a:off x="1222438" y="897445"/>
        <a:ext cx="312039" cy="312039"/>
      </dsp:txXfrm>
    </dsp:sp>
    <dsp:sp modelId="{1B9C3702-6385-4FFD-BD6C-E0562CA93E55}">
      <dsp:nvSpPr>
        <dsp:cNvPr id="0" name=""/>
        <dsp:cNvSpPr/>
      </dsp:nvSpPr>
      <dsp:spPr>
        <a:xfrm>
          <a:off x="825886" y="1462549"/>
          <a:ext cx="312039" cy="312039"/>
        </a:xfrm>
        <a:prstGeom prst="downArrow">
          <a:avLst>
            <a:gd name="adj1" fmla="val 55000"/>
            <a:gd name="adj2" fmla="val 45000"/>
          </a:avLst>
        </a:prstGeom>
        <a:solidFill>
          <a:schemeClr val="tx1">
            <a:alpha val="90000"/>
          </a:schemeClr>
        </a:solidFill>
        <a:ln w="381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endParaRPr lang="ar-EG" sz="1400" kern="1200"/>
        </a:p>
      </dsp:txBody>
      <dsp:txXfrm>
        <a:off x="825886" y="1462549"/>
        <a:ext cx="312039" cy="312039"/>
      </dsp:txXfrm>
    </dsp:sp>
    <dsp:sp modelId="{E27BE76A-836D-42B5-999C-A13159E8BEA1}">
      <dsp:nvSpPr>
        <dsp:cNvPr id="0" name=""/>
        <dsp:cNvSpPr/>
      </dsp:nvSpPr>
      <dsp:spPr>
        <a:xfrm>
          <a:off x="407479" y="1988248"/>
          <a:ext cx="312039" cy="312039"/>
        </a:xfrm>
        <a:prstGeom prst="downArrow">
          <a:avLst>
            <a:gd name="adj1" fmla="val 55000"/>
            <a:gd name="adj2" fmla="val 45000"/>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endParaRPr lang="ar-EG" sz="1400" kern="1200"/>
        </a:p>
      </dsp:txBody>
      <dsp:txXfrm>
        <a:off x="407479" y="1988248"/>
        <a:ext cx="312039" cy="31203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6743DE-F96C-414A-AE95-B4B7E22CB9D9}">
      <dsp:nvSpPr>
        <dsp:cNvPr id="0" name=""/>
        <dsp:cNvSpPr/>
      </dsp:nvSpPr>
      <dsp:spPr>
        <a:xfrm>
          <a:off x="1594865" y="0"/>
          <a:ext cx="5339334" cy="438912"/>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en-US" sz="3600" b="1" kern="1200" dirty="0" smtClean="0">
              <a:solidFill>
                <a:schemeClr val="tx1"/>
              </a:solidFill>
            </a:rPr>
            <a:t>F- Meteorology</a:t>
          </a:r>
          <a:endParaRPr lang="ar-EG" sz="3600" b="1" kern="1200" dirty="0" smtClean="0">
            <a:solidFill>
              <a:schemeClr val="tx1"/>
            </a:solidFill>
          </a:endParaRPr>
        </a:p>
      </dsp:txBody>
      <dsp:txXfrm>
        <a:off x="2088422" y="0"/>
        <a:ext cx="4845777" cy="438912"/>
      </dsp:txXfrm>
    </dsp:sp>
    <dsp:sp modelId="{65AE7AE5-A6E3-483D-9015-563631FE6DE5}">
      <dsp:nvSpPr>
        <dsp:cNvPr id="0" name=""/>
        <dsp:cNvSpPr/>
      </dsp:nvSpPr>
      <dsp:spPr>
        <a:xfrm>
          <a:off x="1196149" y="499872"/>
          <a:ext cx="5339334" cy="438912"/>
        </a:xfrm>
        <a:prstGeom prst="roundRect">
          <a:avLst>
            <a:gd name="adj" fmla="val 10000"/>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en-US" sz="3600" b="1" kern="1200" dirty="0" smtClean="0">
              <a:solidFill>
                <a:srgbClr val="FF0000"/>
              </a:solidFill>
            </a:rPr>
            <a:t>G- Paleogeography </a:t>
          </a:r>
          <a:r>
            <a:rPr lang="en-US" sz="2800" kern="1200" dirty="0" smtClean="0">
              <a:solidFill>
                <a:srgbClr val="FF0000"/>
              </a:solidFill>
            </a:rPr>
            <a:t> </a:t>
          </a:r>
          <a:endParaRPr lang="ar-EG" sz="2800" kern="1200" dirty="0">
            <a:solidFill>
              <a:srgbClr val="FF0000"/>
            </a:solidFill>
          </a:endParaRPr>
        </a:p>
      </dsp:txBody>
      <dsp:txXfrm>
        <a:off x="1880158" y="499872"/>
        <a:ext cx="4655324" cy="438912"/>
      </dsp:txXfrm>
    </dsp:sp>
    <dsp:sp modelId="{9F558704-D529-4E88-AC37-C0294D2D9DB5}">
      <dsp:nvSpPr>
        <dsp:cNvPr id="0" name=""/>
        <dsp:cNvSpPr/>
      </dsp:nvSpPr>
      <dsp:spPr>
        <a:xfrm>
          <a:off x="762780" y="986971"/>
          <a:ext cx="5339334" cy="438912"/>
        </a:xfrm>
        <a:prstGeom prst="roundRect">
          <a:avLst>
            <a:gd name="adj" fmla="val 10000"/>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b="1" kern="1200" dirty="0" smtClean="0">
              <a:solidFill>
                <a:schemeClr val="tx1"/>
              </a:solidFill>
            </a:rPr>
            <a:t>H- Coastal geography </a:t>
          </a:r>
          <a:r>
            <a:rPr lang="en-US" sz="3200" kern="1200" dirty="0" smtClean="0">
              <a:solidFill>
                <a:schemeClr val="tx1"/>
              </a:solidFill>
            </a:rPr>
            <a:t> </a:t>
          </a:r>
          <a:endParaRPr lang="ar-EG" sz="3200" kern="1200" dirty="0">
            <a:solidFill>
              <a:schemeClr val="tx1"/>
            </a:solidFill>
          </a:endParaRPr>
        </a:p>
      </dsp:txBody>
      <dsp:txXfrm>
        <a:off x="1446790" y="986971"/>
        <a:ext cx="4655324" cy="438912"/>
      </dsp:txXfrm>
    </dsp:sp>
    <dsp:sp modelId="{1C46AE2B-69C7-472D-8058-2B1BF1864A54}">
      <dsp:nvSpPr>
        <dsp:cNvPr id="0" name=""/>
        <dsp:cNvSpPr/>
      </dsp:nvSpPr>
      <dsp:spPr>
        <a:xfrm>
          <a:off x="398716" y="1499616"/>
          <a:ext cx="5339334" cy="438912"/>
        </a:xfrm>
        <a:prstGeom prst="roundRect">
          <a:avLst>
            <a:gd name="adj" fmla="val 10000"/>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b="1" kern="1200" dirty="0" smtClean="0">
              <a:solidFill>
                <a:srgbClr val="FF0000"/>
              </a:solidFill>
            </a:rPr>
            <a:t>I- Oceanography</a:t>
          </a:r>
          <a:endParaRPr lang="ar-EG" sz="3200" kern="1200" dirty="0">
            <a:solidFill>
              <a:srgbClr val="FF0000"/>
            </a:solidFill>
          </a:endParaRPr>
        </a:p>
      </dsp:txBody>
      <dsp:txXfrm>
        <a:off x="1082725" y="1499616"/>
        <a:ext cx="4655324" cy="438912"/>
      </dsp:txXfrm>
    </dsp:sp>
    <dsp:sp modelId="{73DFB1BA-2B64-453C-AD6E-1871C1B7BBA1}">
      <dsp:nvSpPr>
        <dsp:cNvPr id="0" name=""/>
        <dsp:cNvSpPr/>
      </dsp:nvSpPr>
      <dsp:spPr>
        <a:xfrm>
          <a:off x="0" y="1999488"/>
          <a:ext cx="5339334" cy="4389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b="1" kern="1200" dirty="0" smtClean="0">
              <a:solidFill>
                <a:schemeClr val="tx1"/>
              </a:solidFill>
            </a:rPr>
            <a:t>J- Quaternary science: </a:t>
          </a:r>
          <a:endParaRPr lang="ar-EG" sz="3200" kern="1200" dirty="0">
            <a:solidFill>
              <a:schemeClr val="tx1"/>
            </a:solidFill>
          </a:endParaRPr>
        </a:p>
      </dsp:txBody>
      <dsp:txXfrm>
        <a:off x="684009" y="1999488"/>
        <a:ext cx="4655324" cy="438912"/>
      </dsp:txXfrm>
    </dsp:sp>
    <dsp:sp modelId="{07D8B330-766B-4D4F-AF88-1ED2EE3C8484}">
      <dsp:nvSpPr>
        <dsp:cNvPr id="0" name=""/>
        <dsp:cNvSpPr/>
      </dsp:nvSpPr>
      <dsp:spPr>
        <a:xfrm>
          <a:off x="1594865" y="320649"/>
          <a:ext cx="285292" cy="285292"/>
        </a:xfrm>
        <a:prstGeom prst="downArrow">
          <a:avLst>
            <a:gd name="adj1" fmla="val 55000"/>
            <a:gd name="adj2" fmla="val 45000"/>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endParaRPr lang="ar-EG" sz="1300" kern="1200"/>
        </a:p>
      </dsp:txBody>
      <dsp:txXfrm>
        <a:off x="1594865" y="320649"/>
        <a:ext cx="285292" cy="285292"/>
      </dsp:txXfrm>
    </dsp:sp>
    <dsp:sp modelId="{D91E34AB-CA81-45CE-ACCA-3257AF52E5D9}">
      <dsp:nvSpPr>
        <dsp:cNvPr id="0" name=""/>
        <dsp:cNvSpPr/>
      </dsp:nvSpPr>
      <dsp:spPr>
        <a:xfrm>
          <a:off x="1143000" y="820521"/>
          <a:ext cx="391590" cy="285292"/>
        </a:xfrm>
        <a:prstGeom prst="downArrow">
          <a:avLst>
            <a:gd name="adj1" fmla="val 55000"/>
            <a:gd name="adj2" fmla="val 45000"/>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endParaRPr lang="ar-EG" sz="1300" kern="1200"/>
        </a:p>
      </dsp:txBody>
      <dsp:txXfrm>
        <a:off x="1143000" y="820521"/>
        <a:ext cx="391590" cy="285292"/>
      </dsp:txXfrm>
    </dsp:sp>
    <dsp:sp modelId="{1B9C3702-6385-4FFD-BD6C-E0562CA93E55}">
      <dsp:nvSpPr>
        <dsp:cNvPr id="0" name=""/>
        <dsp:cNvSpPr/>
      </dsp:nvSpPr>
      <dsp:spPr>
        <a:xfrm>
          <a:off x="762001" y="1219201"/>
          <a:ext cx="356156" cy="473046"/>
        </a:xfrm>
        <a:prstGeom prst="downArrow">
          <a:avLst>
            <a:gd name="adj1" fmla="val 55000"/>
            <a:gd name="adj2" fmla="val 45000"/>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endParaRPr lang="ar-EG" sz="2400" kern="1200"/>
        </a:p>
      </dsp:txBody>
      <dsp:txXfrm>
        <a:off x="762001" y="1219201"/>
        <a:ext cx="356156" cy="473046"/>
      </dsp:txXfrm>
    </dsp:sp>
    <dsp:sp modelId="{E27BE76A-836D-42B5-999C-A13159E8BEA1}">
      <dsp:nvSpPr>
        <dsp:cNvPr id="0" name=""/>
        <dsp:cNvSpPr/>
      </dsp:nvSpPr>
      <dsp:spPr>
        <a:xfrm>
          <a:off x="304800" y="1817827"/>
          <a:ext cx="473123" cy="285292"/>
        </a:xfrm>
        <a:prstGeom prst="downArrow">
          <a:avLst>
            <a:gd name="adj1" fmla="val 55000"/>
            <a:gd name="adj2" fmla="val 45000"/>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rtl="1">
            <a:lnSpc>
              <a:spcPct val="90000"/>
            </a:lnSpc>
            <a:spcBef>
              <a:spcPct val="0"/>
            </a:spcBef>
            <a:spcAft>
              <a:spcPct val="35000"/>
            </a:spcAft>
          </a:pPr>
          <a:endParaRPr lang="ar-EG" sz="1300" kern="1200"/>
        </a:p>
      </dsp:txBody>
      <dsp:txXfrm>
        <a:off x="304800" y="1817827"/>
        <a:ext cx="473123" cy="2852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3F4DD3-AAE7-481A-89E8-1A95F0E4D894}" type="datetimeFigureOut">
              <a:rPr lang="ar-EG" smtClean="0"/>
              <a:pPr/>
              <a:t>20/05/1442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FEAB2B-3A93-434C-8005-A5CDE6C1041E}"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3</a:t>
            </a:fld>
            <a:endParaRPr lang="ar-E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14</a:t>
            </a:fld>
            <a:endParaRPr lang="ar-EG"/>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15</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6</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7</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8</a:t>
            </a:fld>
            <a:endParaRPr lang="ar-E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9</a:t>
            </a:fld>
            <a:endParaRPr lang="ar-E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10</a:t>
            </a:fld>
            <a:endParaRPr lang="ar-EG"/>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11</a:t>
            </a:fld>
            <a:endParaRPr lang="ar-E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12</a:t>
            </a:fld>
            <a:endParaRPr lang="ar-E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13</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4000">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lum bright="20000"/>
          </a:blip>
          <a:srcRect/>
          <a:stretch>
            <a:fillRect/>
          </a:stretch>
        </p:blipFill>
        <p:spPr bwMode="auto">
          <a:xfrm>
            <a:off x="304800" y="304800"/>
            <a:ext cx="8534400" cy="6321778"/>
          </a:xfrm>
          <a:prstGeom prst="rect">
            <a:avLst/>
          </a:prstGeom>
          <a:noFill/>
          <a:ln w="25400">
            <a:solidFill>
              <a:schemeClr val="tx1"/>
            </a:solidFill>
          </a:ln>
        </p:spPr>
      </p:pic>
      <p:sp>
        <p:nvSpPr>
          <p:cNvPr id="5" name="Rectangle 4"/>
          <p:cNvSpPr/>
          <p:nvPr/>
        </p:nvSpPr>
        <p:spPr>
          <a:xfrm>
            <a:off x="7620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a:t>
            </a:r>
          </a:p>
          <a:p>
            <a:pPr algn="ctr"/>
            <a:r>
              <a:rPr lang="ar-EG" sz="2800" b="1" dirty="0" smtClean="0">
                <a:solidFill>
                  <a:srgbClr val="FF0000"/>
                </a:solidFill>
              </a:rPr>
              <a:t>ا.د/ صابر امين دسوقى</a:t>
            </a:r>
          </a:p>
          <a:p>
            <a:pPr algn="ctr"/>
            <a:r>
              <a:rPr lang="ar-EG" sz="2800" b="1" dirty="0" smtClean="0">
                <a:solidFill>
                  <a:srgbClr val="FF0000"/>
                </a:solidFill>
              </a:rPr>
              <a:t>د/ اسلام سلامه</a:t>
            </a:r>
          </a:p>
          <a:p>
            <a:pPr algn="ctr"/>
            <a:r>
              <a:rPr lang="ar-EG" sz="2800" b="1" dirty="0" smtClean="0">
                <a:solidFill>
                  <a:schemeClr val="tx1"/>
                </a:solidFill>
              </a:rPr>
              <a:t>كلية الاداب جامعة -بنها</a:t>
            </a:r>
            <a:endParaRPr lang="ar-EG" sz="2800" b="1" dirty="0">
              <a:solidFill>
                <a:schemeClr val="tx1"/>
              </a:solidFill>
            </a:endParaRPr>
          </a:p>
        </p:txBody>
      </p:sp>
      <p:sp>
        <p:nvSpPr>
          <p:cNvPr id="6" name="Rectangle 5"/>
          <p:cNvSpPr/>
          <p:nvPr/>
        </p:nvSpPr>
        <p:spPr>
          <a:xfrm>
            <a:off x="4648200" y="3048000"/>
            <a:ext cx="41148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rgbClr val="FF0000"/>
                </a:solidFill>
              </a:rPr>
              <a:t>د اسلام سلامه محمد</a:t>
            </a:r>
            <a:r>
              <a:rPr lang="en-US" sz="3200" b="1" dirty="0" smtClean="0">
                <a:solidFill>
                  <a:srgbClr val="FF0000"/>
                </a:solidFill>
              </a:rPr>
              <a:t> </a:t>
            </a:r>
            <a:r>
              <a:rPr lang="ar-EG" sz="3200" b="1" dirty="0" smtClean="0">
                <a:solidFill>
                  <a:srgbClr val="FF0000"/>
                </a:solidFill>
              </a:rPr>
              <a:t>اعداد /</a:t>
            </a:r>
          </a:p>
          <a:p>
            <a:pPr algn="ctr"/>
            <a:r>
              <a:rPr lang="ar-EG" sz="2400" b="1" dirty="0" smtClean="0">
                <a:solidFill>
                  <a:schemeClr val="bg1"/>
                </a:solidFill>
              </a:rPr>
              <a:t>كلية الاداب </a:t>
            </a:r>
            <a:endParaRPr lang="en-US" sz="2400" b="1" dirty="0" smtClean="0">
              <a:solidFill>
                <a:schemeClr val="bg1"/>
              </a:solidFill>
            </a:endParaRPr>
          </a:p>
          <a:p>
            <a:pPr algn="ctr"/>
            <a:r>
              <a:rPr lang="ar-EG" sz="2400" b="1" dirty="0" smtClean="0">
                <a:solidFill>
                  <a:schemeClr val="bg1"/>
                </a:solidFill>
              </a:rPr>
              <a:t>قسم الجغرافيا</a:t>
            </a:r>
          </a:p>
          <a:p>
            <a:pPr algn="ctr"/>
            <a:r>
              <a:rPr lang="ar-EG" sz="2400" b="1" dirty="0" smtClean="0">
                <a:solidFill>
                  <a:schemeClr val="bg1"/>
                </a:solidFill>
              </a:rPr>
              <a:t>الفرقة الثالثة</a:t>
            </a:r>
            <a:endParaRPr lang="en-US" sz="2000" b="1" dirty="0" smtClean="0">
              <a:solidFill>
                <a:schemeClr val="bg1"/>
              </a:solidFill>
            </a:endParaRPr>
          </a:p>
          <a:p>
            <a:pPr algn="ctr"/>
            <a:r>
              <a:rPr lang="ar-EG" sz="2800" b="1" dirty="0" smtClean="0">
                <a:solidFill>
                  <a:srgbClr val="FF0000"/>
                </a:solidFill>
              </a:rPr>
              <a:t>المحاضرة الثالثة</a:t>
            </a:r>
            <a:endParaRPr lang="ar-EG" sz="2000" b="1" dirty="0" smtClean="0">
              <a:solidFill>
                <a:srgbClr val="FF0000"/>
              </a:solidFill>
            </a:endParaRPr>
          </a:p>
          <a:p>
            <a:pPr algn="ctr"/>
            <a:r>
              <a:rPr lang="ar-EG" sz="3200" b="1" dirty="0" smtClean="0">
                <a:solidFill>
                  <a:schemeClr val="bg1"/>
                </a:solidFill>
              </a:rPr>
              <a:t>مادة النصوص الجغرافية</a:t>
            </a:r>
            <a:endParaRPr lang="ar-EG" sz="3600" b="1" dirty="0">
              <a:solidFill>
                <a:schemeClr val="bg1"/>
              </a:solidFill>
            </a:endParaRPr>
          </a:p>
        </p:txBody>
      </p:sp>
      <p:pic>
        <p:nvPicPr>
          <p:cNvPr id="7" name="Picture 6"/>
          <p:cNvPicPr>
            <a:picLocks noChangeAspect="1" noChangeArrowheads="1"/>
          </p:cNvPicPr>
          <p:nvPr/>
        </p:nvPicPr>
        <p:blipFill>
          <a:blip r:embed="rId3" cstate="print"/>
          <a:srcRect/>
          <a:stretch>
            <a:fillRect/>
          </a:stretch>
        </p:blipFill>
        <p:spPr bwMode="auto">
          <a:xfrm>
            <a:off x="6781800" y="381000"/>
            <a:ext cx="1817579" cy="1371600"/>
          </a:xfrm>
          <a:prstGeom prst="rect">
            <a:avLst/>
          </a:prstGeom>
          <a:noFill/>
        </p:spPr>
      </p:pic>
    </p:spTree>
  </p:cSld>
  <p:clrMapOvr>
    <a:masterClrMapping/>
  </p:clrMapOvr>
  <p:transition advClick="0" advTm="4000">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609600"/>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solidFill>
                  <a:srgbClr val="FF0000"/>
                </a:solidFill>
              </a:rPr>
              <a:t>F- Meteorology: </a:t>
            </a:r>
            <a:r>
              <a:rPr lang="en-US" sz="4800" dirty="0" smtClean="0"/>
              <a:t> </a:t>
            </a:r>
            <a:endParaRPr lang="ar-EG" sz="4800" b="1" dirty="0" smtClean="0"/>
          </a:p>
        </p:txBody>
      </p:sp>
      <p:sp>
        <p:nvSpPr>
          <p:cNvPr id="16" name="Content Placeholder 15"/>
          <p:cNvSpPr>
            <a:spLocks noGrp="1"/>
          </p:cNvSpPr>
          <p:nvPr>
            <p:ph idx="1"/>
          </p:nvPr>
        </p:nvSpPr>
        <p:spPr>
          <a:xfrm>
            <a:off x="304800" y="2362200"/>
            <a:ext cx="8610600" cy="3886200"/>
          </a:xfrm>
          <a:gradFill flip="none" rotWithShape="1">
            <a:gsLst>
              <a:gs pos="0">
                <a:srgbClr val="5E9EFF"/>
              </a:gs>
              <a:gs pos="39999">
                <a:srgbClr val="85C2FF"/>
              </a:gs>
              <a:gs pos="70000">
                <a:srgbClr val="C4D6EB"/>
              </a:gs>
              <a:gs pos="100000">
                <a:srgbClr val="FFEBFA"/>
              </a:gs>
            </a:gsLst>
            <a:lin ang="10800000" scaled="0"/>
            <a:tileRect/>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fontScale="92500" lnSpcReduction="20000"/>
          </a:bodyPr>
          <a:lstStyle/>
          <a:p>
            <a:pPr marL="357188" indent="804863" algn="just" fontAlgn="base">
              <a:lnSpc>
                <a:spcPct val="150000"/>
              </a:lnSpc>
              <a:buNone/>
            </a:pPr>
            <a:r>
              <a:rPr lang="en-US" sz="4000" b="1" dirty="0" smtClean="0">
                <a:solidFill>
                  <a:schemeClr val="tx1"/>
                </a:solidFill>
              </a:rPr>
              <a:t> </a:t>
            </a:r>
            <a:r>
              <a:rPr lang="en-US" sz="4300" b="1" dirty="0" smtClean="0">
                <a:solidFill>
                  <a:srgbClr val="FF0000"/>
                </a:solidFill>
              </a:rPr>
              <a:t>Meteorology: </a:t>
            </a:r>
            <a:r>
              <a:rPr lang="en-US" sz="4000" b="1" dirty="0" smtClean="0">
                <a:solidFill>
                  <a:schemeClr val="tx1"/>
                </a:solidFill>
              </a:rPr>
              <a:t>the study of Earth's weather, such as fronts, precipitation, wind, storms, and the like, as well as forecasting short-term weather based on available data.</a:t>
            </a:r>
          </a:p>
          <a:p>
            <a:pPr lvl="0" algn="just" fontAlgn="base">
              <a:lnSpc>
                <a:spcPct val="150000"/>
              </a:lnSpc>
              <a:buNone/>
            </a:pPr>
            <a:endParaRPr lang="en-US" sz="4000" b="1" dirty="0" smtClean="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609600"/>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solidFill>
                  <a:srgbClr val="FF0000"/>
                </a:solidFill>
              </a:rPr>
              <a:t>G- Paleogeography </a:t>
            </a:r>
            <a:r>
              <a:rPr lang="en-US" sz="4800" dirty="0" smtClean="0"/>
              <a:t> </a:t>
            </a:r>
            <a:endParaRPr lang="ar-EG" sz="4800" b="1" dirty="0" smtClean="0"/>
          </a:p>
        </p:txBody>
      </p:sp>
      <p:sp>
        <p:nvSpPr>
          <p:cNvPr id="16" name="Content Placeholder 15"/>
          <p:cNvSpPr>
            <a:spLocks noGrp="1"/>
          </p:cNvSpPr>
          <p:nvPr>
            <p:ph idx="1"/>
          </p:nvPr>
        </p:nvSpPr>
        <p:spPr>
          <a:xfrm>
            <a:off x="533400" y="2209800"/>
            <a:ext cx="8305800" cy="4114800"/>
          </a:xfrm>
          <a:gradFill>
            <a:gsLst>
              <a:gs pos="0">
                <a:srgbClr val="03D4A8"/>
              </a:gs>
              <a:gs pos="25000">
                <a:srgbClr val="21D6E0"/>
              </a:gs>
              <a:gs pos="75000">
                <a:srgbClr val="0087E6"/>
              </a:gs>
              <a:gs pos="100000">
                <a:srgbClr val="005CB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fontScale="92500" lnSpcReduction="10000"/>
          </a:bodyPr>
          <a:lstStyle/>
          <a:p>
            <a:pPr lvl="0" algn="just" fontAlgn="base">
              <a:lnSpc>
                <a:spcPct val="160000"/>
              </a:lnSpc>
              <a:buNone/>
            </a:pPr>
            <a:r>
              <a:rPr lang="en-US" sz="4300" b="1" dirty="0" smtClean="0">
                <a:solidFill>
                  <a:srgbClr val="FF0000"/>
                </a:solidFill>
              </a:rPr>
              <a:t>Paleogeography:</a:t>
            </a:r>
            <a:r>
              <a:rPr lang="en-US" sz="3700" b="1" dirty="0" smtClean="0">
                <a:solidFill>
                  <a:schemeClr val="tx1"/>
                </a:solidFill>
              </a:rPr>
              <a:t> the study of historical geographies, such as the location of the continents over time, through looking at geological evidence, such as the fossil record</a:t>
            </a:r>
          </a:p>
        </p:txBody>
      </p:sp>
    </p:spTree>
  </p:cSld>
  <p:clrMapOvr>
    <a:masterClrMapping/>
  </p:clrMapOvr>
  <p:transition advClick="0" advTm="4000">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609600"/>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solidFill>
                  <a:srgbClr val="FF0000"/>
                </a:solidFill>
              </a:rPr>
              <a:t>H- Coastal geography </a:t>
            </a:r>
            <a:r>
              <a:rPr lang="en-US" sz="4800" dirty="0" smtClean="0"/>
              <a:t> </a:t>
            </a:r>
            <a:endParaRPr lang="ar-EG" sz="4800" b="1" dirty="0" smtClean="0"/>
          </a:p>
        </p:txBody>
      </p:sp>
      <p:sp>
        <p:nvSpPr>
          <p:cNvPr id="16" name="Content Placeholder 15"/>
          <p:cNvSpPr>
            <a:spLocks noGrp="1"/>
          </p:cNvSpPr>
          <p:nvPr>
            <p:ph idx="1"/>
          </p:nvPr>
        </p:nvSpPr>
        <p:spPr>
          <a:xfrm>
            <a:off x="533400" y="2438400"/>
            <a:ext cx="8305800" cy="2667000"/>
          </a:xfrm>
          <a:gradFill>
            <a:gsLst>
              <a:gs pos="0">
                <a:srgbClr val="5E9EFF"/>
              </a:gs>
              <a:gs pos="39999">
                <a:srgbClr val="85C2FF"/>
              </a:gs>
              <a:gs pos="70000">
                <a:srgbClr val="C4D6EB"/>
              </a:gs>
              <a:gs pos="100000">
                <a:srgbClr val="FFEBFA"/>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a:bodyPr>
          <a:lstStyle/>
          <a:p>
            <a:pPr algn="just" fontAlgn="base">
              <a:buNone/>
            </a:pPr>
            <a:r>
              <a:rPr lang="en-US" sz="4000" b="1" dirty="0" smtClean="0">
                <a:solidFill>
                  <a:schemeClr val="tx1"/>
                </a:solidFill>
              </a:rPr>
              <a:t> </a:t>
            </a:r>
            <a:r>
              <a:rPr lang="en-US" sz="4000" b="1" dirty="0" smtClean="0">
                <a:solidFill>
                  <a:srgbClr val="FF0000"/>
                </a:solidFill>
              </a:rPr>
              <a:t>Coastal geography: </a:t>
            </a:r>
            <a:r>
              <a:rPr lang="en-US" sz="4000" b="1" dirty="0" smtClean="0">
                <a:solidFill>
                  <a:schemeClr val="tx1"/>
                </a:solidFill>
              </a:rPr>
              <a:t>the study of the coasts, specifically concerning what happens where land and water meet</a:t>
            </a:r>
            <a:endParaRPr lang="en-US" sz="3400" b="1" dirty="0" smtClean="0">
              <a:solidFill>
                <a:schemeClr val="tx1"/>
              </a:solidFill>
            </a:endParaRPr>
          </a:p>
          <a:p>
            <a:pPr lvl="0" algn="just" fontAlgn="base">
              <a:buNone/>
            </a:pPr>
            <a:endParaRPr lang="en-US" sz="4000" b="1" dirty="0" smtClean="0">
              <a:solidFill>
                <a:schemeClr val="tx1"/>
              </a:solidFill>
            </a:endParaRPr>
          </a:p>
        </p:txBody>
      </p:sp>
    </p:spTree>
  </p:cSld>
  <p:clrMapOvr>
    <a:masterClrMapping/>
  </p:clrMapOvr>
  <p:transition advClick="0" advTm="4000">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609600"/>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solidFill>
                  <a:srgbClr val="FF0000"/>
                </a:solidFill>
              </a:rPr>
              <a:t>I- Oceanography</a:t>
            </a:r>
            <a:endParaRPr lang="ar-EG" sz="4800" b="1" dirty="0" smtClean="0"/>
          </a:p>
        </p:txBody>
      </p:sp>
      <p:sp>
        <p:nvSpPr>
          <p:cNvPr id="16" name="Content Placeholder 15"/>
          <p:cNvSpPr>
            <a:spLocks noGrp="1"/>
          </p:cNvSpPr>
          <p:nvPr>
            <p:ph idx="1"/>
          </p:nvPr>
        </p:nvSpPr>
        <p:spPr>
          <a:xfrm>
            <a:off x="304800" y="2438400"/>
            <a:ext cx="8534400" cy="33528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a:bodyPr>
          <a:lstStyle/>
          <a:p>
            <a:pPr lvl="0" algn="just" fontAlgn="base">
              <a:buNone/>
            </a:pPr>
            <a:r>
              <a:rPr lang="en-US" sz="4800" b="1" dirty="0" smtClean="0">
                <a:solidFill>
                  <a:srgbClr val="FF0000"/>
                </a:solidFill>
              </a:rPr>
              <a:t>Oceanography: </a:t>
            </a:r>
            <a:r>
              <a:rPr lang="en-US" sz="4000" b="1" dirty="0" smtClean="0">
                <a:solidFill>
                  <a:schemeClr val="tx1"/>
                </a:solidFill>
              </a:rPr>
              <a:t>the study of the world's oceans and seas, including aspects such as floor depths, tides, coral reefs, underwater eruptions, currents. And water pollution</a:t>
            </a:r>
          </a:p>
        </p:txBody>
      </p:sp>
    </p:spTree>
  </p:cSld>
  <p:clrMapOvr>
    <a:masterClrMapping/>
  </p:clrMapOvr>
  <p:transition advClick="0" advTm="4000">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609600"/>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solidFill>
                  <a:srgbClr val="FF0000"/>
                </a:solidFill>
              </a:rPr>
              <a:t>J- Quaternary science: </a:t>
            </a:r>
            <a:endParaRPr lang="ar-EG" sz="4800" b="1" dirty="0" smtClean="0"/>
          </a:p>
        </p:txBody>
      </p:sp>
      <p:sp>
        <p:nvSpPr>
          <p:cNvPr id="16" name="Content Placeholder 15"/>
          <p:cNvSpPr>
            <a:spLocks noGrp="1"/>
          </p:cNvSpPr>
          <p:nvPr>
            <p:ph idx="1"/>
          </p:nvPr>
        </p:nvSpPr>
        <p:spPr>
          <a:xfrm>
            <a:off x="228600" y="2209800"/>
            <a:ext cx="8686800" cy="4114800"/>
          </a:xfrm>
          <a:gradFill>
            <a:gsLst>
              <a:gs pos="0">
                <a:srgbClr val="5E9EFF"/>
              </a:gs>
              <a:gs pos="39999">
                <a:srgbClr val="85C2FF"/>
              </a:gs>
              <a:gs pos="70000">
                <a:srgbClr val="C4D6EB"/>
              </a:gs>
              <a:gs pos="100000">
                <a:srgbClr val="FFEBFA"/>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lvl="0" algn="just" fontAlgn="base">
              <a:buNone/>
            </a:pPr>
            <a:r>
              <a:rPr lang="en-US" sz="4800" b="1" dirty="0" smtClean="0">
                <a:solidFill>
                  <a:srgbClr val="FF0000"/>
                </a:solidFill>
              </a:rPr>
              <a:t>Quaternary science: </a:t>
            </a:r>
            <a:r>
              <a:rPr lang="en-US" sz="4000" b="1" dirty="0" smtClean="0">
                <a:solidFill>
                  <a:schemeClr val="tx1"/>
                </a:solidFill>
              </a:rPr>
              <a:t>the study of the previous 2.6 million years on Earth, such as the most recent ice age and Holocene period, including what it can tell us about the change in Earth's environment and climate</a:t>
            </a:r>
          </a:p>
        </p:txBody>
      </p:sp>
    </p:spTree>
  </p:cSld>
  <p:clrMapOvr>
    <a:masterClrMapping/>
  </p:clrMapOvr>
  <p:transition advClick="0" advTm="4000">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609600"/>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solidFill>
                  <a:srgbClr val="FF0000"/>
                </a:solidFill>
              </a:rPr>
              <a:t>K- Landscape ecology</a:t>
            </a:r>
            <a:endParaRPr lang="ar-EG" sz="4800" b="1" dirty="0" smtClean="0"/>
          </a:p>
        </p:txBody>
      </p:sp>
      <p:sp>
        <p:nvSpPr>
          <p:cNvPr id="16" name="Content Placeholder 15"/>
          <p:cNvSpPr>
            <a:spLocks noGrp="1"/>
          </p:cNvSpPr>
          <p:nvPr>
            <p:ph idx="1"/>
          </p:nvPr>
        </p:nvSpPr>
        <p:spPr>
          <a:xfrm>
            <a:off x="304800" y="2209800"/>
            <a:ext cx="8534400" cy="3657600"/>
          </a:xfrm>
          <a:gradFill>
            <a:gsLst>
              <a:gs pos="0">
                <a:srgbClr val="CCCCFF"/>
              </a:gs>
              <a:gs pos="17999">
                <a:srgbClr val="99CCFF"/>
              </a:gs>
              <a:gs pos="36000">
                <a:srgbClr val="9966FF"/>
              </a:gs>
              <a:gs pos="61000">
                <a:srgbClr val="CC99FF"/>
              </a:gs>
              <a:gs pos="82001">
                <a:srgbClr val="99CCFF"/>
              </a:gs>
              <a:gs pos="100000">
                <a:srgbClr val="CCCCF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a:bodyPr>
          <a:lstStyle/>
          <a:p>
            <a:pPr lvl="0" algn="just" fontAlgn="base">
              <a:buNone/>
            </a:pPr>
            <a:r>
              <a:rPr lang="en-US" sz="4800" b="1" dirty="0" smtClean="0">
                <a:solidFill>
                  <a:srgbClr val="FF0000"/>
                </a:solidFill>
              </a:rPr>
              <a:t>Landscape ecology:</a:t>
            </a:r>
            <a:r>
              <a:rPr lang="en-US" sz="4400" b="1" dirty="0" smtClean="0">
                <a:solidFill>
                  <a:schemeClr val="tx1"/>
                </a:solidFill>
              </a:rPr>
              <a:t> </a:t>
            </a:r>
            <a:r>
              <a:rPr lang="en-US" sz="4000" b="1" dirty="0" smtClean="0">
                <a:solidFill>
                  <a:schemeClr val="tx1"/>
                </a:solidFill>
              </a:rPr>
              <a:t>the study of how ecosystems interact with and affect each other in an area, especially distribution of landforms and species in these ecosystems</a:t>
            </a:r>
          </a:p>
        </p:txBody>
      </p:sp>
    </p:spTree>
  </p:cSld>
  <p:clrMapOvr>
    <a:masterClrMapping/>
  </p:clrMapOvr>
  <p:transition advClick="0" advTm="4000">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914400"/>
            <a:ext cx="8686800" cy="4555093"/>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900" dirty="0" smtClean="0"/>
              <a:t>Geomorphology is the study of landforms, their processes, form and sediments at the surface of the Earth (and sometimes on other planets). Study includes looking at landscapes to work out how the earth surface processes, such as air, water and ice, can mould the landscape. Landforms are produced by erosion or deposition, as rock and sediment is worn away by these earth-surface processes and transported and deposited to different localities. The different climatic environments produce different suites of landforms..</a:t>
            </a:r>
            <a:endParaRPr lang="ar-EG" sz="2900" dirty="0"/>
          </a:p>
        </p:txBody>
      </p:sp>
      <p:sp>
        <p:nvSpPr>
          <p:cNvPr id="7" name="Title 6"/>
          <p:cNvSpPr>
            <a:spLocks noGrp="1"/>
          </p:cNvSpPr>
          <p:nvPr>
            <p:ph type="title"/>
          </p:nvPr>
        </p:nvSpPr>
        <p:spPr>
          <a:xfrm>
            <a:off x="304800" y="228600"/>
            <a:ext cx="7772400" cy="609600"/>
          </a:xfrm>
          <a:solidFill>
            <a:schemeClr val="accent1">
              <a:lumMod val="40000"/>
              <a:lumOff val="60000"/>
            </a:schemeClr>
          </a:solidFill>
          <a:ln>
            <a:solidFill>
              <a:schemeClr val="tx1"/>
            </a:solidFill>
          </a:ln>
        </p:spPr>
        <p:txBody>
          <a:bodyPr vert="horz" lIns="91440" tIns="45720" rIns="91440" bIns="45720" rtlCol="0" anchor="t">
            <a:noAutofit/>
          </a:bodyPr>
          <a:lstStyle/>
          <a:p>
            <a:r>
              <a:rPr lang="en-US" sz="2800" dirty="0" smtClean="0">
                <a:solidFill>
                  <a:srgbClr val="FF0000"/>
                </a:solidFill>
                <a:latin typeface="Simplified Arabic" pitchFamily="18" charset="-78"/>
                <a:cs typeface="Simplified Arabic" pitchFamily="18" charset="-78"/>
              </a:rPr>
              <a:t>Translated into Arabic</a:t>
            </a:r>
            <a:br>
              <a:rPr lang="en-US" sz="2800" dirty="0" smtClean="0">
                <a:solidFill>
                  <a:srgbClr val="FF0000"/>
                </a:solidFill>
                <a:latin typeface="Simplified Arabic" pitchFamily="18" charset="-78"/>
                <a:cs typeface="Simplified Arabic" pitchFamily="18" charset="-78"/>
              </a:rPr>
            </a:br>
            <a:r>
              <a:rPr lang="en-US" sz="2800" dirty="0" smtClean="0">
                <a:solidFill>
                  <a:srgbClr val="FF0000"/>
                </a:solidFill>
                <a:latin typeface="Simplified Arabic" pitchFamily="18" charset="-78"/>
                <a:cs typeface="Simplified Arabic" pitchFamily="18" charset="-78"/>
              </a:rPr>
              <a:t/>
            </a:r>
            <a:br>
              <a:rPr lang="en-US" sz="2800" dirty="0" smtClean="0">
                <a:solidFill>
                  <a:srgbClr val="FF0000"/>
                </a:solidFill>
                <a:latin typeface="Simplified Arabic" pitchFamily="18" charset="-78"/>
                <a:cs typeface="Simplified Arabic" pitchFamily="18" charset="-78"/>
              </a:rPr>
            </a:br>
            <a:endParaRPr lang="ar-EG" sz="2800" dirty="0" smtClean="0">
              <a:solidFill>
                <a:srgbClr val="FF0000"/>
              </a:solidFill>
              <a:latin typeface="Simplified Arabic" pitchFamily="18" charset="-78"/>
              <a:cs typeface="Simplified Arabic" pitchFamily="18" charset="-78"/>
            </a:endParaRPr>
          </a:p>
        </p:txBody>
      </p:sp>
      <p:sp>
        <p:nvSpPr>
          <p:cNvPr id="2049" name="Rectangle 1"/>
          <p:cNvSpPr>
            <a:spLocks noChangeArrowheads="1"/>
          </p:cNvSpPr>
          <p:nvPr/>
        </p:nvSpPr>
        <p:spPr bwMode="auto">
          <a:xfrm>
            <a:off x="228600" y="5522703"/>
            <a:ext cx="8686800" cy="1261884"/>
          </a:xfrm>
          <a:prstGeom prst="rect">
            <a:avLst/>
          </a:prstGeom>
          <a:ln w="47625">
            <a:headEnd/>
            <a:tailEnd/>
          </a:ln>
        </p:spPr>
        <p:style>
          <a:lnRef idx="1">
            <a:schemeClr val="accent2"/>
          </a:lnRef>
          <a:fillRef idx="2">
            <a:schemeClr val="accent2"/>
          </a:fillRef>
          <a:effectRef idx="1">
            <a:schemeClr val="accent2"/>
          </a:effectRef>
          <a:fontRef idx="minor">
            <a:schemeClr val="dk1"/>
          </a:fontRef>
        </p:style>
        <p:txBody>
          <a:bodyPr vert="horz" wrap="square" lIns="0" tIns="0" rIns="0" bIns="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endParaRPr kumimoji="0" lang="ar-EG" sz="2800" b="1" i="0" u="none" strike="noStrike" cap="none" normalizeH="0" baseline="0" dirty="0" smtClean="0">
              <a:ln>
                <a:noFill/>
              </a:ln>
              <a:solidFill>
                <a:schemeClr val="tx2">
                  <a:lumMod val="50000"/>
                </a:schemeClr>
              </a:solidFill>
              <a:effectLst/>
              <a:latin typeface="inherit"/>
              <a:cs typeface="Arial" pitchFamily="34" charset="0"/>
            </a:endParaRPr>
          </a:p>
          <a:p>
            <a:pPr marL="0" marR="0" lvl="0" indent="0" defTabSz="914400" rtl="1" eaLnBrk="1" fontAlgn="base" latinLnBrk="0" hangingPunct="1">
              <a:lnSpc>
                <a:spcPct val="100000"/>
              </a:lnSpc>
              <a:spcBef>
                <a:spcPct val="0"/>
              </a:spcBef>
              <a:spcAft>
                <a:spcPct val="0"/>
              </a:spcAft>
              <a:buClrTx/>
              <a:buSzTx/>
              <a:buFontTx/>
              <a:buNone/>
              <a:tabLst/>
            </a:pPr>
            <a:r>
              <a:rPr kumimoji="0" lang="ar-EG" sz="2800" b="1" i="0" u="none" strike="noStrike" cap="none" normalizeH="0" baseline="0" dirty="0" smtClean="0">
                <a:ln>
                  <a:noFill/>
                </a:ln>
                <a:solidFill>
                  <a:schemeClr val="tx2">
                    <a:lumMod val="50000"/>
                  </a:schemeClr>
                </a:solidFill>
                <a:effectLst/>
                <a:latin typeface="inherit"/>
                <a:cs typeface="Arial" pitchFamily="34" charset="0"/>
              </a:rPr>
              <a:t>What are the sub-branches of physical geography</a:t>
            </a:r>
            <a:r>
              <a:rPr lang="en-US" sz="2800" b="1" dirty="0" smtClean="0">
                <a:solidFill>
                  <a:schemeClr val="tx2">
                    <a:lumMod val="50000"/>
                  </a:schemeClr>
                </a:solidFill>
                <a:latin typeface="inherit"/>
                <a:cs typeface="Arial" pitchFamily="34" charset="0"/>
              </a:rPr>
              <a:t>.</a:t>
            </a:r>
            <a:endParaRPr kumimoji="0" lang="ar-EG" sz="2400" b="1" i="0" u="none" strike="noStrike" cap="none" normalizeH="0" baseline="0" dirty="0" smtClean="0">
              <a:ln>
                <a:noFill/>
              </a:ln>
              <a:solidFill>
                <a:schemeClr val="tx2">
                  <a:lumMod val="50000"/>
                </a:schemeClr>
              </a:solidFill>
              <a:effectLst/>
              <a:latin typeface="Noto Naskh Arabic UI"/>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800" b="0" i="0" u="none" strike="noStrike" cap="none" normalizeH="0" baseline="0" dirty="0" smtClean="0">
                <a:ln>
                  <a:noFill/>
                </a:ln>
                <a:solidFill>
                  <a:schemeClr val="tx2">
                    <a:lumMod val="50000"/>
                  </a:schemeClr>
                </a:solidFill>
                <a:effectLst/>
                <a:latin typeface="Arial" pitchFamily="34" charset="0"/>
                <a:cs typeface="Arial" pitchFamily="34" charset="0"/>
              </a:rPr>
              <a:t/>
            </a:r>
            <a:br>
              <a:rPr kumimoji="0" lang="ar-EG" sz="800" b="0" i="0" u="none" strike="noStrike" cap="none" normalizeH="0" baseline="0" dirty="0" smtClean="0">
                <a:ln>
                  <a:noFill/>
                </a:ln>
                <a:solidFill>
                  <a:schemeClr val="tx2">
                    <a:lumMod val="50000"/>
                  </a:schemeClr>
                </a:solidFill>
                <a:effectLst/>
                <a:latin typeface="Arial" pitchFamily="34" charset="0"/>
                <a:cs typeface="Arial" pitchFamily="34" charset="0"/>
              </a:rPr>
            </a:br>
            <a:endParaRPr kumimoji="0" lang="ar-EG" sz="1800" b="0" i="0" u="none" strike="noStrike" cap="none" normalizeH="0" baseline="0" dirty="0" smtClean="0">
              <a:ln>
                <a:noFill/>
              </a:ln>
              <a:solidFill>
                <a:schemeClr val="tx2">
                  <a:lumMod val="50000"/>
                </a:schemeClr>
              </a:solidFill>
              <a:effectLst/>
              <a:latin typeface="Arial" pitchFamily="34" charset="0"/>
              <a:cs typeface="Arial" pitchFamily="34" charset="0"/>
            </a:endParaRPr>
          </a:p>
        </p:txBody>
      </p:sp>
    </p:spTree>
  </p:cSld>
  <p:clrMapOvr>
    <a:masterClrMapping/>
  </p:clrMapOvr>
  <p:transition advClick="0" advTm="4000">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txBox="1">
            <a:spLocks/>
          </p:cNvSpPr>
          <p:nvPr/>
        </p:nvSpPr>
        <p:spPr>
          <a:xfrm>
            <a:off x="609600" y="1676400"/>
            <a:ext cx="8077200" cy="2514600"/>
          </a:xfrm>
          <a:prstGeom prst="rect">
            <a:avLst/>
          </a:prstGeom>
          <a:ln/>
        </p:spPr>
        <p:style>
          <a:lnRef idx="3">
            <a:schemeClr val="lt1"/>
          </a:lnRef>
          <a:fillRef idx="1">
            <a:schemeClr val="accent5"/>
          </a:fillRef>
          <a:effectRef idx="1">
            <a:schemeClr val="accent5"/>
          </a:effectRef>
          <a:fontRef idx="minor">
            <a:schemeClr val="lt1"/>
          </a:fontRef>
        </p:style>
        <p:txBody>
          <a:bodyPr vert="horz" lIns="91440" tIns="45720" rIns="91440" bIns="45720" rtlCol="0">
            <a:noAutofit/>
          </a:bodyPr>
          <a:lstStyle/>
          <a:p>
            <a:endParaRPr lang="en-US" sz="3200" dirty="0" smtClean="0">
              <a:solidFill>
                <a:schemeClr val="tx1"/>
              </a:solidFill>
            </a:endParaRPr>
          </a:p>
          <a:p>
            <a:endParaRPr lang="en-US" sz="3200" dirty="0" smtClean="0">
              <a:solidFill>
                <a:schemeClr val="tx1"/>
              </a:solidFill>
            </a:endParaRPr>
          </a:p>
          <a:p>
            <a:pPr algn="ctr"/>
            <a:r>
              <a:rPr lang="en-US" sz="5400" b="1" dirty="0" smtClean="0">
                <a:solidFill>
                  <a:schemeClr val="tx1"/>
                </a:solidFill>
              </a:rPr>
              <a:t>I wish you happy times</a:t>
            </a:r>
          </a:p>
          <a:p>
            <a:r>
              <a:rPr lang="en-US" sz="3200" dirty="0" smtClean="0"/>
              <a:t/>
            </a:r>
            <a:br>
              <a:rPr lang="en-US" sz="3200" dirty="0" smtClean="0"/>
            </a:br>
            <a:endParaRPr lang="en-US" sz="3200" dirty="0" smtClean="0">
              <a:solidFill>
                <a:schemeClr val="tx1"/>
              </a:solidFill>
            </a:endParaRPr>
          </a:p>
          <a:p>
            <a:endParaRPr lang="en-US" sz="3200" dirty="0" smtClean="0">
              <a:solidFill>
                <a:schemeClr val="tx1"/>
              </a:solidFill>
            </a:endParaRPr>
          </a:p>
          <a:p>
            <a:r>
              <a:rPr lang="en-US" sz="3200" dirty="0" smtClean="0">
                <a:solidFill>
                  <a:schemeClr val="tx1"/>
                </a:solidFill>
              </a:rPr>
              <a:t/>
            </a:r>
            <a:br>
              <a:rPr lang="en-US" sz="3200" dirty="0" smtClean="0">
                <a:solidFill>
                  <a:schemeClr val="tx1"/>
                </a:solidFill>
              </a:rPr>
            </a:br>
            <a:endParaRPr lang="en-US" sz="3200" dirty="0" smtClean="0">
              <a:solidFill>
                <a:schemeClr val="tx1"/>
              </a:solidFill>
              <a:latin typeface="Arial Black"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ar-EG"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advClick="0" advTm="4000">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457201" y="304800"/>
          <a:ext cx="8381999"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533400"/>
            <a:ext cx="76200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u="sng" dirty="0" smtClean="0"/>
              <a:t>Sub-Branches of Physical Geography</a:t>
            </a:r>
            <a:endParaRPr lang="en-US" sz="4800" dirty="0"/>
          </a:p>
        </p:txBody>
      </p:sp>
      <p:sp>
        <p:nvSpPr>
          <p:cNvPr id="16" name="Content Placeholder 15"/>
          <p:cNvSpPr>
            <a:spLocks noGrp="1"/>
          </p:cNvSpPr>
          <p:nvPr>
            <p:ph idx="1"/>
          </p:nvPr>
        </p:nvSpPr>
        <p:spPr>
          <a:xfrm>
            <a:off x="457200" y="2362200"/>
            <a:ext cx="8305800" cy="3810000"/>
          </a:xfrm>
          <a:gradFill>
            <a:gsLst>
              <a:gs pos="0">
                <a:srgbClr val="5E9EFF"/>
              </a:gs>
              <a:gs pos="39999">
                <a:srgbClr val="85C2FF"/>
              </a:gs>
              <a:gs pos="70000">
                <a:srgbClr val="C4D6EB"/>
              </a:gs>
              <a:gs pos="100000">
                <a:srgbClr val="FFEBFA"/>
              </a:gs>
            </a:gsLst>
            <a:lin ang="16200000" scaled="0"/>
          </a:gradFill>
          <a:ln/>
        </p:spPr>
        <p:style>
          <a:lnRef idx="1">
            <a:schemeClr val="accent3"/>
          </a:lnRef>
          <a:fillRef idx="2">
            <a:schemeClr val="accent3"/>
          </a:fillRef>
          <a:effectRef idx="1">
            <a:schemeClr val="accent3"/>
          </a:effectRef>
          <a:fontRef idx="minor">
            <a:schemeClr val="dk1"/>
          </a:fontRef>
        </p:style>
        <p:txBody>
          <a:bodyPr>
            <a:normAutofit/>
          </a:bodyPr>
          <a:lstStyle/>
          <a:p>
            <a:pPr marL="263525" indent="-77788" algn="justLow">
              <a:buNone/>
              <a:tabLst>
                <a:tab pos="263525" algn="l"/>
              </a:tabLst>
            </a:pPr>
            <a:r>
              <a:rPr lang="en-US" sz="4800" b="1" dirty="0" smtClean="0"/>
              <a:t>Since the Earth and its systems are so complex, there are many sub-branches of physical geography</a:t>
            </a:r>
            <a:r>
              <a:rPr lang="en-US" sz="4800" dirty="0" smtClean="0"/>
              <a:t>:</a:t>
            </a:r>
          </a:p>
          <a:p>
            <a:pPr algn="just">
              <a:buNone/>
            </a:pPr>
            <a:endParaRPr lang="ar-EG" sz="3600" dirty="0">
              <a:solidFill>
                <a:srgbClr val="0070C0"/>
              </a:solidFill>
            </a:endParaRPr>
          </a:p>
        </p:txBody>
      </p:sp>
    </p:spTree>
  </p:cSld>
  <p:clrMapOvr>
    <a:masterClrMapping/>
  </p:clrMapOvr>
  <p:transition advClick="0" advTm="4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76400" y="304800"/>
          <a:ext cx="7086600" cy="266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p:cNvGraphicFramePr>
          <p:nvPr/>
        </p:nvGraphicFramePr>
        <p:xfrm>
          <a:off x="1600200" y="3200400"/>
          <a:ext cx="6934200" cy="2438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6" name="Group 5"/>
          <p:cNvGrpSpPr/>
          <p:nvPr/>
        </p:nvGrpSpPr>
        <p:grpSpPr>
          <a:xfrm>
            <a:off x="533400" y="5791200"/>
            <a:ext cx="6461733" cy="521208"/>
            <a:chOff x="1767866" y="2374392"/>
            <a:chExt cx="6461733" cy="521208"/>
          </a:xfrm>
        </p:grpSpPr>
        <p:sp>
          <p:nvSpPr>
            <p:cNvPr id="7" name="Rounded Rectangle 6"/>
            <p:cNvSpPr/>
            <p:nvPr/>
          </p:nvSpPr>
          <p:spPr>
            <a:xfrm>
              <a:off x="2362200" y="2374392"/>
              <a:ext cx="5867399" cy="521208"/>
            </a:xfrm>
            <a:prstGeom prst="roundRect">
              <a:avLst>
                <a:gd name="adj" fmla="val 10000"/>
              </a:avLst>
            </a:prstGeom>
            <a:solidFill>
              <a:schemeClr val="accent4">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1767866" y="2389658"/>
              <a:ext cx="5059932" cy="4906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b="1" dirty="0" smtClean="0">
                  <a:solidFill>
                    <a:srgbClr val="FF0000"/>
                  </a:solidFill>
                </a:rPr>
                <a:t>K- Landscape ecology</a:t>
              </a:r>
              <a:endParaRPr lang="ar-EG" sz="3200" kern="1200" dirty="0">
                <a:solidFill>
                  <a:srgbClr val="FF0000"/>
                </a:solidFill>
              </a:endParaRPr>
            </a:p>
          </p:txBody>
        </p:sp>
      </p:grpSp>
      <p:grpSp>
        <p:nvGrpSpPr>
          <p:cNvPr id="9" name="Group 8"/>
          <p:cNvGrpSpPr/>
          <p:nvPr/>
        </p:nvGrpSpPr>
        <p:grpSpPr>
          <a:xfrm>
            <a:off x="1828800" y="5562600"/>
            <a:ext cx="338785" cy="338785"/>
            <a:chOff x="6843064" y="2158669"/>
            <a:chExt cx="338785" cy="338785"/>
          </a:xfrm>
          <a:solidFill>
            <a:schemeClr val="tx1"/>
          </a:solidFill>
        </p:grpSpPr>
        <p:sp>
          <p:nvSpPr>
            <p:cNvPr id="10" name="Down Arrow 9"/>
            <p:cNvSpPr/>
            <p:nvPr/>
          </p:nvSpPr>
          <p:spPr>
            <a:xfrm>
              <a:off x="6843064" y="2158669"/>
              <a:ext cx="338785" cy="338785"/>
            </a:xfrm>
            <a:prstGeom prst="downArrow">
              <a:avLst>
                <a:gd name="adj1" fmla="val 55000"/>
                <a:gd name="adj2" fmla="val 45000"/>
              </a:avLst>
            </a:prstGeom>
            <a:grp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 name="Down Arrow 4"/>
            <p:cNvSpPr/>
            <p:nvPr/>
          </p:nvSpPr>
          <p:spPr>
            <a:xfrm>
              <a:off x="6919291" y="2158669"/>
              <a:ext cx="186331" cy="254936"/>
            </a:xfrm>
            <a:prstGeom prst="rect">
              <a:avLst/>
            </a:prstGeom>
            <a:grpFill/>
            <a:ln w="15875">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endParaRPr lang="ar-EG" sz="1600" kern="1200"/>
            </a:p>
          </p:txBody>
        </p:sp>
      </p:grpSp>
    </p:spTree>
  </p:cSld>
  <p:clrMapOvr>
    <a:masterClrMapping/>
  </p:clrMapOvr>
  <p:transition advClick="0" advTm="4000">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381001"/>
            <a:ext cx="7620000" cy="1143000"/>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u="sng" dirty="0" smtClean="0"/>
              <a:t>A- Geomorphology</a:t>
            </a:r>
            <a:endParaRPr lang="ar-EG" sz="4800" b="1" dirty="0" smtClean="0">
              <a:solidFill>
                <a:schemeClr val="dk1"/>
              </a:solidFill>
              <a:latin typeface="+mn-lt"/>
              <a:ea typeface="+mn-ea"/>
              <a:cs typeface="+mn-cs"/>
            </a:endParaRPr>
          </a:p>
        </p:txBody>
      </p:sp>
      <p:sp>
        <p:nvSpPr>
          <p:cNvPr id="7" name="Subtitle 4"/>
          <p:cNvSpPr txBox="1">
            <a:spLocks/>
          </p:cNvSpPr>
          <p:nvPr/>
        </p:nvSpPr>
        <p:spPr>
          <a:xfrm>
            <a:off x="381000" y="1752600"/>
            <a:ext cx="8382000" cy="4038600"/>
          </a:xfrm>
          <a:prstGeom prst="rect">
            <a:avLst/>
          </a:prstGeom>
        </p:spPr>
        <p:style>
          <a:lnRef idx="1">
            <a:schemeClr val="accent5"/>
          </a:lnRef>
          <a:fillRef idx="3">
            <a:schemeClr val="accent5"/>
          </a:fillRef>
          <a:effectRef idx="2">
            <a:schemeClr val="accent5"/>
          </a:effectRef>
          <a:fontRef idx="minor">
            <a:schemeClr val="lt1"/>
          </a:fontRef>
        </p:style>
        <p:txBody>
          <a:bodyPr vert="horz" lIns="91440" tIns="45720" rIns="91440" bIns="45720" rtlCol="0">
            <a:noAutofit/>
          </a:bodyPr>
          <a:lstStyle/>
          <a:p>
            <a:pPr algn="just">
              <a:lnSpc>
                <a:spcPct val="150000"/>
              </a:lnSpc>
            </a:pPr>
            <a:r>
              <a:rPr lang="en-US" sz="3200" b="1" dirty="0" smtClean="0"/>
              <a:t> </a:t>
            </a:r>
            <a:r>
              <a:rPr lang="en-US" sz="3200" b="1" u="sng" dirty="0" smtClean="0">
                <a:solidFill>
                  <a:srgbClr val="FF0000"/>
                </a:solidFill>
              </a:rPr>
              <a:t>Geomorphology</a:t>
            </a:r>
            <a:r>
              <a:rPr lang="en-US" sz="3200" dirty="0" smtClean="0">
                <a:solidFill>
                  <a:srgbClr val="FF0000"/>
                </a:solidFill>
              </a:rPr>
              <a:t>:</a:t>
            </a:r>
            <a:r>
              <a:rPr lang="en-US" sz="3200" dirty="0" smtClean="0"/>
              <a:t> </a:t>
            </a:r>
            <a:r>
              <a:rPr lang="en-US" sz="3200" b="1" dirty="0" smtClean="0">
                <a:solidFill>
                  <a:schemeClr val="tx1"/>
                </a:solidFill>
              </a:rPr>
              <a:t>the study of Earth's landforms and its surface's processes, and how these processes change and have changed Earth's surface-such as erosion, </a:t>
            </a:r>
            <a:r>
              <a:rPr lang="en-US" sz="3200" b="1" dirty="0" smtClean="0">
                <a:solidFill>
                  <a:srgbClr val="FF0000"/>
                </a:solidFill>
              </a:rPr>
              <a:t>landslides</a:t>
            </a:r>
            <a:r>
              <a:rPr lang="en-US" sz="3200" b="1" dirty="0" smtClean="0">
                <a:solidFill>
                  <a:schemeClr val="tx1"/>
                </a:solidFill>
              </a:rPr>
              <a:t>, </a:t>
            </a:r>
            <a:r>
              <a:rPr lang="en-US" sz="3200" b="1" dirty="0" smtClean="0">
                <a:solidFill>
                  <a:srgbClr val="FF0000"/>
                </a:solidFill>
              </a:rPr>
              <a:t>volcanic activity</a:t>
            </a:r>
            <a:r>
              <a:rPr lang="en-US" sz="3200" b="1" dirty="0" smtClean="0">
                <a:solidFill>
                  <a:schemeClr val="tx1"/>
                </a:solidFill>
              </a:rPr>
              <a:t>, </a:t>
            </a:r>
            <a:r>
              <a:rPr lang="en-US" sz="3200" b="1" dirty="0" smtClean="0">
                <a:solidFill>
                  <a:srgbClr val="FF0000"/>
                </a:solidFill>
              </a:rPr>
              <a:t>earthquakes</a:t>
            </a:r>
            <a:r>
              <a:rPr lang="en-US" sz="3200" b="1" dirty="0" smtClean="0">
                <a:solidFill>
                  <a:schemeClr val="tx1"/>
                </a:solidFill>
              </a:rPr>
              <a:t>, and </a:t>
            </a:r>
            <a:r>
              <a:rPr lang="en-US" sz="3200" b="1" dirty="0" smtClean="0">
                <a:solidFill>
                  <a:srgbClr val="FF0000"/>
                </a:solidFill>
              </a:rPr>
              <a:t>floods</a:t>
            </a:r>
            <a:r>
              <a:rPr lang="en-US" sz="3200" b="1" dirty="0" smtClean="0">
                <a:solidFill>
                  <a:schemeClr val="tx1"/>
                </a:solidFill>
              </a:rPr>
              <a:t>.</a:t>
            </a:r>
            <a:endParaRPr lang="en-US" sz="3200" b="1" dirty="0">
              <a:solidFill>
                <a:schemeClr val="tx1"/>
              </a:solidFill>
            </a:endParaRPr>
          </a:p>
        </p:txBody>
      </p:sp>
      <p:sp>
        <p:nvSpPr>
          <p:cNvPr id="9" name="Title 3"/>
          <p:cNvSpPr txBox="1">
            <a:spLocks/>
          </p:cNvSpPr>
          <p:nvPr/>
        </p:nvSpPr>
        <p:spPr>
          <a:xfrm>
            <a:off x="838200" y="5791200"/>
            <a:ext cx="7620000" cy="914400"/>
          </a:xfrm>
          <a:prstGeom prst="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16200000" scaled="0"/>
          </a:gradFill>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Autofit/>
          </a:bodyPr>
          <a:lstStyle/>
          <a:p>
            <a:endParaRPr lang="en-US" sz="4800" dirty="0" smtClean="0"/>
          </a:p>
          <a:p>
            <a:endParaRPr lang="en-US" sz="4800" dirty="0" smtClean="0"/>
          </a:p>
          <a:p>
            <a:endParaRPr lang="en-US" sz="4800" dirty="0" smtClean="0"/>
          </a:p>
          <a:p>
            <a:r>
              <a:rPr lang="en-US" sz="4800" dirty="0" smtClean="0">
                <a:solidFill>
                  <a:schemeClr val="tx1">
                    <a:lumMod val="95000"/>
                    <a:lumOff val="5000"/>
                  </a:schemeClr>
                </a:solidFill>
              </a:rPr>
              <a:t>Look at the colored words</a:t>
            </a:r>
          </a:p>
          <a:p>
            <a:endParaRPr lang="en-US" sz="4800" dirty="0" smtClean="0"/>
          </a:p>
          <a:p>
            <a:r>
              <a:rPr lang="en-US" sz="4800" dirty="0" smtClean="0"/>
              <a:t/>
            </a:r>
            <a:br>
              <a:rPr lang="en-US" sz="4800" dirty="0" smtClean="0"/>
            </a:br>
            <a:endParaRPr kumimoji="0" lang="ar-EG" sz="4800" b="1" i="0" u="none" strike="noStrike" kern="1200" cap="none" spc="0" normalizeH="0" baseline="0" noProof="0" dirty="0" smtClean="0">
              <a:ln>
                <a:noFill/>
              </a:ln>
              <a:solidFill>
                <a:schemeClr val="dk1"/>
              </a:solidFill>
              <a:effectLst/>
              <a:uLnTx/>
              <a:uFillTx/>
              <a:latin typeface="+mn-lt"/>
              <a:ea typeface="+mn-ea"/>
              <a:cs typeface="+mn-cs"/>
            </a:endParaRPr>
          </a:p>
        </p:txBody>
      </p:sp>
    </p:spTree>
  </p:cSld>
  <p:clrMapOvr>
    <a:masterClrMapping/>
  </p:clrMapOvr>
  <p:transition advClick="0" advTm="4000">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304800"/>
            <a:ext cx="6400800" cy="1325562"/>
          </a:xfrm>
          <a:ln w="28575">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t>B- </a:t>
            </a:r>
            <a:r>
              <a:rPr lang="en-US" sz="4800" b="1" u="sng" dirty="0" smtClean="0"/>
              <a:t>Hydrology </a:t>
            </a:r>
            <a:r>
              <a:rPr lang="en-US" sz="4800" dirty="0" smtClean="0"/>
              <a:t>  </a:t>
            </a:r>
            <a:endParaRPr lang="ar-EG" sz="4800" b="1" dirty="0" smtClean="0"/>
          </a:p>
        </p:txBody>
      </p:sp>
      <p:sp>
        <p:nvSpPr>
          <p:cNvPr id="16" name="Content Placeholder 15"/>
          <p:cNvSpPr>
            <a:spLocks noGrp="1"/>
          </p:cNvSpPr>
          <p:nvPr>
            <p:ph idx="1"/>
          </p:nvPr>
        </p:nvSpPr>
        <p:spPr>
          <a:xfrm>
            <a:off x="228600" y="1828800"/>
            <a:ext cx="8534400" cy="4572000"/>
          </a:xfrm>
          <a:gradFill>
            <a:gsLst>
              <a:gs pos="0">
                <a:srgbClr val="CCCCFF"/>
              </a:gs>
              <a:gs pos="17999">
                <a:srgbClr val="99CCFF"/>
              </a:gs>
              <a:gs pos="36000">
                <a:srgbClr val="9966FF"/>
              </a:gs>
              <a:gs pos="61000">
                <a:srgbClr val="CC99FF"/>
              </a:gs>
              <a:gs pos="82001">
                <a:srgbClr val="99CCFF"/>
              </a:gs>
              <a:gs pos="100000">
                <a:srgbClr val="CCCCF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263525" lvl="0" indent="992188" algn="justLow" fontAlgn="base">
              <a:buNone/>
            </a:pPr>
            <a:r>
              <a:rPr lang="en-US" sz="4000" b="1" dirty="0" smtClean="0">
                <a:solidFill>
                  <a:srgbClr val="FF0000"/>
                </a:solidFill>
              </a:rPr>
              <a:t>Hydrology:</a:t>
            </a:r>
            <a:r>
              <a:rPr lang="en-US" sz="4000" b="1" dirty="0" smtClean="0">
                <a:solidFill>
                  <a:schemeClr val="tx1"/>
                </a:solidFill>
              </a:rPr>
              <a:t> the study of the </a:t>
            </a:r>
            <a:r>
              <a:rPr lang="en-US" sz="4000" b="1" dirty="0" smtClean="0">
                <a:solidFill>
                  <a:srgbClr val="FF0000"/>
                </a:solidFill>
              </a:rPr>
              <a:t>water cycle</a:t>
            </a:r>
            <a:r>
              <a:rPr lang="en-US" sz="4000" b="1" dirty="0" smtClean="0">
                <a:solidFill>
                  <a:schemeClr val="tx1"/>
                </a:solidFill>
              </a:rPr>
              <a:t>, including water distribution across </a:t>
            </a:r>
            <a:r>
              <a:rPr lang="en-US" sz="4000" b="1" dirty="0" smtClean="0">
                <a:solidFill>
                  <a:srgbClr val="FF0000"/>
                </a:solidFill>
              </a:rPr>
              <a:t>the planet </a:t>
            </a:r>
            <a:r>
              <a:rPr lang="en-US" sz="4000" b="1" dirty="0" smtClean="0">
                <a:solidFill>
                  <a:schemeClr val="tx1"/>
                </a:solidFill>
              </a:rPr>
              <a:t>in lakes, </a:t>
            </a:r>
            <a:r>
              <a:rPr lang="en-US" sz="4000" b="1" dirty="0" smtClean="0">
                <a:solidFill>
                  <a:srgbClr val="FF0000"/>
                </a:solidFill>
              </a:rPr>
              <a:t>rivers</a:t>
            </a:r>
            <a:r>
              <a:rPr lang="en-US" sz="4000" b="1" dirty="0" smtClean="0">
                <a:solidFill>
                  <a:schemeClr val="tx1"/>
                </a:solidFill>
              </a:rPr>
              <a:t>, </a:t>
            </a:r>
            <a:r>
              <a:rPr lang="en-US" sz="4000" b="1" dirty="0" smtClean="0">
                <a:solidFill>
                  <a:srgbClr val="FF0000"/>
                </a:solidFill>
              </a:rPr>
              <a:t>aquifers</a:t>
            </a:r>
            <a:r>
              <a:rPr lang="en-US" sz="4000" b="1" dirty="0" smtClean="0">
                <a:solidFill>
                  <a:schemeClr val="tx1"/>
                </a:solidFill>
              </a:rPr>
              <a:t>, and groundwater; water quality; </a:t>
            </a:r>
            <a:r>
              <a:rPr lang="en-US" sz="4000" b="1" dirty="0" smtClean="0">
                <a:solidFill>
                  <a:srgbClr val="FF0000"/>
                </a:solidFill>
              </a:rPr>
              <a:t>drought effects</a:t>
            </a:r>
            <a:r>
              <a:rPr lang="en-US" sz="4000" b="1" dirty="0" smtClean="0">
                <a:solidFill>
                  <a:schemeClr val="tx1"/>
                </a:solidFill>
              </a:rPr>
              <a:t>; and the probability of </a:t>
            </a:r>
            <a:r>
              <a:rPr lang="en-US" sz="4000" b="1" dirty="0" smtClean="0">
                <a:solidFill>
                  <a:srgbClr val="FF0000"/>
                </a:solidFill>
              </a:rPr>
              <a:t>flooding</a:t>
            </a:r>
            <a:r>
              <a:rPr lang="en-US" sz="4000" b="1" dirty="0" smtClean="0">
                <a:solidFill>
                  <a:schemeClr val="tx1"/>
                </a:solidFill>
              </a:rPr>
              <a:t> in a region</a:t>
            </a:r>
            <a:r>
              <a:rPr lang="en-US" sz="4400" b="1" dirty="0" smtClean="0">
                <a:solidFill>
                  <a:schemeClr val="tx1"/>
                </a:solidFill>
              </a:rPr>
              <a:t>. </a:t>
            </a:r>
          </a:p>
        </p:txBody>
      </p:sp>
    </p:spTree>
  </p:cSld>
  <p:clrMapOvr>
    <a:masterClrMapping/>
  </p:clrMapOvr>
  <p:transition advClick="0" advTm="4000">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609600"/>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6000" b="1" dirty="0" smtClean="0">
                <a:solidFill>
                  <a:srgbClr val="FF0000"/>
                </a:solidFill>
              </a:rPr>
              <a:t>C- Glaciology</a:t>
            </a:r>
            <a:endParaRPr lang="ar-EG" sz="6000" b="1" dirty="0" smtClean="0">
              <a:solidFill>
                <a:srgbClr val="FF0000"/>
              </a:solidFill>
            </a:endParaRPr>
          </a:p>
        </p:txBody>
      </p:sp>
      <p:sp>
        <p:nvSpPr>
          <p:cNvPr id="16" name="Content Placeholder 15"/>
          <p:cNvSpPr>
            <a:spLocks noGrp="1"/>
          </p:cNvSpPr>
          <p:nvPr>
            <p:ph idx="1"/>
          </p:nvPr>
        </p:nvSpPr>
        <p:spPr>
          <a:xfrm>
            <a:off x="533400" y="2667000"/>
            <a:ext cx="8305800" cy="3200400"/>
          </a:xfrm>
          <a:gradFill>
            <a:gsLst>
              <a:gs pos="0">
                <a:srgbClr val="03D4A8"/>
              </a:gs>
              <a:gs pos="25000">
                <a:srgbClr val="21D6E0"/>
              </a:gs>
              <a:gs pos="75000">
                <a:srgbClr val="0087E6"/>
              </a:gs>
              <a:gs pos="100000">
                <a:srgbClr val="005CB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a:bodyPr>
          <a:lstStyle/>
          <a:p>
            <a:pPr lvl="0" fontAlgn="base">
              <a:lnSpc>
                <a:spcPct val="150000"/>
              </a:lnSpc>
              <a:buNone/>
            </a:pPr>
            <a:r>
              <a:rPr lang="en-US" sz="4000" b="1" dirty="0" smtClean="0">
                <a:solidFill>
                  <a:srgbClr val="FF0000"/>
                </a:solidFill>
              </a:rPr>
              <a:t>Glaciology: </a:t>
            </a:r>
            <a:r>
              <a:rPr lang="en-US" sz="4000" b="1" dirty="0" smtClean="0">
                <a:solidFill>
                  <a:schemeClr val="tx1"/>
                </a:solidFill>
              </a:rPr>
              <a:t>the study of glaciers and ice sheets, including their formation, cycles, and effect on Earth's climate</a:t>
            </a:r>
          </a:p>
        </p:txBody>
      </p:sp>
    </p:spTree>
  </p:cSld>
  <p:clrMapOvr>
    <a:masterClrMapping/>
  </p:clrMapOvr>
  <p:transition advClick="0" advTm="4000">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609600"/>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5400" b="1" dirty="0" smtClean="0">
                <a:solidFill>
                  <a:srgbClr val="FF0000"/>
                </a:solidFill>
              </a:rPr>
              <a:t>D- Biogeography:</a:t>
            </a:r>
            <a:endParaRPr lang="ar-EG" sz="2400" b="1" dirty="0" smtClean="0"/>
          </a:p>
        </p:txBody>
      </p:sp>
      <p:sp>
        <p:nvSpPr>
          <p:cNvPr id="16" name="Content Placeholder 15"/>
          <p:cNvSpPr>
            <a:spLocks noGrp="1"/>
          </p:cNvSpPr>
          <p:nvPr>
            <p:ph idx="1"/>
          </p:nvPr>
        </p:nvSpPr>
        <p:spPr>
          <a:xfrm>
            <a:off x="533400" y="2133600"/>
            <a:ext cx="8305800" cy="4267200"/>
          </a:xfrm>
          <a:gradFill>
            <a:gsLst>
              <a:gs pos="100000">
                <a:srgbClr val="AAF8C2">
                  <a:alpha val="57000"/>
                </a:srgbClr>
              </a:gs>
              <a:gs pos="25000">
                <a:srgbClr val="21D6E0"/>
              </a:gs>
              <a:gs pos="75000">
                <a:srgbClr val="0087E6"/>
              </a:gs>
              <a:gs pos="100000">
                <a:srgbClr val="005CB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fontScale="25000" lnSpcReduction="20000"/>
          </a:bodyPr>
          <a:lstStyle/>
          <a:p>
            <a:pPr algn="just" fontAlgn="base">
              <a:lnSpc>
                <a:spcPct val="170000"/>
              </a:lnSpc>
              <a:buNone/>
            </a:pPr>
            <a:r>
              <a:rPr lang="en-US" sz="14400" b="1" dirty="0" smtClean="0">
                <a:solidFill>
                  <a:srgbClr val="FF0000"/>
                </a:solidFill>
              </a:rPr>
              <a:t>Biogeography:</a:t>
            </a:r>
            <a:r>
              <a:rPr lang="en-US" sz="12800" b="1" dirty="0" smtClean="0">
                <a:solidFill>
                  <a:schemeClr val="tx1"/>
                </a:solidFill>
              </a:rPr>
              <a:t> </a:t>
            </a:r>
            <a:r>
              <a:rPr lang="en-US" sz="12000" b="1" dirty="0" smtClean="0">
                <a:solidFill>
                  <a:schemeClr val="tx1"/>
                </a:solidFill>
              </a:rPr>
              <a:t>the study of the distribution of life forms across the planet, relating to their environments; this field of study is related to ecology, but it also looks into the past distribution of life forms as well, as found in the fossil record.</a:t>
            </a:r>
          </a:p>
          <a:p>
            <a:pPr lvl="0" indent="555625" algn="just" fontAlgn="base">
              <a:lnSpc>
                <a:spcPct val="170000"/>
              </a:lnSpc>
              <a:buNone/>
            </a:pPr>
            <a:r>
              <a:rPr lang="en-US" sz="3600" dirty="0" smtClean="0"/>
              <a:t>.</a:t>
            </a:r>
            <a:endParaRPr lang="en-US" dirty="0"/>
          </a:p>
        </p:txBody>
      </p:sp>
    </p:spTree>
  </p:cSld>
  <p:clrMapOvr>
    <a:masterClrMapping/>
  </p:clrMapOvr>
  <p:transition advClick="0" advTm="4000">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609600"/>
            <a:ext cx="6400800" cy="1325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4800" b="1" dirty="0" smtClean="0">
                <a:solidFill>
                  <a:srgbClr val="FF0000"/>
                </a:solidFill>
              </a:rPr>
              <a:t>E- Climatology </a:t>
            </a:r>
            <a:r>
              <a:rPr lang="en-US" sz="4800" dirty="0" smtClean="0"/>
              <a:t> </a:t>
            </a:r>
            <a:endParaRPr lang="ar-EG" sz="4800" b="1" dirty="0" smtClean="0"/>
          </a:p>
        </p:txBody>
      </p:sp>
      <p:sp>
        <p:nvSpPr>
          <p:cNvPr id="16" name="Content Placeholder 15"/>
          <p:cNvSpPr>
            <a:spLocks noGrp="1"/>
          </p:cNvSpPr>
          <p:nvPr>
            <p:ph idx="1"/>
          </p:nvPr>
        </p:nvSpPr>
        <p:spPr>
          <a:xfrm>
            <a:off x="533400" y="2209800"/>
            <a:ext cx="8305800" cy="3886200"/>
          </a:xfrm>
          <a:gradFill>
            <a:gsLst>
              <a:gs pos="29000">
                <a:srgbClr val="03D4A8"/>
              </a:gs>
              <a:gs pos="25000">
                <a:srgbClr val="21D6E0"/>
              </a:gs>
              <a:gs pos="75000">
                <a:srgbClr val="0087E6"/>
              </a:gs>
              <a:gs pos="100000">
                <a:srgbClr val="005CB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a:bodyPr>
          <a:lstStyle/>
          <a:p>
            <a:pPr lvl="0" algn="just" fontAlgn="base">
              <a:lnSpc>
                <a:spcPct val="150000"/>
              </a:lnSpc>
              <a:buNone/>
            </a:pPr>
            <a:r>
              <a:rPr lang="en-US" sz="4000" b="1" dirty="0" smtClean="0">
                <a:solidFill>
                  <a:schemeClr val="tx1"/>
                </a:solidFill>
              </a:rPr>
              <a:t>     </a:t>
            </a:r>
            <a:r>
              <a:rPr lang="en-US" sz="4400" b="1" dirty="0" smtClean="0">
                <a:solidFill>
                  <a:srgbClr val="FF0000"/>
                </a:solidFill>
              </a:rPr>
              <a:t>Climatology:</a:t>
            </a:r>
            <a:r>
              <a:rPr lang="en-US" sz="4000" b="1" dirty="0" smtClean="0">
                <a:solidFill>
                  <a:schemeClr val="tx1"/>
                </a:solidFill>
              </a:rPr>
              <a:t> the study of Earth's atmosphere and climate, how it has changed over time, and how humans have affected it.</a:t>
            </a:r>
          </a:p>
        </p:txBody>
      </p:sp>
    </p:spTree>
  </p:cSld>
  <p:clrMapOvr>
    <a:masterClrMapping/>
  </p:clrMapOvr>
  <p:transition advClick="0" advTm="4000">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TotalTime>
  <Words>557</Words>
  <Application>Microsoft Office PowerPoint</Application>
  <PresentationFormat>On-screen Show (4:3)</PresentationFormat>
  <Paragraphs>78</Paragraphs>
  <Slides>17</Slides>
  <Notes>11</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Sub-Branches of Physical Geography</vt:lpstr>
      <vt:lpstr>Slide 4</vt:lpstr>
      <vt:lpstr>A- Geomorphology</vt:lpstr>
      <vt:lpstr>B- Hydrology   </vt:lpstr>
      <vt:lpstr>C- Glaciology</vt:lpstr>
      <vt:lpstr>D- Biogeography:</vt:lpstr>
      <vt:lpstr>E- Climatology  </vt:lpstr>
      <vt:lpstr>F- Meteorology:  </vt:lpstr>
      <vt:lpstr>G- Paleogeography  </vt:lpstr>
      <vt:lpstr>H- Coastal geography  </vt:lpstr>
      <vt:lpstr>I- Oceanography</vt:lpstr>
      <vt:lpstr>J- Quaternary science: </vt:lpstr>
      <vt:lpstr>K- Landscape ecology</vt:lpstr>
      <vt:lpstr>Translated into Arabic  </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جيولوجية مصر </dc:title>
  <dc:creator>mosalama</dc:creator>
  <cp:lastModifiedBy>mosalama</cp:lastModifiedBy>
  <cp:revision>101</cp:revision>
  <dcterms:created xsi:type="dcterms:W3CDTF">2006-08-16T00:00:00Z</dcterms:created>
  <dcterms:modified xsi:type="dcterms:W3CDTF">2021-01-03T10:49:12Z</dcterms:modified>
</cp:coreProperties>
</file>