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277" r:id="rId3"/>
    <p:sldId id="256" r:id="rId4"/>
    <p:sldId id="257" r:id="rId5"/>
    <p:sldId id="292" r:id="rId6"/>
    <p:sldId id="295" r:id="rId7"/>
    <p:sldId id="278" r:id="rId8"/>
    <p:sldId id="279" r:id="rId9"/>
    <p:sldId id="289" r:id="rId10"/>
    <p:sldId id="280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247" autoAdjust="0"/>
  </p:normalViewPr>
  <p:slideViewPr>
    <p:cSldViewPr>
      <p:cViewPr varScale="1">
        <p:scale>
          <a:sx n="61" d="100"/>
          <a:sy n="61" d="100"/>
        </p:scale>
        <p:origin x="-15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8E38E7-6D99-4708-8E38-904A93DEDD5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236F9DA8-5A1C-4F4F-B977-35948B37638A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7200" dirty="0" smtClean="0">
              <a:solidFill>
                <a:schemeClr val="tx1"/>
              </a:solidFill>
            </a:rPr>
            <a:t>Geographical terms</a:t>
          </a:r>
          <a:endParaRPr lang="ar-EG" sz="7200" b="1" dirty="0">
            <a:solidFill>
              <a:schemeClr val="tx1"/>
            </a:solidFill>
          </a:endParaRPr>
        </a:p>
      </dgm:t>
    </dgm:pt>
    <dgm:pt modelId="{D29CD37C-0A95-47F4-B4E8-5C9C2B07C008}" type="parTrans" cxnId="{D75B5FDB-3D6A-42A3-9DC1-C3912D0113E3}">
      <dgm:prSet/>
      <dgm:spPr/>
      <dgm:t>
        <a:bodyPr/>
        <a:lstStyle/>
        <a:p>
          <a:pPr rtl="1"/>
          <a:endParaRPr lang="ar-EG"/>
        </a:p>
      </dgm:t>
    </dgm:pt>
    <dgm:pt modelId="{DB67A99C-7D34-47F3-A521-2478C76B4FBF}" type="sibTrans" cxnId="{D75B5FDB-3D6A-42A3-9DC1-C3912D0113E3}">
      <dgm:prSet/>
      <dgm:spPr/>
      <dgm:t>
        <a:bodyPr/>
        <a:lstStyle/>
        <a:p>
          <a:pPr rtl="1"/>
          <a:endParaRPr lang="ar-EG"/>
        </a:p>
      </dgm:t>
    </dgm:pt>
    <dgm:pt modelId="{B6A756C3-A41A-408E-84D9-67925D5FBBF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pPr algn="ctr" rtl="0"/>
          <a:endParaRPr lang="en-US" sz="5400" b="1" i="0" dirty="0" smtClean="0"/>
        </a:p>
        <a:p>
          <a:pPr algn="ctr" rtl="0"/>
          <a:r>
            <a:rPr lang="en-US" sz="6600" b="1" i="0" dirty="0" smtClean="0"/>
            <a:t>Dr. Islam Salama</a:t>
          </a:r>
        </a:p>
        <a:p>
          <a:pPr algn="ctr" rtl="0"/>
          <a:r>
            <a:rPr lang="en-US" sz="4700" dirty="0" smtClean="0"/>
            <a:t/>
          </a:r>
          <a:br>
            <a:rPr lang="en-US" sz="4700" dirty="0" smtClean="0"/>
          </a:br>
          <a:endParaRPr lang="ar-EG" sz="4700" b="1" dirty="0"/>
        </a:p>
      </dgm:t>
    </dgm:pt>
    <dgm:pt modelId="{8CEDFF8C-344D-45D7-8333-50DB5612A7DD}" type="parTrans" cxnId="{FA6E9FC6-EEA3-439B-AA40-E9BD8A4925C7}">
      <dgm:prSet/>
      <dgm:spPr/>
      <dgm:t>
        <a:bodyPr/>
        <a:lstStyle/>
        <a:p>
          <a:pPr rtl="1"/>
          <a:endParaRPr lang="ar-EG"/>
        </a:p>
      </dgm:t>
    </dgm:pt>
    <dgm:pt modelId="{583F6135-9053-4BF1-8F27-F6504D9DE6C7}" type="sibTrans" cxnId="{FA6E9FC6-EEA3-439B-AA40-E9BD8A4925C7}">
      <dgm:prSet/>
      <dgm:spPr/>
      <dgm:t>
        <a:bodyPr/>
        <a:lstStyle/>
        <a:p>
          <a:pPr rtl="1"/>
          <a:endParaRPr lang="ar-EG"/>
        </a:p>
      </dgm:t>
    </dgm:pt>
    <dgm:pt modelId="{1D5E6AE1-4693-405F-A9FA-DDFF120CEDF8}" type="pres">
      <dgm:prSet presAssocID="{0C8E38E7-6D99-4708-8E38-904A93DEDD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FBE554C-2F05-4F20-BE7C-F698321D82F0}" type="pres">
      <dgm:prSet presAssocID="{236F9DA8-5A1C-4F4F-B977-35948B3763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CAC2E1E-F8A0-4C88-ABA5-3917F5B37E89}" type="pres">
      <dgm:prSet presAssocID="{DB67A99C-7D34-47F3-A521-2478C76B4FBF}" presName="spacer" presStyleCnt="0"/>
      <dgm:spPr/>
    </dgm:pt>
    <dgm:pt modelId="{A4D1AF72-E36F-4B72-9D71-205F8AF2C5B6}" type="pres">
      <dgm:prSet presAssocID="{B6A756C3-A41A-408E-84D9-67925D5FBB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238B5B8B-533F-4206-8F8A-E77F43EF522F}" type="presOf" srcId="{0C8E38E7-6D99-4708-8E38-904A93DEDD50}" destId="{1D5E6AE1-4693-405F-A9FA-DDFF120CEDF8}" srcOrd="0" destOrd="0" presId="urn:microsoft.com/office/officeart/2005/8/layout/vList2"/>
    <dgm:cxn modelId="{39AB2CCC-8E60-41A6-A04F-E1402B486F78}" type="presOf" srcId="{B6A756C3-A41A-408E-84D9-67925D5FBBF5}" destId="{A4D1AF72-E36F-4B72-9D71-205F8AF2C5B6}" srcOrd="0" destOrd="0" presId="urn:microsoft.com/office/officeart/2005/8/layout/vList2"/>
    <dgm:cxn modelId="{D9975AE9-E8B6-4BC1-9E02-16CBDC4B58D0}" type="presOf" srcId="{236F9DA8-5A1C-4F4F-B977-35948B37638A}" destId="{0FBE554C-2F05-4F20-BE7C-F698321D82F0}" srcOrd="0" destOrd="0" presId="urn:microsoft.com/office/officeart/2005/8/layout/vList2"/>
    <dgm:cxn modelId="{FA6E9FC6-EEA3-439B-AA40-E9BD8A4925C7}" srcId="{0C8E38E7-6D99-4708-8E38-904A93DEDD50}" destId="{B6A756C3-A41A-408E-84D9-67925D5FBBF5}" srcOrd="1" destOrd="0" parTransId="{8CEDFF8C-344D-45D7-8333-50DB5612A7DD}" sibTransId="{583F6135-9053-4BF1-8F27-F6504D9DE6C7}"/>
    <dgm:cxn modelId="{D75B5FDB-3D6A-42A3-9DC1-C3912D0113E3}" srcId="{0C8E38E7-6D99-4708-8E38-904A93DEDD50}" destId="{236F9DA8-5A1C-4F4F-B977-35948B37638A}" srcOrd="0" destOrd="0" parTransId="{D29CD37C-0A95-47F4-B4E8-5C9C2B07C008}" sibTransId="{DB67A99C-7D34-47F3-A521-2478C76B4FBF}"/>
    <dgm:cxn modelId="{B46688BA-9BB9-4A79-802A-A56B49E70254}" type="presParOf" srcId="{1D5E6AE1-4693-405F-A9FA-DDFF120CEDF8}" destId="{0FBE554C-2F05-4F20-BE7C-F698321D82F0}" srcOrd="0" destOrd="0" presId="urn:microsoft.com/office/officeart/2005/8/layout/vList2"/>
    <dgm:cxn modelId="{7995345B-5E17-4B10-BC4A-00B87B2800F7}" type="presParOf" srcId="{1D5E6AE1-4693-405F-A9FA-DDFF120CEDF8}" destId="{ACAC2E1E-F8A0-4C88-ABA5-3917F5B37E89}" srcOrd="1" destOrd="0" presId="urn:microsoft.com/office/officeart/2005/8/layout/vList2"/>
    <dgm:cxn modelId="{1111FBDC-706D-40DE-B34A-406BD98159AA}" type="presParOf" srcId="{1D5E6AE1-4693-405F-A9FA-DDFF120CEDF8}" destId="{A4D1AF72-E36F-4B72-9D71-205F8AF2C5B6}" srcOrd="2" destOrd="0" presId="urn:microsoft.com/office/officeart/2005/8/layout/vList2"/>
  </dgm:cxnLst>
  <dgm:bg>
    <a:solidFill>
      <a:schemeClr val="accent1"/>
    </a:solidFill>
  </dgm:bg>
  <dgm:whole>
    <a:ln w="635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BE554C-2F05-4F20-BE7C-F698321D82F0}">
      <dsp:nvSpPr>
        <dsp:cNvPr id="0" name=""/>
        <dsp:cNvSpPr/>
      </dsp:nvSpPr>
      <dsp:spPr>
        <a:xfrm>
          <a:off x="0" y="3201"/>
          <a:ext cx="8381999" cy="2849784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>
              <a:solidFill>
                <a:schemeClr val="tx1"/>
              </a:solidFill>
            </a:rPr>
            <a:t>Geographical terms</a:t>
          </a:r>
          <a:endParaRPr lang="ar-EG" sz="7200" b="1" kern="1200" dirty="0">
            <a:solidFill>
              <a:schemeClr val="tx1"/>
            </a:solidFill>
          </a:endParaRPr>
        </a:p>
      </dsp:txBody>
      <dsp:txXfrm>
        <a:off x="0" y="3201"/>
        <a:ext cx="8381999" cy="2849784"/>
      </dsp:txXfrm>
    </dsp:sp>
    <dsp:sp modelId="{A4D1AF72-E36F-4B72-9D71-205F8AF2C5B6}">
      <dsp:nvSpPr>
        <dsp:cNvPr id="0" name=""/>
        <dsp:cNvSpPr/>
      </dsp:nvSpPr>
      <dsp:spPr>
        <a:xfrm>
          <a:off x="0" y="2862014"/>
          <a:ext cx="8381999" cy="2849784"/>
        </a:xfrm>
        <a:prstGeom prst="round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b="1" i="0" kern="1200" dirty="0" smtClean="0"/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1" i="0" kern="1200" dirty="0" smtClean="0"/>
            <a:t>Dr. Islam Salama</a:t>
          </a: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/>
          </a:r>
          <a:br>
            <a:rPr lang="en-US" sz="4700" kern="1200" dirty="0" smtClean="0"/>
          </a:br>
          <a:endParaRPr lang="ar-EG" sz="4700" b="1" kern="1200" dirty="0"/>
        </a:p>
      </dsp:txBody>
      <dsp:txXfrm>
        <a:off x="0" y="2862014"/>
        <a:ext cx="8381999" cy="2849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83F4DD3-AAE7-481A-89E8-1A95F0E4D894}" type="datetimeFigureOut">
              <a:rPr lang="ar-EG" smtClean="0"/>
              <a:pPr/>
              <a:t>20/05/1442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FEAB2B-3A93-434C-8005-A5CDE6C1041E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EAB2B-3A93-434C-8005-A5CDE6C1041E}" type="slidenum">
              <a:rPr lang="ar-EG" smtClean="0"/>
              <a:pPr/>
              <a:t>3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EAB2B-3A93-434C-8005-A5CDE6C1041E}" type="slidenum">
              <a:rPr lang="ar-EG" smtClean="0"/>
              <a:pPr/>
              <a:t>10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762000" y="29718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المصدر 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ا.د/ صابر امين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د/ اسلام سلامه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3048000"/>
            <a:ext cx="41148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ar-EG" sz="32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400" b="1" dirty="0" smtClean="0">
                <a:solidFill>
                  <a:schemeClr val="bg1"/>
                </a:solidFill>
              </a:rPr>
              <a:t>كلية الاداب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400" b="1" dirty="0" smtClean="0">
                <a:solidFill>
                  <a:schemeClr val="bg1"/>
                </a:solidFill>
              </a:rPr>
              <a:t>قسم الجغرافيا</a:t>
            </a:r>
          </a:p>
          <a:p>
            <a:pPr algn="ctr"/>
            <a:r>
              <a:rPr lang="ar-EG" sz="24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الاولى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مادة النصوص الجغرافية</a:t>
            </a:r>
            <a:endParaRPr lang="ar-EG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81000"/>
            <a:ext cx="1817579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400800" cy="1325562"/>
          </a:xfrm>
          <a:ln w="444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b="1" dirty="0" smtClean="0"/>
              <a:t>Chapter 6</a:t>
            </a:r>
            <a:endParaRPr lang="ar-EG" sz="6000" b="1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2209800" y="1676400"/>
            <a:ext cx="4876800" cy="990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Geomorphologic terms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ar-EG" dirty="0"/>
          </a:p>
        </p:txBody>
      </p:sp>
      <p:sp>
        <p:nvSpPr>
          <p:cNvPr id="4" name="Content Placeholder 15"/>
          <p:cNvSpPr txBox="1">
            <a:spLocks/>
          </p:cNvSpPr>
          <p:nvPr/>
        </p:nvSpPr>
        <p:spPr>
          <a:xfrm>
            <a:off x="762000" y="3886200"/>
            <a:ext cx="7696200" cy="9906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ln w="34925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algn="ctr"/>
            <a:r>
              <a:rPr lang="en-US" sz="6600" b="1" dirty="0" smtClean="0"/>
              <a:t>References</a:t>
            </a:r>
            <a:endParaRPr lang="en-US" sz="66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EG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81001"/>
            <a:ext cx="4648200" cy="1219200"/>
          </a:xfrm>
          <a:ln w="60325">
            <a:solidFill>
              <a:schemeClr val="accent4">
                <a:alpha val="96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Questions</a:t>
            </a:r>
            <a:br>
              <a:rPr lang="en-US" b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endParaRPr lang="ar-EG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5"/>
          <p:cNvSpPr txBox="1">
            <a:spLocks/>
          </p:cNvSpPr>
          <p:nvPr/>
        </p:nvSpPr>
        <p:spPr>
          <a:xfrm>
            <a:off x="685800" y="1752600"/>
            <a:ext cx="8077200" cy="4572000"/>
          </a:xfrm>
          <a:prstGeom prst="rect">
            <a:avLst/>
          </a:prstGeom>
          <a:ln w="635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What is the meaning of physical geography?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What are the branches of physical geography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Write down 20 geographic terms you learned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 wish you happy times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EG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1" y="304800"/>
          <a:ext cx="8381999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59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400800" cy="182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i="1" dirty="0" smtClean="0"/>
              <a:t>Index of study topics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Physical geography</a:t>
            </a:r>
            <a:br>
              <a:rPr lang="en-US" sz="4800" b="1" dirty="0" smtClean="0"/>
            </a:br>
            <a:endParaRPr lang="ar-EG" sz="4800" b="1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4038600"/>
          </a:xfr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Definition of physical geography</a:t>
            </a: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Physical geography is concerned with the study of four main branches</a:t>
            </a: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Sub-Branches of Physical Geography</a:t>
            </a: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ar-EG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1200" y="1219200"/>
            <a:ext cx="4648200" cy="1470025"/>
          </a:xfrm>
          <a:ln w="539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	Chapter 1  </a:t>
            </a:r>
            <a:endParaRPr lang="ar-EG" sz="4800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7010400" cy="1219200"/>
          </a:xfrm>
          <a:ln w="79375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indent="-342900"/>
            <a:r>
              <a:rPr lang="en-US" sz="4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Layers of the Earth</a:t>
            </a:r>
            <a:endParaRPr lang="ar-EG" sz="48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5162"/>
            <a:ext cx="6477000" cy="5860825"/>
          </a:xfrm>
          <a:prstGeom prst="rect">
            <a:avLst/>
          </a:prstGeom>
          <a:noFill/>
          <a:ln w="730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2209800" y="990600"/>
            <a:ext cx="4648200" cy="1470025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Chapter 2  </a:t>
            </a:r>
            <a:endParaRPr kumimoji="0" lang="ar-EG" sz="4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457200" y="3124200"/>
            <a:ext cx="8229600" cy="1600200"/>
          </a:xfrm>
          <a:prstGeom prst="rect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b="1" dirty="0" smtClean="0"/>
              <a:t>What's the difference between </a:t>
            </a:r>
            <a:r>
              <a:rPr lang="en-US" sz="4400" b="1" dirty="0" smtClean="0"/>
              <a:t>minerals</a:t>
            </a:r>
            <a:r>
              <a:rPr lang="en-US" sz="4000" b="1" dirty="0" smtClean="0"/>
              <a:t> and rocks?</a:t>
            </a:r>
            <a:endParaRPr kumimoji="0" lang="ar-EG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7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4648200" cy="1470025"/>
          </a:xfrm>
          <a:ln w="69850">
            <a:solidFill>
              <a:schemeClr val="tx1">
                <a:alpha val="96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	Chapter 3  </a:t>
            </a:r>
            <a:endParaRPr lang="ar-EG" sz="4800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1219200"/>
          </a:xfrm>
          <a:ln w="730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/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Weathering and Erosion and the Rock Cycle</a:t>
            </a:r>
            <a:endParaRPr lang="ar-EG" sz="4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15"/>
          <p:cNvSpPr txBox="1">
            <a:spLocks/>
          </p:cNvSpPr>
          <p:nvPr/>
        </p:nvSpPr>
        <p:spPr>
          <a:xfrm>
            <a:off x="685800" y="3352800"/>
            <a:ext cx="8077200" cy="2895600"/>
          </a:xfrm>
          <a:prstGeom prst="rect">
            <a:avLst/>
          </a:prstGeom>
          <a:ln w="635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 Black" pitchFamily="34" charset="0"/>
              </a:rPr>
              <a:t>Chemical Weathering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 Black" pitchFamily="34" charset="0"/>
              </a:rPr>
              <a:t>Mechanical Weathering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Arial Black" pitchFamily="34" charset="0"/>
              </a:rPr>
              <a:t>Erosion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EG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914400"/>
            <a:ext cx="4648200" cy="1470025"/>
          </a:xfrm>
          <a:ln w="698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	Chapter 4  </a:t>
            </a:r>
            <a:endParaRPr lang="ar-EG" sz="4800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534400" cy="1219200"/>
          </a:xfrm>
          <a:solidFill>
            <a:schemeClr val="accent4">
              <a:lumMod val="40000"/>
              <a:lumOff val="60000"/>
            </a:schemeClr>
          </a:solidFill>
          <a:ln w="47625"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the difference between folding and faults?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2286000" y="914400"/>
            <a:ext cx="4648200" cy="1470025"/>
          </a:xfrm>
          <a:prstGeom prst="rect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Chapter 5  </a:t>
            </a:r>
            <a:endParaRPr kumimoji="0" lang="ar-EG" sz="4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33400" y="2971800"/>
            <a:ext cx="8229600" cy="1219200"/>
          </a:xfrm>
          <a:prstGeom prst="rect">
            <a:avLst/>
          </a:prstGeom>
          <a:ln w="698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Mass Wasting of Slopes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109</Words>
  <Application>Microsoft Office PowerPoint</Application>
  <PresentationFormat>On-screen Show (4:3)</PresentationFormat>
  <Paragraphs>46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 Index of study topics Physical geography </vt:lpstr>
      <vt:lpstr> Chapter 1  </vt:lpstr>
      <vt:lpstr>Slide 5</vt:lpstr>
      <vt:lpstr>Slide 6</vt:lpstr>
      <vt:lpstr> Chapter 3  </vt:lpstr>
      <vt:lpstr> Chapter 4  </vt:lpstr>
      <vt:lpstr>Slide 9</vt:lpstr>
      <vt:lpstr>Chapter 6</vt:lpstr>
      <vt:lpstr> Questions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جيولوجية مصر </dc:title>
  <dc:creator>mosalama</dc:creator>
  <cp:lastModifiedBy>mosalama</cp:lastModifiedBy>
  <cp:revision>73</cp:revision>
  <dcterms:created xsi:type="dcterms:W3CDTF">2006-08-16T00:00:00Z</dcterms:created>
  <dcterms:modified xsi:type="dcterms:W3CDTF">2021-01-03T10:36:54Z</dcterms:modified>
</cp:coreProperties>
</file>