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AD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81000"/>
            <a:ext cx="1817579" cy="1371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48200" y="3048000"/>
            <a:ext cx="41148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ar-EG" sz="32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الاداب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قسم الجغرافيا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الرابعة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الثالثة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مادة جغرافية مصر الطبيعية</a:t>
            </a:r>
            <a:endParaRPr lang="ar-EG" sz="3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المصدر  ا.د/ صابر امين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EG" sz="5400" b="1" dirty="0" smtClean="0">
                <a:solidFill>
                  <a:srgbClr val="FF0000"/>
                </a:solidFill>
              </a:rPr>
              <a:t>اهم ما يميز الصحراء الشرقية</a:t>
            </a:r>
            <a:endParaRPr lang="ar-EG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تتميز بانها مقطعه بشبكة شديدة التعقيد من الاودية وروافدها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ساعدت الاودية المنحدرة على تقطيع الصحراء الشرقية الى مجموعه من الهضاب الصغيرة والمحصورة بين جبال البحر الاحمر ووادى النيل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- التصريف المائي للصحراء الشرقية يتميز بان خارجى الى (النيل والبحر الاحمر) عكس الصحراء الغربية </a:t>
            </a:r>
            <a:r>
              <a:rPr lang="ar-EG" sz="3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فهى تحتوى على </a:t>
            </a:r>
            <a:endParaRPr lang="ar-EG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158875" indent="-2603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مياه الامطار الاعصارية الفجائية يسقط فى شكل سيول تنحدر الى البحر الاحمر الى النيل</a:t>
            </a:r>
          </a:p>
          <a:p>
            <a:pPr algn="r" rtl="1"/>
            <a:endParaRPr lang="ar-E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248400"/>
          </a:xfrm>
        </p:spPr>
        <p:txBody>
          <a:bodyPr>
            <a:noAutofit/>
          </a:bodyPr>
          <a:lstStyle/>
          <a:p>
            <a:pPr marL="1158875" indent="-2603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3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مياه جوفية تستمد من قيعان الاودية وهى ابار ضحلة </a:t>
            </a:r>
            <a:r>
              <a:rPr lang="ar-EG" sz="23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منسوب الماء الجوفى على بعد 10م</a:t>
            </a:r>
            <a:endParaRPr lang="ar-EG" sz="2300" b="1" dirty="0" smtClean="0">
              <a:solidFill>
                <a:schemeClr val="dk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158875" indent="-2603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3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مياه الينابيع والتى تنبثق </a:t>
            </a:r>
            <a:r>
              <a:rPr lang="ar-EG" sz="23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منها </a:t>
            </a:r>
            <a:r>
              <a:rPr lang="ar-EG" sz="23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المياه تلقائيا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الصحراء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الشرقية تكاد تكون خالية من الكثبان الرملية باستثناء رواسب من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الرمال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تتراكم على ساحل البحر الاحمر جنوب راس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بناس، 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ويرجع ذلك الى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تقابل</a:t>
            </a:r>
          </a:p>
          <a:p>
            <a:pPr marL="808038" indent="9048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الرياح الشمالية الغربية</a:t>
            </a:r>
          </a:p>
          <a:p>
            <a:pPr marL="808038" indent="90488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3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الرياح الجنوبية الشرقية </a:t>
            </a:r>
            <a:endParaRPr lang="ar-EG" sz="23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مما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يؤدى الى حالة من الركود تسفر عن ارساب الرمال التى تحملها الرياح الشمالية الغربية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يطلق على الصحراء الشرقية اسم الصحراء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العربية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وذلك يرجع الى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تشابهها </a:t>
            </a:r>
            <a:r>
              <a:rPr lang="ar-EG" sz="2300" b="1" dirty="0" smtClean="0">
                <a:latin typeface="Simplified Arabic" pitchFamily="18" charset="-78"/>
                <a:cs typeface="Simplified Arabic" pitchFamily="18" charset="-78"/>
              </a:rPr>
              <a:t>طبيعيا وبشريا مع شبه الجزيرة العربية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438400"/>
          </a:xfrm>
          <a:ln w="41275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EG" sz="6000" b="1" dirty="0" smtClean="0">
                <a:solidFill>
                  <a:srgbClr val="FF0000"/>
                </a:solidFill>
              </a:rPr>
              <a:t>الملامح العامة </a:t>
            </a:r>
          </a:p>
          <a:p>
            <a:pPr algn="ctr" rtl="1">
              <a:buNone/>
            </a:pPr>
            <a:r>
              <a:rPr lang="ar-EG" sz="7200" b="1" dirty="0" smtClean="0">
                <a:solidFill>
                  <a:srgbClr val="FF0000"/>
                </a:solidFill>
              </a:rPr>
              <a:t>للصحراء الشرقية</a:t>
            </a:r>
            <a:endParaRPr lang="ar-E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  <a:solidFill>
            <a:srgbClr val="8CADD4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EG" sz="6000" b="1" dirty="0" smtClean="0">
                <a:solidFill>
                  <a:srgbClr val="FF0000"/>
                </a:solidFill>
              </a:rPr>
              <a:t>الصحراء الشرقية</a:t>
            </a:r>
            <a:endParaRPr lang="ar-EG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r" rtl="1">
              <a:buNone/>
            </a:pPr>
            <a:endParaRPr lang="ar-EG" sz="43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EG" sz="4300" b="1" dirty="0" smtClean="0">
                <a:solidFill>
                  <a:srgbClr val="FF0000"/>
                </a:solidFill>
              </a:rPr>
              <a:t>الموقع</a:t>
            </a:r>
          </a:p>
          <a:p>
            <a:pPr indent="282575" algn="r" rtl="1">
              <a:buFont typeface="Wingdings" pitchFamily="2" charset="2"/>
              <a:buChar char="§"/>
            </a:pPr>
            <a:r>
              <a:rPr lang="ar-EG" sz="3000" b="1" dirty="0" smtClean="0"/>
              <a:t>يحدها شرقا قناة السويس وخليج السويس والبحر الاحمر </a:t>
            </a:r>
          </a:p>
          <a:p>
            <a:pPr indent="282575" algn="r" rtl="1">
              <a:buFont typeface="Wingdings" pitchFamily="2" charset="2"/>
              <a:buChar char="§"/>
            </a:pPr>
            <a:r>
              <a:rPr lang="ar-EG" sz="3000" b="1" dirty="0" smtClean="0"/>
              <a:t>غربا وادى النيل</a:t>
            </a:r>
          </a:p>
          <a:p>
            <a:pPr algn="r" rtl="1">
              <a:buNone/>
            </a:pPr>
            <a:r>
              <a:rPr lang="ar-EG" sz="4300" b="1" dirty="0" smtClean="0">
                <a:solidFill>
                  <a:srgbClr val="FF0000"/>
                </a:solidFill>
              </a:rPr>
              <a:t>المساحة</a:t>
            </a:r>
          </a:p>
          <a:p>
            <a:pPr algn="r" rtl="1"/>
            <a:r>
              <a:rPr lang="ar-EG" sz="2600" b="1" dirty="0" smtClean="0"/>
              <a:t>تبلغ مساحتها 21% من مساحة مصر، اى 1/3 مساحة الصحراء الغربية </a:t>
            </a:r>
          </a:p>
          <a:p>
            <a:pPr algn="r" rtl="1">
              <a:buNone/>
            </a:pPr>
            <a:r>
              <a:rPr lang="ar-EG" sz="4300" b="1" dirty="0" smtClean="0">
                <a:solidFill>
                  <a:srgbClr val="FF0000"/>
                </a:solidFill>
              </a:rPr>
              <a:t>الاقاليم المورفولوجية للصحراء الشرقية</a:t>
            </a:r>
          </a:p>
          <a:p>
            <a:pPr algn="r" rtl="1">
              <a:buNone/>
            </a:pPr>
            <a:r>
              <a:rPr lang="ar-EG" sz="3800" b="1" u="sng" dirty="0" smtClean="0">
                <a:solidFill>
                  <a:srgbClr val="0070C0"/>
                </a:solidFill>
              </a:rPr>
              <a:t>تنقسم مورفولوجيا الى ثلاث اقسام</a:t>
            </a:r>
          </a:p>
          <a:p>
            <a:pPr indent="555625" algn="r" rtl="1"/>
            <a:r>
              <a:rPr lang="ar-EG" sz="3000" b="1" dirty="0" smtClean="0"/>
              <a:t>جبال البحر الاحمر شرقا</a:t>
            </a:r>
          </a:p>
          <a:p>
            <a:pPr indent="555625" algn="r" rtl="1"/>
            <a:r>
              <a:rPr lang="ar-EG" sz="3000" b="1" dirty="0" smtClean="0"/>
              <a:t>هضبة الصخور الجيرية فى الشمال ( هضبة المعازة )</a:t>
            </a:r>
          </a:p>
          <a:p>
            <a:pPr indent="555625" algn="r" rtl="1"/>
            <a:r>
              <a:rPr lang="ar-EG" sz="3000" b="1" dirty="0" smtClean="0"/>
              <a:t>هضبة الحجر الرملي النوبى فى الجنوب ( هضبة العبابدة )</a:t>
            </a:r>
            <a:endParaRPr lang="ar-EG" sz="3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8CADD4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ar-EG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ar-EG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ar-EG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اولا : جبال البحر الاحمر </a:t>
            </a:r>
            <a:br>
              <a:rPr lang="ar-EG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ar-EG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جبال البحر الاحمر هى الحد الشرقى لحوض النيل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تمتد جبال البحر الاحمر موازية للبحر الاحمر، ولا تترك بينها وبين الساحل سو سهل ضيق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تتكون جبال البحر الاحمر من الصخور النارية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تتميز الجبال بانها ضيقة فى الشمال ثم تتسع كلنا اتجهنا جنوبا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هى عبارة عن مجموعه من السلاسل الجبلية تمتد موازية لبعضها تبرز منها قمم جبلية عالية اهمها جبل الشايب 2184م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96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r" rtl="1">
              <a:lnSpc>
                <a:spcPct val="160000"/>
              </a:lnSpc>
              <a:buNone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6. تمتد شمال جبال البحر الاحمر هضاب جيرية مرتفعة مثل هضبة الجلالة القبلية وهضبة الجلالة البحرية وتتكون من الصخور الجيرية ، يفصل بينهما وادى عربه</a:t>
            </a:r>
          </a:p>
          <a:p>
            <a:pPr marL="514350" indent="-514350" algn="r" rtl="1">
              <a:lnSpc>
                <a:spcPct val="160000"/>
              </a:lnSpc>
              <a:buNone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7. تعد جبال البحر الاحمر خط تقسيم للمياه اذ تنحدر على :-</a:t>
            </a:r>
          </a:p>
          <a:p>
            <a:pPr marL="1082675" indent="-36671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جوانبها الشرقية </a:t>
            </a:r>
            <a:r>
              <a:rPr lang="ar-EG" sz="24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اودية قصيرة تنتهى الى البحر الاحمر</a:t>
            </a:r>
          </a:p>
          <a:p>
            <a:pPr marL="1082675" indent="-366713"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جوانبها الغربية </a:t>
            </a:r>
            <a:r>
              <a:rPr lang="ar-EG" sz="24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اودية طويلة ينتهي بها المطاف الى النيل وتتميز الاودية هذه بانها عرضية باستثناء وادى قنا الذى ياخذ امتداد طولى بمحور يكاد يكون موازى لنهر النيل</a:t>
            </a:r>
          </a:p>
          <a:p>
            <a:pPr marL="514350" indent="-514350" algn="r" rtl="1">
              <a:lnSpc>
                <a:spcPct val="160000"/>
              </a:lnSpc>
              <a:buNone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10. جريان الاودية عبر الصحراء الشرقية ادى الى تمزيق الصحراء الشرقية وتقطعها بشدة وتتميز بها الصحراء الشرقية عن الصحراء الغربية </a:t>
            </a:r>
            <a:endParaRPr lang="ar-EG" sz="2400" b="1" dirty="0">
              <a:solidFill>
                <a:schemeClr val="dk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CADD4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ar-EG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الهضبة الشمالية ( هضبة المعازة )</a:t>
            </a:r>
            <a:endParaRPr lang="ar-EG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  <a:ln>
            <a:solidFill>
              <a:schemeClr val="tx1"/>
            </a:solidFill>
          </a:ln>
          <a:effectLst>
            <a:outerShdw blurRad="40000" dist="23000" dir="5400000" rotWithShape="0">
              <a:srgbClr val="FF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سبب التسمية</a:t>
            </a:r>
          </a:p>
          <a:p>
            <a:pPr algn="r" rtl="1"/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يرجع سبب التسمية الى قبيلة المعازة التى تنتشر فى كثير من اراضيها </a:t>
            </a:r>
          </a:p>
          <a:p>
            <a:pPr algn="r" rtl="1"/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تتكون من صخور جيرية </a:t>
            </a:r>
          </a:p>
          <a:p>
            <a:pPr algn="r" rtl="1">
              <a:buNone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أهم ما يميزها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هذه الهضبة يفصلها وادى قنا عن جبال البحر الاحمر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ينحدر فوقها الهضبة اودية كثيرة ومتعددة الروافد تتجه صوب النيل غربا اهمها :-</a:t>
            </a:r>
          </a:p>
          <a:p>
            <a:pPr marL="1431925" indent="-441325" algn="r" rtl="1">
              <a:lnSpc>
                <a:spcPct val="150000"/>
              </a:lnSpc>
              <a:buFont typeface="Wingdings" pitchFamily="2" charset="2"/>
              <a:buChar char="Ø"/>
              <a:tabLst>
                <a:tab pos="1341438" algn="l"/>
              </a:tabLst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وادى الاسيوطى الذى ينحدر الى نهر النيل عند مدينة اسيوط</a:t>
            </a:r>
          </a:p>
          <a:p>
            <a:pPr marL="1431925" indent="-441325" algn="r" rtl="1">
              <a:lnSpc>
                <a:spcPct val="150000"/>
              </a:lnSpc>
              <a:buFont typeface="Wingdings" pitchFamily="2" charset="2"/>
              <a:buChar char="Ø"/>
              <a:tabLst>
                <a:tab pos="1341438" algn="l"/>
              </a:tabLst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وادى طرفة وينحدر الى النيل شمال المنيا</a:t>
            </a:r>
          </a:p>
          <a:p>
            <a:pPr marL="1431925" indent="-441325" algn="r" rtl="1">
              <a:lnSpc>
                <a:spcPct val="150000"/>
              </a:lnSpc>
              <a:buFont typeface="Wingdings" pitchFamily="2" charset="2"/>
              <a:buChar char="Ø"/>
              <a:tabLst>
                <a:tab pos="1341438" algn="l"/>
              </a:tabLst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وادى سنور وينحدر الى النيل جنوب بنى سويف</a:t>
            </a:r>
          </a:p>
          <a:p>
            <a:pPr algn="r" rtl="1">
              <a:buFont typeface="Wingdings" pitchFamily="2" charset="2"/>
              <a:buChar char="q"/>
            </a:pPr>
            <a:endParaRPr lang="ar-EG" sz="2400" b="1" dirty="0">
              <a:solidFill>
                <a:schemeClr val="dk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715000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تعرض هذه الهضبة للحركات التكتونية وقد اسفرت عن حدوث صدوع طولية وعرضية سهلت لحفر بعض الاودية واهمها وادى قنا:- 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800" b="1" u="sng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يتميز وادى قنا بالاتى :- 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EG" sz="2400" b="1" dirty="0" smtClean="0">
                <a:solidFill>
                  <a:schemeClr val="dk1"/>
                </a:solidFill>
                <a:latin typeface="Simplified Arabic" pitchFamily="18" charset="-78"/>
                <a:cs typeface="Simplified Arabic" pitchFamily="18" charset="-78"/>
              </a:rPr>
              <a:t>  يجرى عبر تكوينات جيولوجية تختلف فى الشرق عنها فى الغرب :-</a:t>
            </a:r>
          </a:p>
          <a:p>
            <a:pPr indent="647700" algn="r" rtl="1">
              <a:lnSpc>
                <a:spcPct val="200000"/>
              </a:lnSpc>
              <a:buFont typeface="Wingdings" pitchFamily="2" charset="2"/>
              <a:buChar char="Ø"/>
              <a:tabLst>
                <a:tab pos="1082675" algn="l"/>
                <a:tab pos="1524000" algn="l"/>
              </a:tabLst>
            </a:pP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يجرى شرقا عبر تكوينات من الصخور النارية ( جبال البحر الاحمر)</a:t>
            </a:r>
          </a:p>
          <a:p>
            <a:pPr indent="647700" algn="r" rtl="1">
              <a:lnSpc>
                <a:spcPct val="200000"/>
              </a:lnSpc>
              <a:buFont typeface="Wingdings" pitchFamily="2" charset="2"/>
              <a:buChar char="Ø"/>
              <a:tabLst>
                <a:tab pos="1082675" algn="l"/>
                <a:tab pos="1524000" algn="l"/>
              </a:tabLst>
            </a:pPr>
            <a:r>
              <a:rPr lang="ar-EG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يجرى غربا عبر تكوينات من الصخور الجيرية ( هضبة المعازة) </a:t>
            </a:r>
          </a:p>
          <a:p>
            <a:pPr algn="r" rtl="1">
              <a:lnSpc>
                <a:spcPct val="200000"/>
              </a:lnSpc>
              <a:buNone/>
            </a:pPr>
            <a:endParaRPr lang="ar-EG" sz="2400" b="1" dirty="0">
              <a:solidFill>
                <a:schemeClr val="dk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هضبة العبابدة الجنوبية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موقعها </a:t>
            </a:r>
          </a:p>
          <a:p>
            <a:pPr algn="r" rtl="1"/>
            <a:r>
              <a:rPr lang="ar-EG" b="1" dirty="0" smtClean="0"/>
              <a:t>تشغل هضبة العبابدة الجزء الجنوبى من الصحراء الشرقية</a:t>
            </a:r>
          </a:p>
          <a:p>
            <a:pPr algn="r" rtl="1"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سبب التسمية </a:t>
            </a:r>
          </a:p>
          <a:p>
            <a:pPr algn="r" rtl="1"/>
            <a:r>
              <a:rPr lang="ar-EG" b="1" dirty="0" smtClean="0"/>
              <a:t>نسبة الى قبائل العبابدة التى تعيش هناك</a:t>
            </a:r>
          </a:p>
          <a:p>
            <a:pPr algn="r" rtl="1">
              <a:buNone/>
            </a:pPr>
            <a:r>
              <a:rPr lang="ar-EG" b="1" u="sng" dirty="0" smtClean="0">
                <a:solidFill>
                  <a:srgbClr val="FF0000"/>
                </a:solidFill>
              </a:rPr>
              <a:t>اهم ما يميزها</a:t>
            </a:r>
          </a:p>
          <a:p>
            <a:pPr algn="r" rtl="1"/>
            <a:r>
              <a:rPr lang="ar-EG" b="1" dirty="0" smtClean="0"/>
              <a:t>- تتألف هضبة العبابدة من الصخور الرملية</a:t>
            </a:r>
          </a:p>
          <a:p>
            <a:pPr algn="r" rtl="1"/>
            <a:r>
              <a:rPr lang="ar-EG" b="1" dirty="0" smtClean="0"/>
              <a:t>هى اقل ارتفاعا من الهضبة الجيرية فى الشمال (المعازة)</a:t>
            </a:r>
            <a:endParaRPr lang="ar-EG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1722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8575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EG" sz="2800" b="1" dirty="0" smtClean="0"/>
              <a:t>يزداد اتساع الهضبة كلما اتجهنا صوب الجنوب عند الحدود المصرية السودانية</a:t>
            </a:r>
          </a:p>
          <a:p>
            <a:pPr algn="r" rtl="1"/>
            <a:r>
              <a:rPr lang="ar-EG" b="1" dirty="0" smtClean="0"/>
              <a:t>تتميز الهضبة با نها </a:t>
            </a:r>
            <a:r>
              <a:rPr lang="ar-EG" b="1" u="sng" dirty="0" smtClean="0"/>
              <a:t>مقطعة بواسطة عدة اودية اهمها</a:t>
            </a:r>
          </a:p>
          <a:p>
            <a:pPr marL="808038" indent="-274638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800" b="1" dirty="0" smtClean="0">
                <a:solidFill>
                  <a:srgbClr val="FF0000"/>
                </a:solidFill>
              </a:rPr>
              <a:t>وادى شعيط طوله 200كم وينحدر صوب الغرب ويتصل بالنيل شمال كوم امبو</a:t>
            </a:r>
          </a:p>
          <a:p>
            <a:pPr marL="808038" indent="-274638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800" b="1" dirty="0" smtClean="0">
                <a:solidFill>
                  <a:srgbClr val="FF0000"/>
                </a:solidFill>
              </a:rPr>
              <a:t>وادى خريط طوله 260 كم وينحدر صوب الغرب ويتصل بالنيل شرق كوم امبو</a:t>
            </a:r>
          </a:p>
          <a:p>
            <a:pPr marL="808038" indent="-274638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800" b="1" dirty="0" smtClean="0">
                <a:solidFill>
                  <a:srgbClr val="FF0000"/>
                </a:solidFill>
              </a:rPr>
              <a:t>وادى العلاقى طوله 350 كم وينحدر صوب الغرب ويتصل بالنيل عند بلدة كورسكو ، ويتميز هذه الوادى بانه اغزر الاودية مياه وتكرارية فى حدوث السيول</a:t>
            </a:r>
            <a:endParaRPr lang="ar-EG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الصحراء الشرقية</vt:lpstr>
      <vt:lpstr> اولا : جبال البحر الاحمر  </vt:lpstr>
      <vt:lpstr>Slide 5</vt:lpstr>
      <vt:lpstr>الهضبة الشمالية ( هضبة المعازة )</vt:lpstr>
      <vt:lpstr>Slide 7</vt:lpstr>
      <vt:lpstr>هضبة العبابدة الجنوبية</vt:lpstr>
      <vt:lpstr>Slide 9</vt:lpstr>
      <vt:lpstr>اهم ما يميز الصحراء الشرقية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الصحراء الشرقية</dc:title>
  <dc:creator/>
  <cp:lastModifiedBy>mosalama</cp:lastModifiedBy>
  <cp:revision>20</cp:revision>
  <dcterms:created xsi:type="dcterms:W3CDTF">2006-08-16T00:00:00Z</dcterms:created>
  <dcterms:modified xsi:type="dcterms:W3CDTF">2020-10-14T15:03:43Z</dcterms:modified>
</cp:coreProperties>
</file>