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diagrams/quickStyle4.xml" ContentType="application/vnd.openxmlformats-officedocument.drawingml.diagramStyl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diagrams/layout4.xml" ContentType="application/vnd.openxmlformats-officedocument.drawingml.diagramLayout+xml"/>
  <Override PartName="/ppt/diagrams/layout5.xml" ContentType="application/vnd.openxmlformats-officedocument.drawingml.diagram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data5.xml" ContentType="application/vnd.openxmlformats-officedocument.drawingml.diagramData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rawing5.xml" ContentType="application/vnd.ms-office.drawingml.diagramDrawing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diagrams/drawing1.xml" ContentType="application/vnd.ms-office.drawingml.diagramDrawing+xml"/>
  <Override PartName="/ppt/diagrams/quickStyle3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68" r:id="rId2"/>
    <p:sldId id="256" r:id="rId3"/>
    <p:sldId id="257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8BFBE"/>
    <a:srgbClr val="C1F6F7"/>
    <a:srgbClr val="3BC3D1"/>
    <a:srgbClr val="B0CA7C"/>
    <a:srgbClr val="42D0AE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-151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7F02041-EAA3-45FB-85D6-29670D727B71}" type="doc">
      <dgm:prSet loTypeId="urn:microsoft.com/office/officeart/2005/8/layout/cycle2" loCatId="cycle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EG"/>
        </a:p>
      </dgm:t>
    </dgm:pt>
    <dgm:pt modelId="{D6173EF6-96CC-4B0A-B2B1-07B859B71CA1}">
      <dgm:prSet phldrT="[Text]" custT="1"/>
      <dgm:spPr/>
      <dgm:t>
        <a:bodyPr/>
        <a:lstStyle/>
        <a:p>
          <a:pPr rtl="1"/>
          <a:r>
            <a:rPr lang="ar-EG" sz="2000" b="1" dirty="0" smtClean="0">
              <a:solidFill>
                <a:srgbClr val="FFFF00"/>
              </a:solidFill>
            </a:rPr>
            <a:t>الباليوسين</a:t>
          </a:r>
        </a:p>
        <a:p>
          <a:pPr rtl="1"/>
          <a:endParaRPr lang="ar-EG" sz="2000" b="1" dirty="0">
            <a:solidFill>
              <a:srgbClr val="FFFF00"/>
            </a:solidFill>
          </a:endParaRPr>
        </a:p>
      </dgm:t>
    </dgm:pt>
    <dgm:pt modelId="{86775DBE-3C4A-457F-8537-EB752146F3C2}" type="parTrans" cxnId="{893ADC45-A20E-48E2-B2EF-91352D5F0801}">
      <dgm:prSet/>
      <dgm:spPr/>
      <dgm:t>
        <a:bodyPr/>
        <a:lstStyle/>
        <a:p>
          <a:pPr rtl="1"/>
          <a:endParaRPr lang="ar-EG"/>
        </a:p>
      </dgm:t>
    </dgm:pt>
    <dgm:pt modelId="{010E0C8F-5DF3-4717-850F-E0A39721D893}" type="sibTrans" cxnId="{893ADC45-A20E-48E2-B2EF-91352D5F0801}">
      <dgm:prSet/>
      <dgm:spPr/>
      <dgm:t>
        <a:bodyPr/>
        <a:lstStyle/>
        <a:p>
          <a:pPr rtl="1"/>
          <a:endParaRPr lang="ar-EG"/>
        </a:p>
      </dgm:t>
    </dgm:pt>
    <dgm:pt modelId="{656FCAA5-43F7-4C60-90B2-E5848A326D4B}">
      <dgm:prSet phldrT="[Text]" custT="1"/>
      <dgm:spPr/>
      <dgm:t>
        <a:bodyPr/>
        <a:lstStyle/>
        <a:p>
          <a:pPr rtl="1"/>
          <a:r>
            <a:rPr lang="ar-EG" sz="2400" b="1" dirty="0" smtClean="0">
              <a:solidFill>
                <a:srgbClr val="FFFF00"/>
              </a:solidFill>
            </a:rPr>
            <a:t>الايوسين</a:t>
          </a:r>
          <a:endParaRPr lang="ar-EG" sz="2400" b="1" dirty="0">
            <a:solidFill>
              <a:srgbClr val="FFFF00"/>
            </a:solidFill>
          </a:endParaRPr>
        </a:p>
      </dgm:t>
    </dgm:pt>
    <dgm:pt modelId="{9654D8AD-71CC-4827-98D2-807C3E2122AA}" type="parTrans" cxnId="{391C8367-5B4B-4BC8-8E43-2C3C110D1414}">
      <dgm:prSet/>
      <dgm:spPr/>
      <dgm:t>
        <a:bodyPr/>
        <a:lstStyle/>
        <a:p>
          <a:pPr rtl="1"/>
          <a:endParaRPr lang="ar-EG"/>
        </a:p>
      </dgm:t>
    </dgm:pt>
    <dgm:pt modelId="{A2299A15-CE63-48A4-8995-4BB2C0A9DD2F}" type="sibTrans" cxnId="{391C8367-5B4B-4BC8-8E43-2C3C110D1414}">
      <dgm:prSet/>
      <dgm:spPr/>
      <dgm:t>
        <a:bodyPr/>
        <a:lstStyle/>
        <a:p>
          <a:pPr rtl="1"/>
          <a:endParaRPr lang="ar-EG"/>
        </a:p>
      </dgm:t>
    </dgm:pt>
    <dgm:pt modelId="{AC7C2AD6-C7D3-441A-8C88-23DA331BB1B4}">
      <dgm:prSet phldrT="[Text]" custT="1"/>
      <dgm:spPr/>
      <dgm:t>
        <a:bodyPr/>
        <a:lstStyle/>
        <a:p>
          <a:pPr rtl="1"/>
          <a:r>
            <a:rPr lang="ar-EG" sz="1800" b="1" dirty="0" smtClean="0">
              <a:solidFill>
                <a:srgbClr val="FFFF00"/>
              </a:solidFill>
            </a:rPr>
            <a:t>الاوليجوسين</a:t>
          </a:r>
          <a:endParaRPr lang="ar-EG" sz="1800" b="1" dirty="0">
            <a:solidFill>
              <a:srgbClr val="FFFF00"/>
            </a:solidFill>
          </a:endParaRPr>
        </a:p>
      </dgm:t>
    </dgm:pt>
    <dgm:pt modelId="{F15E954E-D4DD-436F-BF79-439946487FC6}" type="parTrans" cxnId="{B48F1215-A85F-4D41-B4F0-5A4A0A7F8329}">
      <dgm:prSet/>
      <dgm:spPr/>
      <dgm:t>
        <a:bodyPr/>
        <a:lstStyle/>
        <a:p>
          <a:pPr rtl="1"/>
          <a:endParaRPr lang="ar-EG"/>
        </a:p>
      </dgm:t>
    </dgm:pt>
    <dgm:pt modelId="{475BE2E7-2E28-4B18-B504-0B3430010164}" type="sibTrans" cxnId="{B48F1215-A85F-4D41-B4F0-5A4A0A7F8329}">
      <dgm:prSet/>
      <dgm:spPr/>
      <dgm:t>
        <a:bodyPr/>
        <a:lstStyle/>
        <a:p>
          <a:pPr rtl="1"/>
          <a:endParaRPr lang="ar-EG"/>
        </a:p>
      </dgm:t>
    </dgm:pt>
    <dgm:pt modelId="{7CA9671B-88F4-43F2-95DD-61F3436CAE33}">
      <dgm:prSet phldrT="[Text]"/>
      <dgm:spPr/>
      <dgm:t>
        <a:bodyPr/>
        <a:lstStyle/>
        <a:p>
          <a:pPr rtl="1"/>
          <a:r>
            <a:rPr lang="ar-EG" b="1" dirty="0" smtClean="0">
              <a:solidFill>
                <a:srgbClr val="FFFF00"/>
              </a:solidFill>
            </a:rPr>
            <a:t>الميوسين</a:t>
          </a:r>
          <a:endParaRPr lang="ar-EG" b="1" dirty="0">
            <a:solidFill>
              <a:srgbClr val="FFFF00"/>
            </a:solidFill>
          </a:endParaRPr>
        </a:p>
      </dgm:t>
    </dgm:pt>
    <dgm:pt modelId="{1A005E72-C94E-44A8-A779-D5C644B319BA}" type="parTrans" cxnId="{C56B9984-0C8B-4D3A-AD59-F2862BE9FD5A}">
      <dgm:prSet/>
      <dgm:spPr/>
      <dgm:t>
        <a:bodyPr/>
        <a:lstStyle/>
        <a:p>
          <a:pPr rtl="1"/>
          <a:endParaRPr lang="ar-EG"/>
        </a:p>
      </dgm:t>
    </dgm:pt>
    <dgm:pt modelId="{DEDB5B8C-DF50-4470-A066-AA783E33DED2}" type="sibTrans" cxnId="{C56B9984-0C8B-4D3A-AD59-F2862BE9FD5A}">
      <dgm:prSet/>
      <dgm:spPr/>
      <dgm:t>
        <a:bodyPr/>
        <a:lstStyle/>
        <a:p>
          <a:pPr rtl="1"/>
          <a:endParaRPr lang="ar-EG"/>
        </a:p>
      </dgm:t>
    </dgm:pt>
    <dgm:pt modelId="{6306A986-1838-440B-B8D9-BCC272C7004F}">
      <dgm:prSet phldrT="[Text]" custT="1"/>
      <dgm:spPr/>
      <dgm:t>
        <a:bodyPr/>
        <a:lstStyle/>
        <a:p>
          <a:pPr rtl="1"/>
          <a:r>
            <a:rPr lang="ar-EG" sz="2400" b="1" dirty="0" smtClean="0">
              <a:solidFill>
                <a:srgbClr val="FFFF00"/>
              </a:solidFill>
            </a:rPr>
            <a:t>البليوسين</a:t>
          </a:r>
          <a:endParaRPr lang="ar-EG" sz="2400" b="1" dirty="0">
            <a:solidFill>
              <a:srgbClr val="FFFF00"/>
            </a:solidFill>
          </a:endParaRPr>
        </a:p>
      </dgm:t>
    </dgm:pt>
    <dgm:pt modelId="{C480E36A-9D6C-4608-8076-F513B3F4D698}" type="parTrans" cxnId="{F15E1FD2-2B3F-4B65-85FB-825E5F1C4ECA}">
      <dgm:prSet/>
      <dgm:spPr/>
      <dgm:t>
        <a:bodyPr/>
        <a:lstStyle/>
        <a:p>
          <a:pPr rtl="1"/>
          <a:endParaRPr lang="ar-EG"/>
        </a:p>
      </dgm:t>
    </dgm:pt>
    <dgm:pt modelId="{8A024694-EF07-4CED-92B4-C58F55870A8A}" type="sibTrans" cxnId="{F15E1FD2-2B3F-4B65-85FB-825E5F1C4ECA}">
      <dgm:prSet/>
      <dgm:spPr/>
      <dgm:t>
        <a:bodyPr/>
        <a:lstStyle/>
        <a:p>
          <a:pPr rtl="1"/>
          <a:endParaRPr lang="ar-EG"/>
        </a:p>
      </dgm:t>
    </dgm:pt>
    <dgm:pt modelId="{78E1F95E-7E24-40E3-94F5-9BBEAAC8CFE5}" type="pres">
      <dgm:prSet presAssocID="{77F02041-EAA3-45FB-85D6-29670D727B71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BD33929B-8A0B-4830-891F-D822A728F2D9}" type="pres">
      <dgm:prSet presAssocID="{D6173EF6-96CC-4B0A-B2B1-07B859B71CA1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B6AD871-4540-40F6-A1EE-2957A3ABC172}" type="pres">
      <dgm:prSet presAssocID="{010E0C8F-5DF3-4717-850F-E0A39721D893}" presName="sibTrans" presStyleLbl="sibTrans2D1" presStyleIdx="0" presStyleCnt="5"/>
      <dgm:spPr/>
      <dgm:t>
        <a:bodyPr/>
        <a:lstStyle/>
        <a:p>
          <a:pPr rtl="1"/>
          <a:endParaRPr lang="ar-EG"/>
        </a:p>
      </dgm:t>
    </dgm:pt>
    <dgm:pt modelId="{2937750F-74A7-44CB-AAA7-695A3126179D}" type="pres">
      <dgm:prSet presAssocID="{010E0C8F-5DF3-4717-850F-E0A39721D893}" presName="connectorText" presStyleLbl="sibTrans2D1" presStyleIdx="0" presStyleCnt="5"/>
      <dgm:spPr/>
      <dgm:t>
        <a:bodyPr/>
        <a:lstStyle/>
        <a:p>
          <a:pPr rtl="1"/>
          <a:endParaRPr lang="ar-EG"/>
        </a:p>
      </dgm:t>
    </dgm:pt>
    <dgm:pt modelId="{D91747AA-482D-4A86-97A9-E76FF3FADA06}" type="pres">
      <dgm:prSet presAssocID="{656FCAA5-43F7-4C60-90B2-E5848A326D4B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061CD3B-A3AB-455D-A8D3-6A6AA27ADC64}" type="pres">
      <dgm:prSet presAssocID="{A2299A15-CE63-48A4-8995-4BB2C0A9DD2F}" presName="sibTrans" presStyleLbl="sibTrans2D1" presStyleIdx="1" presStyleCnt="5"/>
      <dgm:spPr/>
      <dgm:t>
        <a:bodyPr/>
        <a:lstStyle/>
        <a:p>
          <a:pPr rtl="1"/>
          <a:endParaRPr lang="ar-EG"/>
        </a:p>
      </dgm:t>
    </dgm:pt>
    <dgm:pt modelId="{053AD96F-000F-4E2D-ABFD-370F53F8AD74}" type="pres">
      <dgm:prSet presAssocID="{A2299A15-CE63-48A4-8995-4BB2C0A9DD2F}" presName="connectorText" presStyleLbl="sibTrans2D1" presStyleIdx="1" presStyleCnt="5"/>
      <dgm:spPr/>
      <dgm:t>
        <a:bodyPr/>
        <a:lstStyle/>
        <a:p>
          <a:pPr rtl="1"/>
          <a:endParaRPr lang="ar-EG"/>
        </a:p>
      </dgm:t>
    </dgm:pt>
    <dgm:pt modelId="{DC1D138E-71EF-4759-8C56-88BF65447F65}" type="pres">
      <dgm:prSet presAssocID="{AC7C2AD6-C7D3-441A-8C88-23DA331BB1B4}" presName="node" presStyleLbl="node1" presStyleIdx="2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620E543D-61DA-49DF-A36B-798C6A67EC09}" type="pres">
      <dgm:prSet presAssocID="{475BE2E7-2E28-4B18-B504-0B3430010164}" presName="sibTrans" presStyleLbl="sibTrans2D1" presStyleIdx="2" presStyleCnt="5"/>
      <dgm:spPr/>
      <dgm:t>
        <a:bodyPr/>
        <a:lstStyle/>
        <a:p>
          <a:pPr rtl="1"/>
          <a:endParaRPr lang="ar-EG"/>
        </a:p>
      </dgm:t>
    </dgm:pt>
    <dgm:pt modelId="{17FEA663-CB4E-45FE-B3C0-EB97BA1BD3D1}" type="pres">
      <dgm:prSet presAssocID="{475BE2E7-2E28-4B18-B504-0B3430010164}" presName="connectorText" presStyleLbl="sibTrans2D1" presStyleIdx="2" presStyleCnt="5"/>
      <dgm:spPr/>
      <dgm:t>
        <a:bodyPr/>
        <a:lstStyle/>
        <a:p>
          <a:pPr rtl="1"/>
          <a:endParaRPr lang="ar-EG"/>
        </a:p>
      </dgm:t>
    </dgm:pt>
    <dgm:pt modelId="{3306C3FE-DBDF-4137-8568-91AF6E96CEB7}" type="pres">
      <dgm:prSet presAssocID="{7CA9671B-88F4-43F2-95DD-61F3436CAE33}" presName="node" presStyleLbl="node1" presStyleIdx="3" presStyleCnt="5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D865B033-EA04-4DE0-86BF-F569E1C06C41}" type="pres">
      <dgm:prSet presAssocID="{DEDB5B8C-DF50-4470-A066-AA783E33DED2}" presName="sibTrans" presStyleLbl="sibTrans2D1" presStyleIdx="3" presStyleCnt="5"/>
      <dgm:spPr/>
      <dgm:t>
        <a:bodyPr/>
        <a:lstStyle/>
        <a:p>
          <a:pPr rtl="1"/>
          <a:endParaRPr lang="ar-EG"/>
        </a:p>
      </dgm:t>
    </dgm:pt>
    <dgm:pt modelId="{3F1EF223-3906-4E96-9F6B-E5B3B578B08F}" type="pres">
      <dgm:prSet presAssocID="{DEDB5B8C-DF50-4470-A066-AA783E33DED2}" presName="connectorText" presStyleLbl="sibTrans2D1" presStyleIdx="3" presStyleCnt="5"/>
      <dgm:spPr/>
      <dgm:t>
        <a:bodyPr/>
        <a:lstStyle/>
        <a:p>
          <a:pPr rtl="1"/>
          <a:endParaRPr lang="ar-EG"/>
        </a:p>
      </dgm:t>
    </dgm:pt>
    <dgm:pt modelId="{87EDAD9F-4AE4-4EA3-8E13-88E69A5FE072}" type="pres">
      <dgm:prSet presAssocID="{6306A986-1838-440B-B8D9-BCC272C7004F}" presName="node" presStyleLbl="node1" presStyleIdx="4" presStyleCnt="5" custRadScaleRad="95752" custRadScaleInc="-66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1C2436E-9F6E-4D4F-B15C-7B7A99679CFA}" type="pres">
      <dgm:prSet presAssocID="{8A024694-EF07-4CED-92B4-C58F55870A8A}" presName="sibTrans" presStyleLbl="sibTrans2D1" presStyleIdx="4" presStyleCnt="5"/>
      <dgm:spPr/>
      <dgm:t>
        <a:bodyPr/>
        <a:lstStyle/>
        <a:p>
          <a:pPr rtl="1"/>
          <a:endParaRPr lang="ar-EG"/>
        </a:p>
      </dgm:t>
    </dgm:pt>
    <dgm:pt modelId="{F4C011B9-D9F4-44CB-8972-C40B984707CA}" type="pres">
      <dgm:prSet presAssocID="{8A024694-EF07-4CED-92B4-C58F55870A8A}" presName="connectorText" presStyleLbl="sibTrans2D1" presStyleIdx="4" presStyleCnt="5"/>
      <dgm:spPr/>
      <dgm:t>
        <a:bodyPr/>
        <a:lstStyle/>
        <a:p>
          <a:pPr rtl="1"/>
          <a:endParaRPr lang="ar-EG"/>
        </a:p>
      </dgm:t>
    </dgm:pt>
  </dgm:ptLst>
  <dgm:cxnLst>
    <dgm:cxn modelId="{391C8367-5B4B-4BC8-8E43-2C3C110D1414}" srcId="{77F02041-EAA3-45FB-85D6-29670D727B71}" destId="{656FCAA5-43F7-4C60-90B2-E5848A326D4B}" srcOrd="1" destOrd="0" parTransId="{9654D8AD-71CC-4827-98D2-807C3E2122AA}" sibTransId="{A2299A15-CE63-48A4-8995-4BB2C0A9DD2F}"/>
    <dgm:cxn modelId="{F15E1FD2-2B3F-4B65-85FB-825E5F1C4ECA}" srcId="{77F02041-EAA3-45FB-85D6-29670D727B71}" destId="{6306A986-1838-440B-B8D9-BCC272C7004F}" srcOrd="4" destOrd="0" parTransId="{C480E36A-9D6C-4608-8076-F513B3F4D698}" sibTransId="{8A024694-EF07-4CED-92B4-C58F55870A8A}"/>
    <dgm:cxn modelId="{A3272AAA-A0C1-4B86-AC1D-8BE4CAA86C8D}" type="presOf" srcId="{D6173EF6-96CC-4B0A-B2B1-07B859B71CA1}" destId="{BD33929B-8A0B-4830-891F-D822A728F2D9}" srcOrd="0" destOrd="0" presId="urn:microsoft.com/office/officeart/2005/8/layout/cycle2"/>
    <dgm:cxn modelId="{F25FE1A9-7C8E-4B57-8AD2-F255E50907D7}" type="presOf" srcId="{010E0C8F-5DF3-4717-850F-E0A39721D893}" destId="{2937750F-74A7-44CB-AAA7-695A3126179D}" srcOrd="1" destOrd="0" presId="urn:microsoft.com/office/officeart/2005/8/layout/cycle2"/>
    <dgm:cxn modelId="{75BF7A25-C5D4-4F01-B1FC-D8A422D0F46A}" type="presOf" srcId="{A2299A15-CE63-48A4-8995-4BB2C0A9DD2F}" destId="{6061CD3B-A3AB-455D-A8D3-6A6AA27ADC64}" srcOrd="0" destOrd="0" presId="urn:microsoft.com/office/officeart/2005/8/layout/cycle2"/>
    <dgm:cxn modelId="{4A3C98F1-5156-42B1-AF99-DEE34D8B9512}" type="presOf" srcId="{A2299A15-CE63-48A4-8995-4BB2C0A9DD2F}" destId="{053AD96F-000F-4E2D-ABFD-370F53F8AD74}" srcOrd="1" destOrd="0" presId="urn:microsoft.com/office/officeart/2005/8/layout/cycle2"/>
    <dgm:cxn modelId="{E3E6E94B-EA47-4E12-9B98-CA7589886330}" type="presOf" srcId="{475BE2E7-2E28-4B18-B504-0B3430010164}" destId="{17FEA663-CB4E-45FE-B3C0-EB97BA1BD3D1}" srcOrd="1" destOrd="0" presId="urn:microsoft.com/office/officeart/2005/8/layout/cycle2"/>
    <dgm:cxn modelId="{965771CB-9883-4DAA-999C-081D3CD09F91}" type="presOf" srcId="{AC7C2AD6-C7D3-441A-8C88-23DA331BB1B4}" destId="{DC1D138E-71EF-4759-8C56-88BF65447F65}" srcOrd="0" destOrd="0" presId="urn:microsoft.com/office/officeart/2005/8/layout/cycle2"/>
    <dgm:cxn modelId="{893ADC45-A20E-48E2-B2EF-91352D5F0801}" srcId="{77F02041-EAA3-45FB-85D6-29670D727B71}" destId="{D6173EF6-96CC-4B0A-B2B1-07B859B71CA1}" srcOrd="0" destOrd="0" parTransId="{86775DBE-3C4A-457F-8537-EB752146F3C2}" sibTransId="{010E0C8F-5DF3-4717-850F-E0A39721D893}"/>
    <dgm:cxn modelId="{42380571-DBA5-4AB9-A360-B9F72E719321}" type="presOf" srcId="{DEDB5B8C-DF50-4470-A066-AA783E33DED2}" destId="{3F1EF223-3906-4E96-9F6B-E5B3B578B08F}" srcOrd="1" destOrd="0" presId="urn:microsoft.com/office/officeart/2005/8/layout/cycle2"/>
    <dgm:cxn modelId="{2DA6A6B4-8E11-4EA8-B0E0-7E4C4D248D9E}" type="presOf" srcId="{8A024694-EF07-4CED-92B4-C58F55870A8A}" destId="{81C2436E-9F6E-4D4F-B15C-7B7A99679CFA}" srcOrd="0" destOrd="0" presId="urn:microsoft.com/office/officeart/2005/8/layout/cycle2"/>
    <dgm:cxn modelId="{C56B9984-0C8B-4D3A-AD59-F2862BE9FD5A}" srcId="{77F02041-EAA3-45FB-85D6-29670D727B71}" destId="{7CA9671B-88F4-43F2-95DD-61F3436CAE33}" srcOrd="3" destOrd="0" parTransId="{1A005E72-C94E-44A8-A779-D5C644B319BA}" sibTransId="{DEDB5B8C-DF50-4470-A066-AA783E33DED2}"/>
    <dgm:cxn modelId="{D0C38181-DADC-4EA2-9FAE-1F2C0A3EC1FA}" type="presOf" srcId="{8A024694-EF07-4CED-92B4-C58F55870A8A}" destId="{F4C011B9-D9F4-44CB-8972-C40B984707CA}" srcOrd="1" destOrd="0" presId="urn:microsoft.com/office/officeart/2005/8/layout/cycle2"/>
    <dgm:cxn modelId="{44054E43-ABE2-4327-8771-F0D4B2E6FD9E}" type="presOf" srcId="{010E0C8F-5DF3-4717-850F-E0A39721D893}" destId="{FB6AD871-4540-40F6-A1EE-2957A3ABC172}" srcOrd="0" destOrd="0" presId="urn:microsoft.com/office/officeart/2005/8/layout/cycle2"/>
    <dgm:cxn modelId="{9F0766DE-A4B0-4FDD-A6E1-1E1610EE4003}" type="presOf" srcId="{DEDB5B8C-DF50-4470-A066-AA783E33DED2}" destId="{D865B033-EA04-4DE0-86BF-F569E1C06C41}" srcOrd="0" destOrd="0" presId="urn:microsoft.com/office/officeart/2005/8/layout/cycle2"/>
    <dgm:cxn modelId="{E85BFD3A-5FBF-4F33-94A6-DA486D4C5427}" type="presOf" srcId="{6306A986-1838-440B-B8D9-BCC272C7004F}" destId="{87EDAD9F-4AE4-4EA3-8E13-88E69A5FE072}" srcOrd="0" destOrd="0" presId="urn:microsoft.com/office/officeart/2005/8/layout/cycle2"/>
    <dgm:cxn modelId="{3B36A0F4-C444-467A-993E-C985C74779CF}" type="presOf" srcId="{77F02041-EAA3-45FB-85D6-29670D727B71}" destId="{78E1F95E-7E24-40E3-94F5-9BBEAAC8CFE5}" srcOrd="0" destOrd="0" presId="urn:microsoft.com/office/officeart/2005/8/layout/cycle2"/>
    <dgm:cxn modelId="{2E90098D-4ABF-4269-84B5-7F274E09080F}" type="presOf" srcId="{7CA9671B-88F4-43F2-95DD-61F3436CAE33}" destId="{3306C3FE-DBDF-4137-8568-91AF6E96CEB7}" srcOrd="0" destOrd="0" presId="urn:microsoft.com/office/officeart/2005/8/layout/cycle2"/>
    <dgm:cxn modelId="{B48F1215-A85F-4D41-B4F0-5A4A0A7F8329}" srcId="{77F02041-EAA3-45FB-85D6-29670D727B71}" destId="{AC7C2AD6-C7D3-441A-8C88-23DA331BB1B4}" srcOrd="2" destOrd="0" parTransId="{F15E954E-D4DD-436F-BF79-439946487FC6}" sibTransId="{475BE2E7-2E28-4B18-B504-0B3430010164}"/>
    <dgm:cxn modelId="{FEE54700-4435-4544-AD18-07B35E568549}" type="presOf" srcId="{475BE2E7-2E28-4B18-B504-0B3430010164}" destId="{620E543D-61DA-49DF-A36B-798C6A67EC09}" srcOrd="0" destOrd="0" presId="urn:microsoft.com/office/officeart/2005/8/layout/cycle2"/>
    <dgm:cxn modelId="{D8CB3CF3-FFEE-45C0-ABDD-D2321A76D3A4}" type="presOf" srcId="{656FCAA5-43F7-4C60-90B2-E5848A326D4B}" destId="{D91747AA-482D-4A86-97A9-E76FF3FADA06}" srcOrd="0" destOrd="0" presId="urn:microsoft.com/office/officeart/2005/8/layout/cycle2"/>
    <dgm:cxn modelId="{FC9FE003-FEFE-4317-84A7-FD82E9A6EC41}" type="presParOf" srcId="{78E1F95E-7E24-40E3-94F5-9BBEAAC8CFE5}" destId="{BD33929B-8A0B-4830-891F-D822A728F2D9}" srcOrd="0" destOrd="0" presId="urn:microsoft.com/office/officeart/2005/8/layout/cycle2"/>
    <dgm:cxn modelId="{4D7B77EB-E916-4607-9DA8-B8BF700B98D6}" type="presParOf" srcId="{78E1F95E-7E24-40E3-94F5-9BBEAAC8CFE5}" destId="{FB6AD871-4540-40F6-A1EE-2957A3ABC172}" srcOrd="1" destOrd="0" presId="urn:microsoft.com/office/officeart/2005/8/layout/cycle2"/>
    <dgm:cxn modelId="{B06699C3-6D82-4F8B-B83B-A40D39D6D67B}" type="presParOf" srcId="{FB6AD871-4540-40F6-A1EE-2957A3ABC172}" destId="{2937750F-74A7-44CB-AAA7-695A3126179D}" srcOrd="0" destOrd="0" presId="urn:microsoft.com/office/officeart/2005/8/layout/cycle2"/>
    <dgm:cxn modelId="{EA1B8598-30B1-4389-92F5-8CEA438C00FF}" type="presParOf" srcId="{78E1F95E-7E24-40E3-94F5-9BBEAAC8CFE5}" destId="{D91747AA-482D-4A86-97A9-E76FF3FADA06}" srcOrd="2" destOrd="0" presId="urn:microsoft.com/office/officeart/2005/8/layout/cycle2"/>
    <dgm:cxn modelId="{CC66E05A-671E-48CE-9050-0B737978A156}" type="presParOf" srcId="{78E1F95E-7E24-40E3-94F5-9BBEAAC8CFE5}" destId="{6061CD3B-A3AB-455D-A8D3-6A6AA27ADC64}" srcOrd="3" destOrd="0" presId="urn:microsoft.com/office/officeart/2005/8/layout/cycle2"/>
    <dgm:cxn modelId="{D988EECE-0D9A-413B-B3F6-0F0E6BD0AEBF}" type="presParOf" srcId="{6061CD3B-A3AB-455D-A8D3-6A6AA27ADC64}" destId="{053AD96F-000F-4E2D-ABFD-370F53F8AD74}" srcOrd="0" destOrd="0" presId="urn:microsoft.com/office/officeart/2005/8/layout/cycle2"/>
    <dgm:cxn modelId="{D8E3E661-BF61-4F74-9540-CA8819062BEC}" type="presParOf" srcId="{78E1F95E-7E24-40E3-94F5-9BBEAAC8CFE5}" destId="{DC1D138E-71EF-4759-8C56-88BF65447F65}" srcOrd="4" destOrd="0" presId="urn:microsoft.com/office/officeart/2005/8/layout/cycle2"/>
    <dgm:cxn modelId="{DA3518FC-3C0A-4EAB-8527-265A62B9145D}" type="presParOf" srcId="{78E1F95E-7E24-40E3-94F5-9BBEAAC8CFE5}" destId="{620E543D-61DA-49DF-A36B-798C6A67EC09}" srcOrd="5" destOrd="0" presId="urn:microsoft.com/office/officeart/2005/8/layout/cycle2"/>
    <dgm:cxn modelId="{18BDF443-E480-4D5C-BA8E-CD0BBDEB988B}" type="presParOf" srcId="{620E543D-61DA-49DF-A36B-798C6A67EC09}" destId="{17FEA663-CB4E-45FE-B3C0-EB97BA1BD3D1}" srcOrd="0" destOrd="0" presId="urn:microsoft.com/office/officeart/2005/8/layout/cycle2"/>
    <dgm:cxn modelId="{CBC1F693-98DD-4770-AC39-82F983950382}" type="presParOf" srcId="{78E1F95E-7E24-40E3-94F5-9BBEAAC8CFE5}" destId="{3306C3FE-DBDF-4137-8568-91AF6E96CEB7}" srcOrd="6" destOrd="0" presId="urn:microsoft.com/office/officeart/2005/8/layout/cycle2"/>
    <dgm:cxn modelId="{D6AFFAA7-7118-4A4D-A81E-CAE3BCDE5C32}" type="presParOf" srcId="{78E1F95E-7E24-40E3-94F5-9BBEAAC8CFE5}" destId="{D865B033-EA04-4DE0-86BF-F569E1C06C41}" srcOrd="7" destOrd="0" presId="urn:microsoft.com/office/officeart/2005/8/layout/cycle2"/>
    <dgm:cxn modelId="{D4ECEE91-A9A9-42E0-8323-E4B51C2A8D92}" type="presParOf" srcId="{D865B033-EA04-4DE0-86BF-F569E1C06C41}" destId="{3F1EF223-3906-4E96-9F6B-E5B3B578B08F}" srcOrd="0" destOrd="0" presId="urn:microsoft.com/office/officeart/2005/8/layout/cycle2"/>
    <dgm:cxn modelId="{24935067-F6E3-4D6D-8E15-AA8958ED0B8B}" type="presParOf" srcId="{78E1F95E-7E24-40E3-94F5-9BBEAAC8CFE5}" destId="{87EDAD9F-4AE4-4EA3-8E13-88E69A5FE072}" srcOrd="8" destOrd="0" presId="urn:microsoft.com/office/officeart/2005/8/layout/cycle2"/>
    <dgm:cxn modelId="{D03318DC-65C6-4E1C-A0EF-37C4DD4375EB}" type="presParOf" srcId="{78E1F95E-7E24-40E3-94F5-9BBEAAC8CFE5}" destId="{81C2436E-9F6E-4D4F-B15C-7B7A99679CFA}" srcOrd="9" destOrd="0" presId="urn:microsoft.com/office/officeart/2005/8/layout/cycle2"/>
    <dgm:cxn modelId="{267C3A96-EFA1-46B4-9755-A5C40CC2DBAB}" type="presParOf" srcId="{81C2436E-9F6E-4D4F-B15C-7B7A99679CFA}" destId="{F4C011B9-D9F4-44CB-8972-C40B984707CA}" srcOrd="0" destOrd="0" presId="urn:microsoft.com/office/officeart/2005/8/layout/cycle2"/>
  </dgm:cxnLst>
  <dgm:bg>
    <a:solidFill>
      <a:schemeClr val="accent4">
        <a:lumMod val="50000"/>
      </a:schemeClr>
    </a:solidFill>
    <a:effectLst>
      <a:outerShdw blurRad="50800" dist="50800" dir="5400000" algn="ctr" rotWithShape="0">
        <a:schemeClr val="accent2">
          <a:lumMod val="60000"/>
          <a:lumOff val="40000"/>
        </a:schemeClr>
      </a:outerShdw>
    </a:effectLst>
  </dgm:bg>
  <dgm:whole>
    <a:ln w="0" cmpd="sng"/>
  </dgm:whole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2141E42-4EC2-423F-975D-87CD6EF8E7F6}" type="doc">
      <dgm:prSet loTypeId="urn:microsoft.com/office/officeart/2005/8/layout/hList6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pPr rtl="1"/>
          <a:endParaRPr lang="ar-EG"/>
        </a:p>
      </dgm:t>
    </dgm:pt>
    <dgm:pt modelId="{722D80E0-24D6-4806-92AF-C83722AC2A03}">
      <dgm:prSet phldrT="[Text]" custT="1"/>
      <dgm:spPr/>
      <dgm:t>
        <a:bodyPr/>
        <a:lstStyle/>
        <a:p>
          <a:pPr rtl="1"/>
          <a:r>
            <a:rPr lang="ar-EG" sz="4000" b="1" dirty="0" smtClean="0">
              <a:solidFill>
                <a:schemeClr val="tx1"/>
              </a:solidFill>
            </a:rPr>
            <a:t>جنوب مصر</a:t>
          </a:r>
          <a:endParaRPr lang="ar-EG" sz="4000" b="1" dirty="0">
            <a:solidFill>
              <a:schemeClr val="tx1"/>
            </a:solidFill>
          </a:endParaRPr>
        </a:p>
      </dgm:t>
    </dgm:pt>
    <dgm:pt modelId="{5933FA05-D7B2-4F3B-BA31-DF699B507F5D}" type="parTrans" cxnId="{0F40A0C6-089E-4A1B-A815-DD11D15C2155}">
      <dgm:prSet/>
      <dgm:spPr/>
      <dgm:t>
        <a:bodyPr/>
        <a:lstStyle/>
        <a:p>
          <a:pPr rtl="1"/>
          <a:endParaRPr lang="ar-EG"/>
        </a:p>
      </dgm:t>
    </dgm:pt>
    <dgm:pt modelId="{06F79B43-B996-49A4-A4B1-3FE42BD61AFF}" type="sibTrans" cxnId="{0F40A0C6-089E-4A1B-A815-DD11D15C2155}">
      <dgm:prSet/>
      <dgm:spPr/>
      <dgm:t>
        <a:bodyPr/>
        <a:lstStyle/>
        <a:p>
          <a:pPr rtl="1"/>
          <a:endParaRPr lang="ar-EG"/>
        </a:p>
      </dgm:t>
    </dgm:pt>
    <dgm:pt modelId="{A5BFAC3D-4D95-4811-BDA6-997E604BD9D8}">
      <dgm:prSet phldrT="[Text]" custT="1"/>
      <dgm:spPr>
        <a:solidFill>
          <a:schemeClr val="accent2">
            <a:lumMod val="60000"/>
            <a:lumOff val="40000"/>
          </a:schemeClr>
        </a:solidFill>
      </dgm:spPr>
      <dgm:t>
        <a:bodyPr/>
        <a:lstStyle/>
        <a:p>
          <a:pPr rtl="1"/>
          <a:r>
            <a:rPr lang="ar-EG" sz="2800" b="1" dirty="0" smtClean="0">
              <a:solidFill>
                <a:schemeClr val="accent4">
                  <a:lumMod val="50000"/>
                </a:schemeClr>
              </a:solidFill>
            </a:rPr>
            <a:t>شبه جزيرة سيناء</a:t>
          </a:r>
          <a:endParaRPr lang="ar-EG" sz="2800" b="1" dirty="0">
            <a:solidFill>
              <a:schemeClr val="accent4">
                <a:lumMod val="50000"/>
              </a:schemeClr>
            </a:solidFill>
          </a:endParaRPr>
        </a:p>
      </dgm:t>
    </dgm:pt>
    <dgm:pt modelId="{8E4E0736-5DE3-4790-9C97-76ABA49B9DFB}" type="parTrans" cxnId="{9714952B-6FD8-483B-8154-F0999785569D}">
      <dgm:prSet/>
      <dgm:spPr/>
      <dgm:t>
        <a:bodyPr/>
        <a:lstStyle/>
        <a:p>
          <a:pPr rtl="1"/>
          <a:endParaRPr lang="ar-EG"/>
        </a:p>
      </dgm:t>
    </dgm:pt>
    <dgm:pt modelId="{7E1F3346-F3F3-4B19-B8B2-0C6A8868BA51}" type="sibTrans" cxnId="{9714952B-6FD8-483B-8154-F0999785569D}">
      <dgm:prSet/>
      <dgm:spPr/>
      <dgm:t>
        <a:bodyPr/>
        <a:lstStyle/>
        <a:p>
          <a:pPr rtl="1"/>
          <a:endParaRPr lang="ar-EG"/>
        </a:p>
      </dgm:t>
    </dgm:pt>
    <dgm:pt modelId="{6AEEE0FC-B9B6-486E-A57C-9CD54BB5B4F2}">
      <dgm:prSet phldrT="[Text]" custT="1"/>
      <dgm:spPr>
        <a:solidFill>
          <a:schemeClr val="accent2">
            <a:lumMod val="20000"/>
            <a:lumOff val="80000"/>
          </a:schemeClr>
        </a:solidFill>
      </dgm:spPr>
      <dgm:t>
        <a:bodyPr/>
        <a:lstStyle/>
        <a:p>
          <a:pPr rtl="1"/>
          <a:r>
            <a:rPr lang="ar-EG" sz="2000" b="1" dirty="0" smtClean="0">
              <a:solidFill>
                <a:schemeClr val="accent2">
                  <a:lumMod val="50000"/>
                </a:schemeClr>
              </a:solidFill>
            </a:rPr>
            <a:t>الحافة الشرقية والغربية لمنخض الفرافرة</a:t>
          </a:r>
          <a:endParaRPr lang="ar-EG" sz="2000" b="1" dirty="0">
            <a:solidFill>
              <a:schemeClr val="accent2">
                <a:lumMod val="50000"/>
              </a:schemeClr>
            </a:solidFill>
          </a:endParaRPr>
        </a:p>
      </dgm:t>
    </dgm:pt>
    <dgm:pt modelId="{062BD290-7559-4D62-A81D-EA22DA06E936}" type="parTrans" cxnId="{A850C011-6EB4-4E5C-A814-26EA648002FE}">
      <dgm:prSet/>
      <dgm:spPr/>
      <dgm:t>
        <a:bodyPr/>
        <a:lstStyle/>
        <a:p>
          <a:pPr rtl="1"/>
          <a:endParaRPr lang="ar-EG"/>
        </a:p>
      </dgm:t>
    </dgm:pt>
    <dgm:pt modelId="{88382B9E-17B9-437B-ACC3-C52D6887B4AC}" type="sibTrans" cxnId="{A850C011-6EB4-4E5C-A814-26EA648002FE}">
      <dgm:prSet/>
      <dgm:spPr/>
      <dgm:t>
        <a:bodyPr/>
        <a:lstStyle/>
        <a:p>
          <a:pPr rtl="1"/>
          <a:endParaRPr lang="ar-EG"/>
        </a:p>
      </dgm:t>
    </dgm:pt>
    <dgm:pt modelId="{5C15EB6C-27E6-44B9-9F8C-DE457094AF7B}" type="pres">
      <dgm:prSet presAssocID="{02141E42-4EC2-423F-975D-87CD6EF8E7F6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97F2BB87-3793-4104-A66B-D7A1AF3DEB55}" type="pres">
      <dgm:prSet presAssocID="{722D80E0-24D6-4806-92AF-C83722AC2A03}" presName="node" presStyleLbl="node1" presStyleIdx="0" presStyleCnt="3" custScaleX="6526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3A14AD94-20D5-4CA3-B486-E03930DA282E}" type="pres">
      <dgm:prSet presAssocID="{06F79B43-B996-49A4-A4B1-3FE42BD61AFF}" presName="sibTrans" presStyleCnt="0"/>
      <dgm:spPr/>
      <dgm:t>
        <a:bodyPr/>
        <a:lstStyle/>
        <a:p>
          <a:pPr rtl="1"/>
          <a:endParaRPr lang="ar-EG"/>
        </a:p>
      </dgm:t>
    </dgm:pt>
    <dgm:pt modelId="{77508501-DC06-41F7-A215-01C9931179DE}" type="pres">
      <dgm:prSet presAssocID="{A5BFAC3D-4D95-4811-BDA6-997E604BD9D8}" presName="node" presStyleLbl="node1" presStyleIdx="1" presStyleCnt="3" custScaleX="85243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D0F3E8D-5321-44C7-A3BF-8BAF4D5D8D21}" type="pres">
      <dgm:prSet presAssocID="{7E1F3346-F3F3-4B19-B8B2-0C6A8868BA51}" presName="sibTrans" presStyleCnt="0"/>
      <dgm:spPr/>
      <dgm:t>
        <a:bodyPr/>
        <a:lstStyle/>
        <a:p>
          <a:pPr rtl="1"/>
          <a:endParaRPr lang="ar-EG"/>
        </a:p>
      </dgm:t>
    </dgm:pt>
    <dgm:pt modelId="{B088A928-FEB1-4852-BE75-30FB69A3CD18}" type="pres">
      <dgm:prSet presAssocID="{6AEEE0FC-B9B6-486E-A57C-9CD54BB5B4F2}" presName="node" presStyleLbl="node1" presStyleIdx="2" presStyleCnt="3" custScaleX="11875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0F40A0C6-089E-4A1B-A815-DD11D15C2155}" srcId="{02141E42-4EC2-423F-975D-87CD6EF8E7F6}" destId="{722D80E0-24D6-4806-92AF-C83722AC2A03}" srcOrd="0" destOrd="0" parTransId="{5933FA05-D7B2-4F3B-BA31-DF699B507F5D}" sibTransId="{06F79B43-B996-49A4-A4B1-3FE42BD61AFF}"/>
    <dgm:cxn modelId="{AEC05E52-4427-489C-AA79-02F2E424983B}" type="presOf" srcId="{A5BFAC3D-4D95-4811-BDA6-997E604BD9D8}" destId="{77508501-DC06-41F7-A215-01C9931179DE}" srcOrd="0" destOrd="0" presId="urn:microsoft.com/office/officeart/2005/8/layout/hList6"/>
    <dgm:cxn modelId="{E08CCEB0-2749-4B22-B1D4-06CDD6BF8665}" type="presOf" srcId="{722D80E0-24D6-4806-92AF-C83722AC2A03}" destId="{97F2BB87-3793-4104-A66B-D7A1AF3DEB55}" srcOrd="0" destOrd="0" presId="urn:microsoft.com/office/officeart/2005/8/layout/hList6"/>
    <dgm:cxn modelId="{A850C011-6EB4-4E5C-A814-26EA648002FE}" srcId="{02141E42-4EC2-423F-975D-87CD6EF8E7F6}" destId="{6AEEE0FC-B9B6-486E-A57C-9CD54BB5B4F2}" srcOrd="2" destOrd="0" parTransId="{062BD290-7559-4D62-A81D-EA22DA06E936}" sibTransId="{88382B9E-17B9-437B-ACC3-C52D6887B4AC}"/>
    <dgm:cxn modelId="{9714952B-6FD8-483B-8154-F0999785569D}" srcId="{02141E42-4EC2-423F-975D-87CD6EF8E7F6}" destId="{A5BFAC3D-4D95-4811-BDA6-997E604BD9D8}" srcOrd="1" destOrd="0" parTransId="{8E4E0736-5DE3-4790-9C97-76ABA49B9DFB}" sibTransId="{7E1F3346-F3F3-4B19-B8B2-0C6A8868BA51}"/>
    <dgm:cxn modelId="{560053F4-EB26-431A-8BDB-6800902C92DB}" type="presOf" srcId="{02141E42-4EC2-423F-975D-87CD6EF8E7F6}" destId="{5C15EB6C-27E6-44B9-9F8C-DE457094AF7B}" srcOrd="0" destOrd="0" presId="urn:microsoft.com/office/officeart/2005/8/layout/hList6"/>
    <dgm:cxn modelId="{D77F1854-5E4F-4E5F-9114-B39F6918775C}" type="presOf" srcId="{6AEEE0FC-B9B6-486E-A57C-9CD54BB5B4F2}" destId="{B088A928-FEB1-4852-BE75-30FB69A3CD18}" srcOrd="0" destOrd="0" presId="urn:microsoft.com/office/officeart/2005/8/layout/hList6"/>
    <dgm:cxn modelId="{0FFE663E-4A35-44A8-9E81-A79FDA048EC9}" type="presParOf" srcId="{5C15EB6C-27E6-44B9-9F8C-DE457094AF7B}" destId="{97F2BB87-3793-4104-A66B-D7A1AF3DEB55}" srcOrd="0" destOrd="0" presId="urn:microsoft.com/office/officeart/2005/8/layout/hList6"/>
    <dgm:cxn modelId="{65D9ADFF-CBB0-48C9-A594-3A71AEDCD7FA}" type="presParOf" srcId="{5C15EB6C-27E6-44B9-9F8C-DE457094AF7B}" destId="{3A14AD94-20D5-4CA3-B486-E03930DA282E}" srcOrd="1" destOrd="0" presId="urn:microsoft.com/office/officeart/2005/8/layout/hList6"/>
    <dgm:cxn modelId="{96134A89-6DCB-48C5-A521-0062E3B72B9C}" type="presParOf" srcId="{5C15EB6C-27E6-44B9-9F8C-DE457094AF7B}" destId="{77508501-DC06-41F7-A215-01C9931179DE}" srcOrd="2" destOrd="0" presId="urn:microsoft.com/office/officeart/2005/8/layout/hList6"/>
    <dgm:cxn modelId="{DDB97801-60EB-4093-8EC9-A65CE01B8D14}" type="presParOf" srcId="{5C15EB6C-27E6-44B9-9F8C-DE457094AF7B}" destId="{9D0F3E8D-5321-44C7-A3BF-8BAF4D5D8D21}" srcOrd="3" destOrd="0" presId="urn:microsoft.com/office/officeart/2005/8/layout/hList6"/>
    <dgm:cxn modelId="{43E66D64-0AF2-4B6F-85A1-E1B77DA847EB}" type="presParOf" srcId="{5C15EB6C-27E6-44B9-9F8C-DE457094AF7B}" destId="{B088A928-FEB1-4852-BE75-30FB69A3CD18}" srcOrd="4" destOrd="0" presId="urn:microsoft.com/office/officeart/2005/8/layout/hList6"/>
  </dgm:cxnLst>
  <dgm:bg>
    <a:effectLst>
      <a:outerShdw blurRad="50800" dist="50800" dir="5400000" algn="ctr" rotWithShape="0">
        <a:schemeClr val="accent3">
          <a:lumMod val="50000"/>
        </a:schemeClr>
      </a:outerShdw>
    </a:effectLst>
  </dgm:bg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F4F4B77-79D9-422F-9A06-BF41EC6C1C7B}" type="doc">
      <dgm:prSet loTypeId="urn:microsoft.com/office/officeart/2005/8/layout/arrow6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1B105972-289A-4118-8307-1540A468CFE0}">
      <dgm:prSet phldrT="[Text]"/>
      <dgm:spPr/>
      <dgm:t>
        <a:bodyPr/>
        <a:lstStyle/>
        <a:p>
          <a:pPr rtl="1"/>
          <a:r>
            <a:rPr lang="ar-EG" dirty="0" smtClean="0"/>
            <a:t>هضبة العجمة بسيناء</a:t>
          </a:r>
        </a:p>
        <a:p>
          <a:pPr rtl="1"/>
          <a:endParaRPr lang="ar-EG" dirty="0"/>
        </a:p>
      </dgm:t>
    </dgm:pt>
    <dgm:pt modelId="{2BBCDE74-757A-4E38-AC6C-53A3A48554B2}" type="parTrans" cxnId="{54D878A2-B0E7-47F3-899D-3D2516702BFD}">
      <dgm:prSet/>
      <dgm:spPr/>
      <dgm:t>
        <a:bodyPr/>
        <a:lstStyle/>
        <a:p>
          <a:pPr rtl="1"/>
          <a:endParaRPr lang="ar-EG"/>
        </a:p>
      </dgm:t>
    </dgm:pt>
    <dgm:pt modelId="{AF65B370-4D3C-4AE9-9DB8-12232DE93CE1}" type="sibTrans" cxnId="{54D878A2-B0E7-47F3-899D-3D2516702BFD}">
      <dgm:prSet/>
      <dgm:spPr/>
      <dgm:t>
        <a:bodyPr/>
        <a:lstStyle/>
        <a:p>
          <a:pPr rtl="1"/>
          <a:endParaRPr lang="ar-EG"/>
        </a:p>
      </dgm:t>
    </dgm:pt>
    <dgm:pt modelId="{0BD9B795-8F03-4853-BABE-BF23ED774C2D}">
      <dgm:prSet phldrT="[Text]"/>
      <dgm:spPr/>
      <dgm:t>
        <a:bodyPr/>
        <a:lstStyle/>
        <a:p>
          <a:pPr rtl="1"/>
          <a:r>
            <a:rPr lang="ar-EG" dirty="0" smtClean="0"/>
            <a:t>منطقة المنيا</a:t>
          </a:r>
          <a:endParaRPr lang="ar-EG" dirty="0"/>
        </a:p>
      </dgm:t>
    </dgm:pt>
    <dgm:pt modelId="{C92711B7-0BA5-49FE-85B0-80C9F0418AC7}" type="parTrans" cxnId="{1E2EDE66-4796-4CBE-96B1-6125679AC6AD}">
      <dgm:prSet/>
      <dgm:spPr/>
      <dgm:t>
        <a:bodyPr/>
        <a:lstStyle/>
        <a:p>
          <a:pPr rtl="1"/>
          <a:endParaRPr lang="ar-EG"/>
        </a:p>
      </dgm:t>
    </dgm:pt>
    <dgm:pt modelId="{DA6AB3FB-03AE-4D0B-97CC-3DDD03445D6A}" type="sibTrans" cxnId="{1E2EDE66-4796-4CBE-96B1-6125679AC6AD}">
      <dgm:prSet/>
      <dgm:spPr/>
      <dgm:t>
        <a:bodyPr/>
        <a:lstStyle/>
        <a:p>
          <a:pPr rtl="1"/>
          <a:endParaRPr lang="ar-EG"/>
        </a:p>
      </dgm:t>
    </dgm:pt>
    <dgm:pt modelId="{7E249FEF-48F0-4A1A-8D0E-6EF2FC73E426}" type="pres">
      <dgm:prSet presAssocID="{CF4F4B77-79D9-422F-9A06-BF41EC6C1C7B}" presName="compositeShape" presStyleCnt="0">
        <dgm:presLayoutVars>
          <dgm:chMax val="2"/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8261BDCF-1840-4E1E-81BA-8B839C9199E3}" type="pres">
      <dgm:prSet presAssocID="{CF4F4B77-79D9-422F-9A06-BF41EC6C1C7B}" presName="ribbon" presStyleLbl="node1" presStyleIdx="0" presStyleCnt="1"/>
      <dgm:spPr>
        <a:solidFill>
          <a:schemeClr val="accent3">
            <a:lumMod val="50000"/>
          </a:schemeClr>
        </a:solidFill>
      </dgm:spPr>
      <dgm:t>
        <a:bodyPr/>
        <a:lstStyle/>
        <a:p>
          <a:pPr rtl="1"/>
          <a:endParaRPr lang="ar-EG"/>
        </a:p>
      </dgm:t>
    </dgm:pt>
    <dgm:pt modelId="{D2BF79FA-32E5-4B88-BE70-46E01A7F1893}" type="pres">
      <dgm:prSet presAssocID="{CF4F4B77-79D9-422F-9A06-BF41EC6C1C7B}" presName="lef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77B9BDE-F4B8-41BE-953B-21889C0546C0}" type="pres">
      <dgm:prSet presAssocID="{CF4F4B77-79D9-422F-9A06-BF41EC6C1C7B}" presName="rightArrow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1D5FB53C-8406-45D7-A1F2-4F7ECB450CF0}" type="presOf" srcId="{1B105972-289A-4118-8307-1540A468CFE0}" destId="{D2BF79FA-32E5-4B88-BE70-46E01A7F1893}" srcOrd="0" destOrd="0" presId="urn:microsoft.com/office/officeart/2005/8/layout/arrow6"/>
    <dgm:cxn modelId="{54D878A2-B0E7-47F3-899D-3D2516702BFD}" srcId="{CF4F4B77-79D9-422F-9A06-BF41EC6C1C7B}" destId="{1B105972-289A-4118-8307-1540A468CFE0}" srcOrd="0" destOrd="0" parTransId="{2BBCDE74-757A-4E38-AC6C-53A3A48554B2}" sibTransId="{AF65B370-4D3C-4AE9-9DB8-12232DE93CE1}"/>
    <dgm:cxn modelId="{E83387B4-AAF5-4E87-A323-022FCB233F8E}" type="presOf" srcId="{CF4F4B77-79D9-422F-9A06-BF41EC6C1C7B}" destId="{7E249FEF-48F0-4A1A-8D0E-6EF2FC73E426}" srcOrd="0" destOrd="0" presId="urn:microsoft.com/office/officeart/2005/8/layout/arrow6"/>
    <dgm:cxn modelId="{D30A97B9-7A3F-41B4-9E86-697F3D37B456}" type="presOf" srcId="{0BD9B795-8F03-4853-BABE-BF23ED774C2D}" destId="{277B9BDE-F4B8-41BE-953B-21889C0546C0}" srcOrd="0" destOrd="0" presId="urn:microsoft.com/office/officeart/2005/8/layout/arrow6"/>
    <dgm:cxn modelId="{1E2EDE66-4796-4CBE-96B1-6125679AC6AD}" srcId="{CF4F4B77-79D9-422F-9A06-BF41EC6C1C7B}" destId="{0BD9B795-8F03-4853-BABE-BF23ED774C2D}" srcOrd="1" destOrd="0" parTransId="{C92711B7-0BA5-49FE-85B0-80C9F0418AC7}" sibTransId="{DA6AB3FB-03AE-4D0B-97CC-3DDD03445D6A}"/>
    <dgm:cxn modelId="{6C839323-0F3D-44BE-8070-B43DC562BEB3}" type="presParOf" srcId="{7E249FEF-48F0-4A1A-8D0E-6EF2FC73E426}" destId="{8261BDCF-1840-4E1E-81BA-8B839C9199E3}" srcOrd="0" destOrd="0" presId="urn:microsoft.com/office/officeart/2005/8/layout/arrow6"/>
    <dgm:cxn modelId="{6915A508-0A2F-4B0E-9594-3B9B346F0C7A}" type="presParOf" srcId="{7E249FEF-48F0-4A1A-8D0E-6EF2FC73E426}" destId="{D2BF79FA-32E5-4B88-BE70-46E01A7F1893}" srcOrd="1" destOrd="0" presId="urn:microsoft.com/office/officeart/2005/8/layout/arrow6"/>
    <dgm:cxn modelId="{B1700799-A2C2-4A30-A6B5-9A6C7237FE40}" type="presParOf" srcId="{7E249FEF-48F0-4A1A-8D0E-6EF2FC73E426}" destId="{277B9BDE-F4B8-41BE-953B-21889C0546C0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FCA5B2FE-6762-44B6-8815-DDCD977BC06E}" type="doc">
      <dgm:prSet loTypeId="urn:microsoft.com/office/officeart/2005/8/layout/pyramid1" loCatId="pyramid" qsTypeId="urn:microsoft.com/office/officeart/2005/8/quickstyle/simple1" qsCatId="simple" csTypeId="urn:microsoft.com/office/officeart/2005/8/colors/colorful2" csCatId="colorful" phldr="1"/>
      <dgm:spPr/>
    </dgm:pt>
    <dgm:pt modelId="{DF35C496-BC3D-4F33-9F91-0134938ECBB9}">
      <dgm:prSet phldrT="[Text]" custT="1"/>
      <dgm:spPr/>
      <dgm:t>
        <a:bodyPr anchor="ctr"/>
        <a:lstStyle/>
        <a:p>
          <a:pPr rtl="1"/>
          <a:r>
            <a:rPr lang="ar-EG" sz="3200" b="1" dirty="0" smtClean="0">
              <a:solidFill>
                <a:schemeClr val="bg1"/>
              </a:solidFill>
            </a:rPr>
            <a:t>ساحل البحر الاحمر </a:t>
          </a:r>
          <a:endParaRPr lang="ar-EG" sz="3200" b="1" dirty="0">
            <a:solidFill>
              <a:schemeClr val="bg1"/>
            </a:solidFill>
          </a:endParaRPr>
        </a:p>
      </dgm:t>
    </dgm:pt>
    <dgm:pt modelId="{90991BB8-F131-4160-AA88-78E8DD871649}" type="parTrans" cxnId="{25A4239D-D1E2-4C33-AC84-7D5E6E4A1D1C}">
      <dgm:prSet/>
      <dgm:spPr/>
      <dgm:t>
        <a:bodyPr/>
        <a:lstStyle/>
        <a:p>
          <a:pPr rtl="1"/>
          <a:endParaRPr lang="ar-EG"/>
        </a:p>
      </dgm:t>
    </dgm:pt>
    <dgm:pt modelId="{0F732FD4-9403-43D9-88FC-6D6A151A20FE}" type="sibTrans" cxnId="{25A4239D-D1E2-4C33-AC84-7D5E6E4A1D1C}">
      <dgm:prSet/>
      <dgm:spPr/>
      <dgm:t>
        <a:bodyPr/>
        <a:lstStyle/>
        <a:p>
          <a:pPr rtl="1"/>
          <a:endParaRPr lang="ar-EG"/>
        </a:p>
      </dgm:t>
    </dgm:pt>
    <dgm:pt modelId="{D6E21CB3-B58A-4CB6-AE0C-F3125231FBE4}">
      <dgm:prSet phldrT="[Text]" custT="1"/>
      <dgm:spPr/>
      <dgm:t>
        <a:bodyPr/>
        <a:lstStyle/>
        <a:p>
          <a:pPr rtl="1"/>
          <a:r>
            <a:rPr lang="ar-EG" sz="3600" b="1" dirty="0" smtClean="0"/>
            <a:t>على جانبى خليج السويس</a:t>
          </a:r>
          <a:endParaRPr lang="ar-EG" sz="3600" b="1" dirty="0"/>
        </a:p>
      </dgm:t>
    </dgm:pt>
    <dgm:pt modelId="{2729BE29-8869-41D3-B8C4-C97D889BF2E6}" type="parTrans" cxnId="{D8936153-B50C-4E8E-8045-0E0C581F4B2A}">
      <dgm:prSet/>
      <dgm:spPr/>
      <dgm:t>
        <a:bodyPr/>
        <a:lstStyle/>
        <a:p>
          <a:pPr rtl="1"/>
          <a:endParaRPr lang="ar-EG"/>
        </a:p>
      </dgm:t>
    </dgm:pt>
    <dgm:pt modelId="{3B476A50-F236-4685-B107-1433A9C68B55}" type="sibTrans" cxnId="{D8936153-B50C-4E8E-8045-0E0C581F4B2A}">
      <dgm:prSet/>
      <dgm:spPr/>
      <dgm:t>
        <a:bodyPr/>
        <a:lstStyle/>
        <a:p>
          <a:pPr rtl="1"/>
          <a:endParaRPr lang="ar-EG"/>
        </a:p>
      </dgm:t>
    </dgm:pt>
    <dgm:pt modelId="{03BF93F8-E454-4249-AE6C-F38AE1C419E4}">
      <dgm:prSet phldrT="[Text]" custT="1"/>
      <dgm:spPr/>
      <dgm:t>
        <a:bodyPr/>
        <a:lstStyle/>
        <a:p>
          <a:pPr rtl="1"/>
          <a:r>
            <a:rPr lang="ar-EG" sz="4000" b="1" dirty="0" smtClean="0"/>
            <a:t>تلال شرق القاهرة</a:t>
          </a:r>
          <a:endParaRPr lang="ar-EG" sz="4000" b="1" dirty="0"/>
        </a:p>
      </dgm:t>
    </dgm:pt>
    <dgm:pt modelId="{93BF7D8C-0211-482C-ADFD-1176D46C565E}" type="parTrans" cxnId="{AF192A09-77FD-4C95-A044-86059AE5049E}">
      <dgm:prSet/>
      <dgm:spPr/>
      <dgm:t>
        <a:bodyPr/>
        <a:lstStyle/>
        <a:p>
          <a:pPr rtl="1"/>
          <a:endParaRPr lang="ar-EG"/>
        </a:p>
      </dgm:t>
    </dgm:pt>
    <dgm:pt modelId="{ADE8FF99-75AB-4D99-B070-E1160C0946B7}" type="sibTrans" cxnId="{AF192A09-77FD-4C95-A044-86059AE5049E}">
      <dgm:prSet/>
      <dgm:spPr/>
      <dgm:t>
        <a:bodyPr/>
        <a:lstStyle/>
        <a:p>
          <a:pPr rtl="1"/>
          <a:endParaRPr lang="ar-EG"/>
        </a:p>
      </dgm:t>
    </dgm:pt>
    <dgm:pt modelId="{47F5666A-00D5-440E-A6E3-65D2699B8F9E}">
      <dgm:prSet custT="1"/>
      <dgm:spPr/>
      <dgm:t>
        <a:bodyPr/>
        <a:lstStyle/>
        <a:p>
          <a:pPr rtl="1">
            <a:lnSpc>
              <a:spcPct val="150000"/>
            </a:lnSpc>
          </a:pPr>
          <a:r>
            <a:rPr lang="ar-EG" sz="2400" b="1" dirty="0" smtClean="0"/>
            <a:t>هضبة الدفه (مارماريكا ) الصحراء الغربية يصل ارتفاعها الى 200م</a:t>
          </a:r>
          <a:endParaRPr lang="ar-EG" sz="2400" b="1" dirty="0"/>
        </a:p>
      </dgm:t>
    </dgm:pt>
    <dgm:pt modelId="{0D6DE79E-B317-4462-A28C-F43941E46F6C}" type="parTrans" cxnId="{2743A02D-305B-42D0-9042-98BD89194DFD}">
      <dgm:prSet/>
      <dgm:spPr/>
      <dgm:t>
        <a:bodyPr/>
        <a:lstStyle/>
        <a:p>
          <a:pPr rtl="1"/>
          <a:endParaRPr lang="ar-EG"/>
        </a:p>
      </dgm:t>
    </dgm:pt>
    <dgm:pt modelId="{A0F36A6C-91DC-4605-BE0A-E9AAFDB20B17}" type="sibTrans" cxnId="{2743A02D-305B-42D0-9042-98BD89194DFD}">
      <dgm:prSet/>
      <dgm:spPr/>
      <dgm:t>
        <a:bodyPr/>
        <a:lstStyle/>
        <a:p>
          <a:pPr rtl="1"/>
          <a:endParaRPr lang="ar-EG"/>
        </a:p>
      </dgm:t>
    </dgm:pt>
    <dgm:pt modelId="{FF33959C-162F-41FC-8303-B1E9185336F3}" type="pres">
      <dgm:prSet presAssocID="{FCA5B2FE-6762-44B6-8815-DDCD977BC06E}" presName="Name0" presStyleCnt="0">
        <dgm:presLayoutVars>
          <dgm:dir/>
          <dgm:animLvl val="lvl"/>
          <dgm:resizeHandles val="exact"/>
        </dgm:presLayoutVars>
      </dgm:prSet>
      <dgm:spPr/>
    </dgm:pt>
    <dgm:pt modelId="{7B73EDA8-851A-4887-9CC5-408DE1385344}" type="pres">
      <dgm:prSet presAssocID="{DF35C496-BC3D-4F33-9F91-0134938ECBB9}" presName="Name8" presStyleCnt="0"/>
      <dgm:spPr/>
    </dgm:pt>
    <dgm:pt modelId="{4692B92F-E11C-41E3-AF98-AFAB6BBD3CA4}" type="pres">
      <dgm:prSet presAssocID="{DF35C496-BC3D-4F33-9F91-0134938ECBB9}" presName="level" presStyleLbl="node1" presStyleIdx="0" presStyleCnt="4" custScaleX="186791" custScaleY="166667" custLinFactNeighborX="-311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BA79E189-9FD0-4A7A-86BD-52316275DCE3}" type="pres">
      <dgm:prSet presAssocID="{DF35C496-BC3D-4F33-9F91-0134938ECBB9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8158C47-856A-4968-BE77-14F6CB1FF9EB}" type="pres">
      <dgm:prSet presAssocID="{D6E21CB3-B58A-4CB6-AE0C-F3125231FBE4}" presName="Name8" presStyleCnt="0"/>
      <dgm:spPr/>
    </dgm:pt>
    <dgm:pt modelId="{A98D1628-293C-46CB-978F-4C00782A2562}" type="pres">
      <dgm:prSet presAssocID="{D6E21CB3-B58A-4CB6-AE0C-F3125231FBE4}" presName="level" presStyleLbl="node1" presStyleIdx="1" presStyleCnt="4" custScaleX="138435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03E578C-D0D0-4D23-9FA5-057E27CD29E5}" type="pres">
      <dgm:prSet presAssocID="{D6E21CB3-B58A-4CB6-AE0C-F3125231FB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D78C9EA-8EE0-4C94-B568-EA1128536151}" type="pres">
      <dgm:prSet presAssocID="{03BF93F8-E454-4249-AE6C-F38AE1C419E4}" presName="Name8" presStyleCnt="0"/>
      <dgm:spPr/>
    </dgm:pt>
    <dgm:pt modelId="{A433AE67-7809-49BD-B34F-FA9D5990EA24}" type="pres">
      <dgm:prSet presAssocID="{03BF93F8-E454-4249-AE6C-F38AE1C419E4}" presName="level" presStyleLbl="node1" presStyleIdx="2" presStyleCnt="4" custScaleX="113369" custLinFactNeighborX="-2438" custLinFactNeighborY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F8984098-76B3-47B4-8DF2-D2B29919367F}" type="pres">
      <dgm:prSet presAssocID="{03BF93F8-E454-4249-AE6C-F38AE1C419E4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6C7FB13-A121-4EA6-BEE9-16D7182C162F}" type="pres">
      <dgm:prSet presAssocID="{47F5666A-00D5-440E-A6E3-65D2699B8F9E}" presName="Name8" presStyleCnt="0"/>
      <dgm:spPr/>
    </dgm:pt>
    <dgm:pt modelId="{3C14D1E6-99EA-456A-B5CA-984E4304DA1D}" type="pres">
      <dgm:prSet presAssocID="{47F5666A-00D5-440E-A6E3-65D2699B8F9E}" presName="level" presStyleLbl="node1" presStyleIdx="3" presStyleCnt="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C8AA7AF4-55E7-4681-87EC-F8D0D6973783}" type="pres">
      <dgm:prSet presAssocID="{47F5666A-00D5-440E-A6E3-65D2699B8F9E}" presName="levelTx" presStyleLbl="revTx" presStyleIdx="0" presStyleCnt="0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F410E33E-29E5-4D88-9E9E-98DE7A5240D1}" type="presOf" srcId="{DF35C496-BC3D-4F33-9F91-0134938ECBB9}" destId="{BA79E189-9FD0-4A7A-86BD-52316275DCE3}" srcOrd="1" destOrd="0" presId="urn:microsoft.com/office/officeart/2005/8/layout/pyramid1"/>
    <dgm:cxn modelId="{25A4239D-D1E2-4C33-AC84-7D5E6E4A1D1C}" srcId="{FCA5B2FE-6762-44B6-8815-DDCD977BC06E}" destId="{DF35C496-BC3D-4F33-9F91-0134938ECBB9}" srcOrd="0" destOrd="0" parTransId="{90991BB8-F131-4160-AA88-78E8DD871649}" sibTransId="{0F732FD4-9403-43D9-88FC-6D6A151A20FE}"/>
    <dgm:cxn modelId="{B22F62E4-71AC-49EB-ABCA-ADE2E95169D2}" type="presOf" srcId="{47F5666A-00D5-440E-A6E3-65D2699B8F9E}" destId="{3C14D1E6-99EA-456A-B5CA-984E4304DA1D}" srcOrd="0" destOrd="0" presId="urn:microsoft.com/office/officeart/2005/8/layout/pyramid1"/>
    <dgm:cxn modelId="{AF192A09-77FD-4C95-A044-86059AE5049E}" srcId="{FCA5B2FE-6762-44B6-8815-DDCD977BC06E}" destId="{03BF93F8-E454-4249-AE6C-F38AE1C419E4}" srcOrd="2" destOrd="0" parTransId="{93BF7D8C-0211-482C-ADFD-1176D46C565E}" sibTransId="{ADE8FF99-75AB-4D99-B070-E1160C0946B7}"/>
    <dgm:cxn modelId="{91914D75-6801-4C4A-B209-0B0A0DDF7273}" type="presOf" srcId="{DF35C496-BC3D-4F33-9F91-0134938ECBB9}" destId="{4692B92F-E11C-41E3-AF98-AFAB6BBD3CA4}" srcOrd="0" destOrd="0" presId="urn:microsoft.com/office/officeart/2005/8/layout/pyramid1"/>
    <dgm:cxn modelId="{D9A620A8-76DD-4872-93C8-DD5BB4C6BE28}" type="presOf" srcId="{FCA5B2FE-6762-44B6-8815-DDCD977BC06E}" destId="{FF33959C-162F-41FC-8303-B1E9185336F3}" srcOrd="0" destOrd="0" presId="urn:microsoft.com/office/officeart/2005/8/layout/pyramid1"/>
    <dgm:cxn modelId="{D8936153-B50C-4E8E-8045-0E0C581F4B2A}" srcId="{FCA5B2FE-6762-44B6-8815-DDCD977BC06E}" destId="{D6E21CB3-B58A-4CB6-AE0C-F3125231FBE4}" srcOrd="1" destOrd="0" parTransId="{2729BE29-8869-41D3-B8C4-C97D889BF2E6}" sibTransId="{3B476A50-F236-4685-B107-1433A9C68B55}"/>
    <dgm:cxn modelId="{1C8A95A2-75B3-4C12-91F7-F1F7F27392CD}" type="presOf" srcId="{D6E21CB3-B58A-4CB6-AE0C-F3125231FBE4}" destId="{F03E578C-D0D0-4D23-9FA5-057E27CD29E5}" srcOrd="1" destOrd="0" presId="urn:microsoft.com/office/officeart/2005/8/layout/pyramid1"/>
    <dgm:cxn modelId="{AD7F341A-E993-42BB-B2FE-02F15777C195}" type="presOf" srcId="{47F5666A-00D5-440E-A6E3-65D2699B8F9E}" destId="{C8AA7AF4-55E7-4681-87EC-F8D0D6973783}" srcOrd="1" destOrd="0" presId="urn:microsoft.com/office/officeart/2005/8/layout/pyramid1"/>
    <dgm:cxn modelId="{50FD0716-0EC0-485A-B8BB-14EA70A6620C}" type="presOf" srcId="{03BF93F8-E454-4249-AE6C-F38AE1C419E4}" destId="{A433AE67-7809-49BD-B34F-FA9D5990EA24}" srcOrd="0" destOrd="0" presId="urn:microsoft.com/office/officeart/2005/8/layout/pyramid1"/>
    <dgm:cxn modelId="{2743A02D-305B-42D0-9042-98BD89194DFD}" srcId="{FCA5B2FE-6762-44B6-8815-DDCD977BC06E}" destId="{47F5666A-00D5-440E-A6E3-65D2699B8F9E}" srcOrd="3" destOrd="0" parTransId="{0D6DE79E-B317-4462-A28C-F43941E46F6C}" sibTransId="{A0F36A6C-91DC-4605-BE0A-E9AAFDB20B17}"/>
    <dgm:cxn modelId="{F4ABF6D9-5AF0-4546-95D7-00E3EF53D73E}" type="presOf" srcId="{D6E21CB3-B58A-4CB6-AE0C-F3125231FBE4}" destId="{A98D1628-293C-46CB-978F-4C00782A2562}" srcOrd="0" destOrd="0" presId="urn:microsoft.com/office/officeart/2005/8/layout/pyramid1"/>
    <dgm:cxn modelId="{89CF2DEA-9D3F-4C83-9C4B-050CFD720386}" type="presOf" srcId="{03BF93F8-E454-4249-AE6C-F38AE1C419E4}" destId="{F8984098-76B3-47B4-8DF2-D2B29919367F}" srcOrd="1" destOrd="0" presId="urn:microsoft.com/office/officeart/2005/8/layout/pyramid1"/>
    <dgm:cxn modelId="{8B4FCD83-AD84-4F42-BFF5-78008C6F0AE7}" type="presParOf" srcId="{FF33959C-162F-41FC-8303-B1E9185336F3}" destId="{7B73EDA8-851A-4887-9CC5-408DE1385344}" srcOrd="0" destOrd="0" presId="urn:microsoft.com/office/officeart/2005/8/layout/pyramid1"/>
    <dgm:cxn modelId="{60D550CE-CFCA-41AE-9BBE-082CE12D1B28}" type="presParOf" srcId="{7B73EDA8-851A-4887-9CC5-408DE1385344}" destId="{4692B92F-E11C-41E3-AF98-AFAB6BBD3CA4}" srcOrd="0" destOrd="0" presId="urn:microsoft.com/office/officeart/2005/8/layout/pyramid1"/>
    <dgm:cxn modelId="{FDA48818-CD42-4555-9E95-BB622FF0A345}" type="presParOf" srcId="{7B73EDA8-851A-4887-9CC5-408DE1385344}" destId="{BA79E189-9FD0-4A7A-86BD-52316275DCE3}" srcOrd="1" destOrd="0" presId="urn:microsoft.com/office/officeart/2005/8/layout/pyramid1"/>
    <dgm:cxn modelId="{BFA64DD7-774F-40FE-B4DE-67EF82DDE55D}" type="presParOf" srcId="{FF33959C-162F-41FC-8303-B1E9185336F3}" destId="{78158C47-856A-4968-BE77-14F6CB1FF9EB}" srcOrd="1" destOrd="0" presId="urn:microsoft.com/office/officeart/2005/8/layout/pyramid1"/>
    <dgm:cxn modelId="{2A5932A9-F158-4A4F-B4C4-18E4BCA36654}" type="presParOf" srcId="{78158C47-856A-4968-BE77-14F6CB1FF9EB}" destId="{A98D1628-293C-46CB-978F-4C00782A2562}" srcOrd="0" destOrd="0" presId="urn:microsoft.com/office/officeart/2005/8/layout/pyramid1"/>
    <dgm:cxn modelId="{40E68F9D-2B01-4D1D-B84F-0B38ADFA9BC3}" type="presParOf" srcId="{78158C47-856A-4968-BE77-14F6CB1FF9EB}" destId="{F03E578C-D0D0-4D23-9FA5-057E27CD29E5}" srcOrd="1" destOrd="0" presId="urn:microsoft.com/office/officeart/2005/8/layout/pyramid1"/>
    <dgm:cxn modelId="{536ED8A0-CEB9-41B8-A00A-BA73AA9C7D7F}" type="presParOf" srcId="{FF33959C-162F-41FC-8303-B1E9185336F3}" destId="{8D78C9EA-8EE0-4C94-B568-EA1128536151}" srcOrd="2" destOrd="0" presId="urn:microsoft.com/office/officeart/2005/8/layout/pyramid1"/>
    <dgm:cxn modelId="{C082BDC5-2338-4D68-A8B7-CFD5201CB5FC}" type="presParOf" srcId="{8D78C9EA-8EE0-4C94-B568-EA1128536151}" destId="{A433AE67-7809-49BD-B34F-FA9D5990EA24}" srcOrd="0" destOrd="0" presId="urn:microsoft.com/office/officeart/2005/8/layout/pyramid1"/>
    <dgm:cxn modelId="{B7BEE95F-DA9A-467D-910F-37243C54932C}" type="presParOf" srcId="{8D78C9EA-8EE0-4C94-B568-EA1128536151}" destId="{F8984098-76B3-47B4-8DF2-D2B29919367F}" srcOrd="1" destOrd="0" presId="urn:microsoft.com/office/officeart/2005/8/layout/pyramid1"/>
    <dgm:cxn modelId="{EB8FC29A-6A21-4ED2-86A2-16D969363915}" type="presParOf" srcId="{FF33959C-162F-41FC-8303-B1E9185336F3}" destId="{16C7FB13-A121-4EA6-BEE9-16D7182C162F}" srcOrd="3" destOrd="0" presId="urn:microsoft.com/office/officeart/2005/8/layout/pyramid1"/>
    <dgm:cxn modelId="{31E44226-FBC4-43B7-B57C-2E817D6DAD10}" type="presParOf" srcId="{16C7FB13-A121-4EA6-BEE9-16D7182C162F}" destId="{3C14D1E6-99EA-456A-B5CA-984E4304DA1D}" srcOrd="0" destOrd="0" presId="urn:microsoft.com/office/officeart/2005/8/layout/pyramid1"/>
    <dgm:cxn modelId="{D04E3DD0-5F90-452E-B076-327507133167}" type="presParOf" srcId="{16C7FB13-A121-4EA6-BEE9-16D7182C162F}" destId="{C8AA7AF4-55E7-4681-87EC-F8D0D6973783}" srcOrd="1" destOrd="0" presId="urn:microsoft.com/office/officeart/2005/8/layout/pyramid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664C8FA-E035-44C0-8BB5-E72661B6A3BC}" type="doc">
      <dgm:prSet loTypeId="urn:microsoft.com/office/officeart/2005/8/layout/cycle3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pPr rtl="1"/>
          <a:endParaRPr lang="ar-EG"/>
        </a:p>
      </dgm:t>
    </dgm:pt>
    <dgm:pt modelId="{66B5E0EE-F4BD-43A4-9919-342A0B4E5FE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1800" b="1" dirty="0" smtClean="0"/>
            <a:t>مصاطب الاودية الجافة</a:t>
          </a:r>
          <a:endParaRPr lang="ar-EG" sz="1800" b="1" dirty="0"/>
        </a:p>
      </dgm:t>
    </dgm:pt>
    <dgm:pt modelId="{3CA8F33D-AA12-47D0-8605-8F12596B912B}" type="parTrans" cxnId="{195A6490-BA24-43BD-92D1-07B7336959F0}">
      <dgm:prSet/>
      <dgm:spPr/>
      <dgm:t>
        <a:bodyPr/>
        <a:lstStyle/>
        <a:p>
          <a:pPr rtl="1"/>
          <a:endParaRPr lang="ar-EG"/>
        </a:p>
      </dgm:t>
    </dgm:pt>
    <dgm:pt modelId="{B9A203DA-2524-4AC0-A8F8-564F6CD44238}" type="sibTrans" cxnId="{195A6490-BA24-43BD-92D1-07B7336959F0}">
      <dgm:prSet/>
      <dgm:spPr/>
      <dgm:t>
        <a:bodyPr/>
        <a:lstStyle/>
        <a:p>
          <a:pPr rtl="1"/>
          <a:endParaRPr lang="ar-EG"/>
        </a:p>
      </dgm:t>
    </dgm:pt>
    <dgm:pt modelId="{4B2F9B62-5461-4900-A097-2E539F6164B5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2000" b="1" dirty="0" smtClean="0"/>
            <a:t>الرواسب البحرية</a:t>
          </a:r>
          <a:endParaRPr lang="ar-EG" sz="2000" b="1" dirty="0"/>
        </a:p>
      </dgm:t>
    </dgm:pt>
    <dgm:pt modelId="{8D148809-6D21-414F-B3C1-9608C052A594}" type="parTrans" cxnId="{585A7CC9-96DE-4901-851E-B8ADBB0C7D3C}">
      <dgm:prSet/>
      <dgm:spPr/>
      <dgm:t>
        <a:bodyPr/>
        <a:lstStyle/>
        <a:p>
          <a:pPr rtl="1"/>
          <a:endParaRPr lang="ar-EG"/>
        </a:p>
      </dgm:t>
    </dgm:pt>
    <dgm:pt modelId="{9561AD80-DDA5-4BF2-AC6E-054ABEA003CB}" type="sibTrans" cxnId="{585A7CC9-96DE-4901-851E-B8ADBB0C7D3C}">
      <dgm:prSet/>
      <dgm:spPr/>
      <dgm:t>
        <a:bodyPr/>
        <a:lstStyle/>
        <a:p>
          <a:pPr rtl="1"/>
          <a:endParaRPr lang="ar-EG"/>
        </a:p>
      </dgm:t>
    </dgm:pt>
    <dgm:pt modelId="{A846680E-F7C1-4148-AD5F-548E25051AF2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2400" b="1" dirty="0" smtClean="0"/>
            <a:t>الكثبان الرملية</a:t>
          </a:r>
          <a:endParaRPr lang="ar-EG" sz="2400" b="1" dirty="0"/>
        </a:p>
      </dgm:t>
    </dgm:pt>
    <dgm:pt modelId="{7BE07CC1-1EE1-49B0-AD16-E58C51894E54}" type="parTrans" cxnId="{43973B82-18CF-44B6-AF13-286D0D94CD84}">
      <dgm:prSet/>
      <dgm:spPr/>
      <dgm:t>
        <a:bodyPr/>
        <a:lstStyle/>
        <a:p>
          <a:pPr rtl="1"/>
          <a:endParaRPr lang="ar-EG"/>
        </a:p>
      </dgm:t>
    </dgm:pt>
    <dgm:pt modelId="{FD55046A-6FEC-4E5D-A906-8FF73A8F084F}" type="sibTrans" cxnId="{43973B82-18CF-44B6-AF13-286D0D94CD84}">
      <dgm:prSet/>
      <dgm:spPr/>
      <dgm:t>
        <a:bodyPr/>
        <a:lstStyle/>
        <a:p>
          <a:pPr rtl="1"/>
          <a:endParaRPr lang="ar-EG"/>
        </a:p>
      </dgm:t>
    </dgm:pt>
    <dgm:pt modelId="{1A0A5CD9-CCF2-41C1-B81D-9BD19A566A06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2400" b="1" dirty="0" smtClean="0"/>
            <a:t>رواسب الترافين</a:t>
          </a:r>
          <a:endParaRPr lang="ar-EG" sz="2400" b="1" dirty="0"/>
        </a:p>
      </dgm:t>
    </dgm:pt>
    <dgm:pt modelId="{3926944B-9941-4A6F-AB4E-FAC04A9FEA97}" type="parTrans" cxnId="{EA7CA958-FAAA-48F2-B2ED-D11782CE086F}">
      <dgm:prSet/>
      <dgm:spPr/>
      <dgm:t>
        <a:bodyPr/>
        <a:lstStyle/>
        <a:p>
          <a:pPr rtl="1"/>
          <a:endParaRPr lang="ar-EG"/>
        </a:p>
      </dgm:t>
    </dgm:pt>
    <dgm:pt modelId="{D224D327-D380-4953-BA97-6974783EF874}" type="sibTrans" cxnId="{EA7CA958-FAAA-48F2-B2ED-D11782CE086F}">
      <dgm:prSet/>
      <dgm:spPr/>
      <dgm:t>
        <a:bodyPr/>
        <a:lstStyle/>
        <a:p>
          <a:pPr rtl="1"/>
          <a:endParaRPr lang="ar-EG"/>
        </a:p>
      </dgm:t>
    </dgm:pt>
    <dgm:pt modelId="{67C21327-3646-49C0-AD8B-AC545DACF9FE}">
      <dgm:prSet phldrT="[Text]"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2000" b="1" dirty="0" smtClean="0"/>
            <a:t>الرواسب البحيرية</a:t>
          </a:r>
          <a:endParaRPr lang="ar-EG" sz="2000" b="1" dirty="0"/>
        </a:p>
      </dgm:t>
    </dgm:pt>
    <dgm:pt modelId="{81119940-24E3-4B3A-8F42-B9EADD36573C}" type="parTrans" cxnId="{859860CB-3C52-4D22-B59A-A66901B2B5F8}">
      <dgm:prSet/>
      <dgm:spPr/>
      <dgm:t>
        <a:bodyPr/>
        <a:lstStyle/>
        <a:p>
          <a:pPr rtl="1"/>
          <a:endParaRPr lang="ar-EG"/>
        </a:p>
      </dgm:t>
    </dgm:pt>
    <dgm:pt modelId="{65903E70-6B8C-4C96-8689-6F2AB2F0C766}" type="sibTrans" cxnId="{859860CB-3C52-4D22-B59A-A66901B2B5F8}">
      <dgm:prSet/>
      <dgm:spPr/>
      <dgm:t>
        <a:bodyPr/>
        <a:lstStyle/>
        <a:p>
          <a:pPr rtl="1"/>
          <a:endParaRPr lang="ar-EG"/>
        </a:p>
      </dgm:t>
    </dgm:pt>
    <dgm:pt modelId="{FB632BBD-837A-4DA1-92B2-69FAB6CCAC7C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2000" b="1" dirty="0" smtClean="0"/>
            <a:t>مصاطب نهر النيل</a:t>
          </a:r>
          <a:endParaRPr lang="ar-EG" sz="2000" b="1" dirty="0"/>
        </a:p>
      </dgm:t>
    </dgm:pt>
    <dgm:pt modelId="{A0A5E60B-DB3E-4594-B285-CC1351ADDAA2}" type="parTrans" cxnId="{DA16A4A0-0E24-41F1-951C-48D989DC3301}">
      <dgm:prSet/>
      <dgm:spPr/>
      <dgm:t>
        <a:bodyPr/>
        <a:lstStyle/>
        <a:p>
          <a:pPr rtl="1"/>
          <a:endParaRPr lang="ar-EG"/>
        </a:p>
      </dgm:t>
    </dgm:pt>
    <dgm:pt modelId="{154DD2A2-6C90-4366-8A46-E5AA3562F73C}" type="sibTrans" cxnId="{DA16A4A0-0E24-41F1-951C-48D989DC3301}">
      <dgm:prSet/>
      <dgm:spPr/>
      <dgm:t>
        <a:bodyPr/>
        <a:lstStyle/>
        <a:p>
          <a:pPr rtl="1"/>
          <a:endParaRPr lang="ar-EG"/>
        </a:p>
      </dgm:t>
    </dgm:pt>
    <dgm:pt modelId="{F93FC035-4443-4567-9CC3-BB958F42D45C}">
      <dgm:prSet custT="1"/>
      <dgm:spPr>
        <a:solidFill>
          <a:schemeClr val="accent2">
            <a:lumMod val="75000"/>
          </a:schemeClr>
        </a:solidFill>
      </dgm:spPr>
      <dgm:t>
        <a:bodyPr/>
        <a:lstStyle/>
        <a:p>
          <a:pPr rtl="1"/>
          <a:r>
            <a:rPr lang="ar-EG" sz="1800" b="1" dirty="0" smtClean="0"/>
            <a:t>رواسب الوادي والدلتا</a:t>
          </a:r>
          <a:endParaRPr lang="ar-EG" sz="1800" b="1" dirty="0"/>
        </a:p>
      </dgm:t>
    </dgm:pt>
    <dgm:pt modelId="{D83BF073-EB7E-434D-AAB5-0BECED7EF26D}" type="parTrans" cxnId="{483AA5B1-BFDA-4E85-B9AA-CA8668705280}">
      <dgm:prSet/>
      <dgm:spPr/>
      <dgm:t>
        <a:bodyPr/>
        <a:lstStyle/>
        <a:p>
          <a:pPr rtl="1"/>
          <a:endParaRPr lang="ar-EG"/>
        </a:p>
      </dgm:t>
    </dgm:pt>
    <dgm:pt modelId="{4064B704-0181-430F-9026-727069461F47}" type="sibTrans" cxnId="{483AA5B1-BFDA-4E85-B9AA-CA8668705280}">
      <dgm:prSet/>
      <dgm:spPr>
        <a:solidFill>
          <a:schemeClr val="accent5">
            <a:lumMod val="50000"/>
          </a:schemeClr>
        </a:solidFill>
      </dgm:spPr>
      <dgm:t>
        <a:bodyPr/>
        <a:lstStyle/>
        <a:p>
          <a:pPr rtl="1"/>
          <a:endParaRPr lang="ar-EG"/>
        </a:p>
      </dgm:t>
    </dgm:pt>
    <dgm:pt modelId="{5A51D785-77E6-497D-9B27-A8A32D1B3C5B}" type="pres">
      <dgm:prSet presAssocID="{4664C8FA-E035-44C0-8BB5-E72661B6A3BC}" presName="Name0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EG"/>
        </a:p>
      </dgm:t>
    </dgm:pt>
    <dgm:pt modelId="{524F2494-9CAB-4752-B387-E717FD5C6865}" type="pres">
      <dgm:prSet presAssocID="{4664C8FA-E035-44C0-8BB5-E72661B6A3BC}" presName="cycle" presStyleCnt="0"/>
      <dgm:spPr/>
    </dgm:pt>
    <dgm:pt modelId="{9626F99B-8BA1-4481-925B-B3340471DD12}" type="pres">
      <dgm:prSet presAssocID="{F93FC035-4443-4567-9CC3-BB958F42D45C}" presName="nodeFirstNode" presStyleLbl="node1" presStyleIdx="0" presStyleCnt="7" custScaleX="160033" custRadScaleRad="103803" custRadScaleInc="-34140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B4A28F4-F78D-4FE6-8110-6639482A6012}" type="pres">
      <dgm:prSet presAssocID="{4064B704-0181-430F-9026-727069461F47}" presName="sibTransFirstNode" presStyleLbl="bgShp" presStyleIdx="0" presStyleCnt="1" custScaleX="216218" custLinFactNeighborX="6444" custLinFactNeighborY="1886"/>
      <dgm:spPr/>
      <dgm:t>
        <a:bodyPr/>
        <a:lstStyle/>
        <a:p>
          <a:pPr rtl="1"/>
          <a:endParaRPr lang="ar-EG"/>
        </a:p>
      </dgm:t>
    </dgm:pt>
    <dgm:pt modelId="{4A1843BC-FE55-455F-BEB4-93AA61E792E8}" type="pres">
      <dgm:prSet presAssocID="{66B5E0EE-F4BD-43A4-9919-342A0B4E5FE2}" presName="nodeFollowingNodes" presStyleLbl="node1" presStyleIdx="1" presStyleCnt="7" custScaleX="168341" custRadScaleRad="173522" custRadScaleInc="33277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9D6AE0F0-ADA6-4EB9-82C8-2A37D4EBA500}" type="pres">
      <dgm:prSet presAssocID="{FB632BBD-837A-4DA1-92B2-69FAB6CCAC7C}" presName="nodeFollowingNodes" presStyleLbl="node1" presStyleIdx="2" presStyleCnt="7" custScaleX="159270" custRadScaleRad="191412" custRadScaleInc="-10854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196BC23B-A956-4F1A-A79C-A2BC3BF3B07F}" type="pres">
      <dgm:prSet presAssocID="{4B2F9B62-5461-4900-A097-2E539F6164B5}" presName="nodeFollowingNodes" presStyleLbl="node1" presStyleIdx="3" presStyleCnt="7" custScaleX="157465" custRadScaleRad="118978" custRadScaleInc="-37416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786D7DAB-0FDE-42AD-8C6B-C10428D94DDD}" type="pres">
      <dgm:prSet presAssocID="{A846680E-F7C1-4148-AD5F-548E25051AF2}" presName="nodeFollowingNodes" presStyleLbl="node1" presStyleIdx="4" presStyleCnt="7" custScaleX="146551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2E1D6B09-F5A9-45DC-91ED-E9742DE58571}" type="pres">
      <dgm:prSet presAssocID="{1A0A5CD9-CCF2-41C1-B81D-9BD19A566A06}" presName="nodeFollowingNodes" presStyleLbl="node1" presStyleIdx="5" presStyleCnt="7" custScaleX="166293" custRadScaleRad="181408" custRadScaleInc="52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  <dgm:pt modelId="{88543BC5-D291-4E84-8AFE-537D0FF5A33B}" type="pres">
      <dgm:prSet presAssocID="{67C21327-3646-49C0-AD8B-AC545DACF9FE}" presName="nodeFollowingNodes" presStyleLbl="node1" presStyleIdx="6" presStyleCnt="7" custScaleX="174655" custScaleY="100293" custRadScaleRad="180446" custRadScaleInc="-38722">
        <dgm:presLayoutVars>
          <dgm:bulletEnabled val="1"/>
        </dgm:presLayoutVars>
      </dgm:prSet>
      <dgm:spPr/>
      <dgm:t>
        <a:bodyPr/>
        <a:lstStyle/>
        <a:p>
          <a:pPr rtl="1"/>
          <a:endParaRPr lang="ar-EG"/>
        </a:p>
      </dgm:t>
    </dgm:pt>
  </dgm:ptLst>
  <dgm:cxnLst>
    <dgm:cxn modelId="{43973B82-18CF-44B6-AF13-286D0D94CD84}" srcId="{4664C8FA-E035-44C0-8BB5-E72661B6A3BC}" destId="{A846680E-F7C1-4148-AD5F-548E25051AF2}" srcOrd="4" destOrd="0" parTransId="{7BE07CC1-1EE1-49B0-AD16-E58C51894E54}" sibTransId="{FD55046A-6FEC-4E5D-A906-8FF73A8F084F}"/>
    <dgm:cxn modelId="{859860CB-3C52-4D22-B59A-A66901B2B5F8}" srcId="{4664C8FA-E035-44C0-8BB5-E72661B6A3BC}" destId="{67C21327-3646-49C0-AD8B-AC545DACF9FE}" srcOrd="6" destOrd="0" parTransId="{81119940-24E3-4B3A-8F42-B9EADD36573C}" sibTransId="{65903E70-6B8C-4C96-8689-6F2AB2F0C766}"/>
    <dgm:cxn modelId="{585A7CC9-96DE-4901-851E-B8ADBB0C7D3C}" srcId="{4664C8FA-E035-44C0-8BB5-E72661B6A3BC}" destId="{4B2F9B62-5461-4900-A097-2E539F6164B5}" srcOrd="3" destOrd="0" parTransId="{8D148809-6D21-414F-B3C1-9608C052A594}" sibTransId="{9561AD80-DDA5-4BF2-AC6E-054ABEA003CB}"/>
    <dgm:cxn modelId="{3D07D31C-062C-4062-AA87-4D27B60228D1}" type="presOf" srcId="{4B2F9B62-5461-4900-A097-2E539F6164B5}" destId="{196BC23B-A956-4F1A-A79C-A2BC3BF3B07F}" srcOrd="0" destOrd="0" presId="urn:microsoft.com/office/officeart/2005/8/layout/cycle3"/>
    <dgm:cxn modelId="{EA7CA958-FAAA-48F2-B2ED-D11782CE086F}" srcId="{4664C8FA-E035-44C0-8BB5-E72661B6A3BC}" destId="{1A0A5CD9-CCF2-41C1-B81D-9BD19A566A06}" srcOrd="5" destOrd="0" parTransId="{3926944B-9941-4A6F-AB4E-FAC04A9FEA97}" sibTransId="{D224D327-D380-4953-BA97-6974783EF874}"/>
    <dgm:cxn modelId="{483AA5B1-BFDA-4E85-B9AA-CA8668705280}" srcId="{4664C8FA-E035-44C0-8BB5-E72661B6A3BC}" destId="{F93FC035-4443-4567-9CC3-BB958F42D45C}" srcOrd="0" destOrd="0" parTransId="{D83BF073-EB7E-434D-AAB5-0BECED7EF26D}" sibTransId="{4064B704-0181-430F-9026-727069461F47}"/>
    <dgm:cxn modelId="{286A1219-CD45-4B00-9B0E-3816E3D71BD8}" type="presOf" srcId="{66B5E0EE-F4BD-43A4-9919-342A0B4E5FE2}" destId="{4A1843BC-FE55-455F-BEB4-93AA61E792E8}" srcOrd="0" destOrd="0" presId="urn:microsoft.com/office/officeart/2005/8/layout/cycle3"/>
    <dgm:cxn modelId="{195A6490-BA24-43BD-92D1-07B7336959F0}" srcId="{4664C8FA-E035-44C0-8BB5-E72661B6A3BC}" destId="{66B5E0EE-F4BD-43A4-9919-342A0B4E5FE2}" srcOrd="1" destOrd="0" parTransId="{3CA8F33D-AA12-47D0-8605-8F12596B912B}" sibTransId="{B9A203DA-2524-4AC0-A8F8-564F6CD44238}"/>
    <dgm:cxn modelId="{FECA2DB8-026E-45B2-B321-D8C67748AD0C}" type="presOf" srcId="{4664C8FA-E035-44C0-8BB5-E72661B6A3BC}" destId="{5A51D785-77E6-497D-9B27-A8A32D1B3C5B}" srcOrd="0" destOrd="0" presId="urn:microsoft.com/office/officeart/2005/8/layout/cycle3"/>
    <dgm:cxn modelId="{E64A8C04-1472-4D23-8FEA-E2E5367056C4}" type="presOf" srcId="{A846680E-F7C1-4148-AD5F-548E25051AF2}" destId="{786D7DAB-0FDE-42AD-8C6B-C10428D94DDD}" srcOrd="0" destOrd="0" presId="urn:microsoft.com/office/officeart/2005/8/layout/cycle3"/>
    <dgm:cxn modelId="{DA16A4A0-0E24-41F1-951C-48D989DC3301}" srcId="{4664C8FA-E035-44C0-8BB5-E72661B6A3BC}" destId="{FB632BBD-837A-4DA1-92B2-69FAB6CCAC7C}" srcOrd="2" destOrd="0" parTransId="{A0A5E60B-DB3E-4594-B285-CC1351ADDAA2}" sibTransId="{154DD2A2-6C90-4366-8A46-E5AA3562F73C}"/>
    <dgm:cxn modelId="{AE9ECFC9-1CF7-4D48-B873-3C8759F4434A}" type="presOf" srcId="{67C21327-3646-49C0-AD8B-AC545DACF9FE}" destId="{88543BC5-D291-4E84-8AFE-537D0FF5A33B}" srcOrd="0" destOrd="0" presId="urn:microsoft.com/office/officeart/2005/8/layout/cycle3"/>
    <dgm:cxn modelId="{58F5A877-681D-44B9-AECF-1BB4AB7A79CE}" type="presOf" srcId="{1A0A5CD9-CCF2-41C1-B81D-9BD19A566A06}" destId="{2E1D6B09-F5A9-45DC-91ED-E9742DE58571}" srcOrd="0" destOrd="0" presId="urn:microsoft.com/office/officeart/2005/8/layout/cycle3"/>
    <dgm:cxn modelId="{7C5E83FF-E7F9-40CE-9244-FA4941F616E6}" type="presOf" srcId="{4064B704-0181-430F-9026-727069461F47}" destId="{1B4A28F4-F78D-4FE6-8110-6639482A6012}" srcOrd="0" destOrd="0" presId="urn:microsoft.com/office/officeart/2005/8/layout/cycle3"/>
    <dgm:cxn modelId="{80680A4B-7E33-40F8-995A-946B75531F2F}" type="presOf" srcId="{FB632BBD-837A-4DA1-92B2-69FAB6CCAC7C}" destId="{9D6AE0F0-ADA6-4EB9-82C8-2A37D4EBA500}" srcOrd="0" destOrd="0" presId="urn:microsoft.com/office/officeart/2005/8/layout/cycle3"/>
    <dgm:cxn modelId="{6FC2FB09-A281-4D04-944F-9482B9677777}" type="presOf" srcId="{F93FC035-4443-4567-9CC3-BB958F42D45C}" destId="{9626F99B-8BA1-4481-925B-B3340471DD12}" srcOrd="0" destOrd="0" presId="urn:microsoft.com/office/officeart/2005/8/layout/cycle3"/>
    <dgm:cxn modelId="{A0EFBBB1-8AD6-4855-8FF6-4651AAE522BA}" type="presParOf" srcId="{5A51D785-77E6-497D-9B27-A8A32D1B3C5B}" destId="{524F2494-9CAB-4752-B387-E717FD5C6865}" srcOrd="0" destOrd="0" presId="urn:microsoft.com/office/officeart/2005/8/layout/cycle3"/>
    <dgm:cxn modelId="{8CD2BE57-B089-43F2-9B2A-709D98245AEC}" type="presParOf" srcId="{524F2494-9CAB-4752-B387-E717FD5C6865}" destId="{9626F99B-8BA1-4481-925B-B3340471DD12}" srcOrd="0" destOrd="0" presId="urn:microsoft.com/office/officeart/2005/8/layout/cycle3"/>
    <dgm:cxn modelId="{0A862B01-89E3-4047-9B4A-CFF17000AA3E}" type="presParOf" srcId="{524F2494-9CAB-4752-B387-E717FD5C6865}" destId="{1B4A28F4-F78D-4FE6-8110-6639482A6012}" srcOrd="1" destOrd="0" presId="urn:microsoft.com/office/officeart/2005/8/layout/cycle3"/>
    <dgm:cxn modelId="{906E6250-FB73-4F1F-9BF5-541897070445}" type="presParOf" srcId="{524F2494-9CAB-4752-B387-E717FD5C6865}" destId="{4A1843BC-FE55-455F-BEB4-93AA61E792E8}" srcOrd="2" destOrd="0" presId="urn:microsoft.com/office/officeart/2005/8/layout/cycle3"/>
    <dgm:cxn modelId="{A0D16B73-8198-468A-B11B-A20BDACE2165}" type="presParOf" srcId="{524F2494-9CAB-4752-B387-E717FD5C6865}" destId="{9D6AE0F0-ADA6-4EB9-82C8-2A37D4EBA500}" srcOrd="3" destOrd="0" presId="urn:microsoft.com/office/officeart/2005/8/layout/cycle3"/>
    <dgm:cxn modelId="{3671D87A-1C90-49D8-82D4-49BC44113564}" type="presParOf" srcId="{524F2494-9CAB-4752-B387-E717FD5C6865}" destId="{196BC23B-A956-4F1A-A79C-A2BC3BF3B07F}" srcOrd="4" destOrd="0" presId="urn:microsoft.com/office/officeart/2005/8/layout/cycle3"/>
    <dgm:cxn modelId="{62C0F7E4-826A-4C49-B68E-B9317C31ABE8}" type="presParOf" srcId="{524F2494-9CAB-4752-B387-E717FD5C6865}" destId="{786D7DAB-0FDE-42AD-8C6B-C10428D94DDD}" srcOrd="5" destOrd="0" presId="urn:microsoft.com/office/officeart/2005/8/layout/cycle3"/>
    <dgm:cxn modelId="{1356C622-941A-42D3-80BE-9A735744C1D3}" type="presParOf" srcId="{524F2494-9CAB-4752-B387-E717FD5C6865}" destId="{2E1D6B09-F5A9-45DC-91ED-E9742DE58571}" srcOrd="6" destOrd="0" presId="urn:microsoft.com/office/officeart/2005/8/layout/cycle3"/>
    <dgm:cxn modelId="{6D2713DB-A61D-444C-A3EA-685616CBD286}" type="presParOf" srcId="{524F2494-9CAB-4752-B387-E717FD5C6865}" destId="{88543BC5-D291-4E84-8AFE-537D0FF5A33B}" srcOrd="7" destOrd="0" presId="urn:microsoft.com/office/officeart/2005/8/layout/cycle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D33929B-8A0B-4830-891F-D822A728F2D9}">
      <dsp:nvSpPr>
        <dsp:cNvPr id="0" name=""/>
        <dsp:cNvSpPr/>
      </dsp:nvSpPr>
      <dsp:spPr>
        <a:xfrm>
          <a:off x="3321174" y="1531"/>
          <a:ext cx="1587251" cy="1587251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rgbClr val="FFFF00"/>
              </a:solidFill>
            </a:rPr>
            <a:t>الباليوسين</a:t>
          </a:r>
        </a:p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000" b="1" kern="1200" dirty="0">
            <a:solidFill>
              <a:srgbClr val="FFFF00"/>
            </a:solidFill>
          </a:endParaRPr>
        </a:p>
      </dsp:txBody>
      <dsp:txXfrm>
        <a:off x="3321174" y="1531"/>
        <a:ext cx="1587251" cy="1587251"/>
      </dsp:txXfrm>
    </dsp:sp>
    <dsp:sp modelId="{FB6AD871-4540-40F6-A1EE-2957A3ABC172}">
      <dsp:nvSpPr>
        <dsp:cNvPr id="0" name=""/>
        <dsp:cNvSpPr/>
      </dsp:nvSpPr>
      <dsp:spPr>
        <a:xfrm rot="2160000">
          <a:off x="4858249" y="1220717"/>
          <a:ext cx="421892" cy="5356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100" kern="1200"/>
        </a:p>
      </dsp:txBody>
      <dsp:txXfrm rot="2160000">
        <a:off x="4858249" y="1220717"/>
        <a:ext cx="421892" cy="535697"/>
      </dsp:txXfrm>
    </dsp:sp>
    <dsp:sp modelId="{D91747AA-482D-4A86-97A9-E76FF3FADA06}">
      <dsp:nvSpPr>
        <dsp:cNvPr id="0" name=""/>
        <dsp:cNvSpPr/>
      </dsp:nvSpPr>
      <dsp:spPr>
        <a:xfrm>
          <a:off x="5249284" y="1402386"/>
          <a:ext cx="1587251" cy="1587251"/>
        </a:xfrm>
        <a:prstGeom prst="ellipse">
          <a:avLst/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rgbClr val="FFFF00"/>
              </a:solidFill>
            </a:rPr>
            <a:t>الايوسين</a:t>
          </a:r>
          <a:endParaRPr lang="ar-EG" sz="2400" b="1" kern="1200" dirty="0">
            <a:solidFill>
              <a:srgbClr val="FFFF00"/>
            </a:solidFill>
          </a:endParaRPr>
        </a:p>
      </dsp:txBody>
      <dsp:txXfrm>
        <a:off x="5249284" y="1402386"/>
        <a:ext cx="1587251" cy="1587251"/>
      </dsp:txXfrm>
    </dsp:sp>
    <dsp:sp modelId="{6061CD3B-A3AB-455D-A8D3-6A6AA27ADC64}">
      <dsp:nvSpPr>
        <dsp:cNvPr id="0" name=""/>
        <dsp:cNvSpPr/>
      </dsp:nvSpPr>
      <dsp:spPr>
        <a:xfrm rot="6480000">
          <a:off x="5467417" y="3050122"/>
          <a:ext cx="421892" cy="5356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1170380"/>
            <a:satOff val="-1460"/>
            <a:lumOff val="34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100" kern="1200"/>
        </a:p>
      </dsp:txBody>
      <dsp:txXfrm rot="6480000">
        <a:off x="5467417" y="3050122"/>
        <a:ext cx="421892" cy="535697"/>
      </dsp:txXfrm>
    </dsp:sp>
    <dsp:sp modelId="{DC1D138E-71EF-4759-8C56-88BF65447F65}">
      <dsp:nvSpPr>
        <dsp:cNvPr id="0" name=""/>
        <dsp:cNvSpPr/>
      </dsp:nvSpPr>
      <dsp:spPr>
        <a:xfrm>
          <a:off x="4512811" y="3669016"/>
          <a:ext cx="1587251" cy="1587251"/>
        </a:xfrm>
        <a:prstGeom prst="ellipse">
          <a:avLst/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>
              <a:solidFill>
                <a:srgbClr val="FFFF00"/>
              </a:solidFill>
            </a:rPr>
            <a:t>الاوليجوسين</a:t>
          </a:r>
          <a:endParaRPr lang="ar-EG" sz="1800" b="1" kern="1200" dirty="0">
            <a:solidFill>
              <a:srgbClr val="FFFF00"/>
            </a:solidFill>
          </a:endParaRPr>
        </a:p>
      </dsp:txBody>
      <dsp:txXfrm>
        <a:off x="4512811" y="3669016"/>
        <a:ext cx="1587251" cy="1587251"/>
      </dsp:txXfrm>
    </dsp:sp>
    <dsp:sp modelId="{620E543D-61DA-49DF-A36B-798C6A67EC09}">
      <dsp:nvSpPr>
        <dsp:cNvPr id="0" name=""/>
        <dsp:cNvSpPr/>
      </dsp:nvSpPr>
      <dsp:spPr>
        <a:xfrm rot="10800000">
          <a:off x="3915794" y="4194793"/>
          <a:ext cx="421892" cy="5356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2340759"/>
            <a:satOff val="-2919"/>
            <a:lumOff val="686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100" kern="1200"/>
        </a:p>
      </dsp:txBody>
      <dsp:txXfrm rot="10800000">
        <a:off x="3915794" y="4194793"/>
        <a:ext cx="421892" cy="535697"/>
      </dsp:txXfrm>
    </dsp:sp>
    <dsp:sp modelId="{3306C3FE-DBDF-4137-8568-91AF6E96CEB7}">
      <dsp:nvSpPr>
        <dsp:cNvPr id="0" name=""/>
        <dsp:cNvSpPr/>
      </dsp:nvSpPr>
      <dsp:spPr>
        <a:xfrm>
          <a:off x="2129536" y="3669016"/>
          <a:ext cx="1587251" cy="1587251"/>
        </a:xfrm>
        <a:prstGeom prst="ellipse">
          <a:avLst/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4290" tIns="34290" rIns="34290" bIns="34290" numCol="1" spcCol="1270" anchor="ctr" anchorCtr="0">
          <a:noAutofit/>
        </a:bodyPr>
        <a:lstStyle/>
        <a:p>
          <a:pPr lvl="0" algn="ctr" defTabSz="12001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700" b="1" kern="1200" dirty="0" smtClean="0">
              <a:solidFill>
                <a:srgbClr val="FFFF00"/>
              </a:solidFill>
            </a:rPr>
            <a:t>الميوسين</a:t>
          </a:r>
          <a:endParaRPr lang="ar-EG" sz="2700" b="1" kern="1200" dirty="0">
            <a:solidFill>
              <a:srgbClr val="FFFF00"/>
            </a:solidFill>
          </a:endParaRPr>
        </a:p>
      </dsp:txBody>
      <dsp:txXfrm>
        <a:off x="2129536" y="3669016"/>
        <a:ext cx="1587251" cy="1587251"/>
      </dsp:txXfrm>
    </dsp:sp>
    <dsp:sp modelId="{D865B033-EA04-4DE0-86BF-F569E1C06C41}">
      <dsp:nvSpPr>
        <dsp:cNvPr id="0" name=""/>
        <dsp:cNvSpPr/>
      </dsp:nvSpPr>
      <dsp:spPr>
        <a:xfrm rot="15215961">
          <a:off x="2401733" y="3089266"/>
          <a:ext cx="392081" cy="5356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3511139"/>
            <a:satOff val="-4379"/>
            <a:lumOff val="103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100" kern="1200"/>
        </a:p>
      </dsp:txBody>
      <dsp:txXfrm rot="15215961">
        <a:off x="2401733" y="3089266"/>
        <a:ext cx="392081" cy="535697"/>
      </dsp:txXfrm>
    </dsp:sp>
    <dsp:sp modelId="{87EDAD9F-4AE4-4EA3-8E13-88E69A5FE072}">
      <dsp:nvSpPr>
        <dsp:cNvPr id="0" name=""/>
        <dsp:cNvSpPr/>
      </dsp:nvSpPr>
      <dsp:spPr>
        <a:xfrm>
          <a:off x="1472494" y="1436671"/>
          <a:ext cx="1587251" cy="1587251"/>
        </a:xfrm>
        <a:prstGeom prst="ellipse">
          <a:avLst/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>
              <a:solidFill>
                <a:srgbClr val="FFFF00"/>
              </a:solidFill>
            </a:rPr>
            <a:t>البليوسين</a:t>
          </a:r>
          <a:endParaRPr lang="ar-EG" sz="2400" b="1" kern="1200" dirty="0">
            <a:solidFill>
              <a:srgbClr val="FFFF00"/>
            </a:solidFill>
          </a:endParaRPr>
        </a:p>
      </dsp:txBody>
      <dsp:txXfrm>
        <a:off x="1472494" y="1436671"/>
        <a:ext cx="1587251" cy="1587251"/>
      </dsp:txXfrm>
    </dsp:sp>
    <dsp:sp modelId="{81C2436E-9F6E-4D4F-B15C-7B7A99679CFA}">
      <dsp:nvSpPr>
        <dsp:cNvPr id="0" name=""/>
        <dsp:cNvSpPr/>
      </dsp:nvSpPr>
      <dsp:spPr>
        <a:xfrm rot="19330657">
          <a:off x="2981965" y="1251806"/>
          <a:ext cx="399142" cy="535697"/>
        </a:xfrm>
        <a:prstGeom prst="rightArrow">
          <a:avLst>
            <a:gd name="adj1" fmla="val 60000"/>
            <a:gd name="adj2" fmla="val 50000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9334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2100" kern="1200"/>
        </a:p>
      </dsp:txBody>
      <dsp:txXfrm rot="19330657">
        <a:off x="2981965" y="1251806"/>
        <a:ext cx="399142" cy="535697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7F2BB87-3793-4104-A66B-D7A1AF3DEB55}">
      <dsp:nvSpPr>
        <dsp:cNvPr id="0" name=""/>
        <dsp:cNvSpPr/>
      </dsp:nvSpPr>
      <dsp:spPr>
        <a:xfrm rot="16200000">
          <a:off x="-890797" y="893426"/>
          <a:ext cx="3657600" cy="1870746"/>
        </a:xfrm>
        <a:prstGeom prst="flowChartManualOperation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54000" tIns="0" rIns="254000" bIns="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b="1" kern="1200" dirty="0" smtClean="0">
              <a:solidFill>
                <a:schemeClr val="tx1"/>
              </a:solidFill>
            </a:rPr>
            <a:t>جنوب مصر</a:t>
          </a:r>
          <a:endParaRPr lang="ar-EG" sz="4000" b="1" kern="1200" dirty="0">
            <a:solidFill>
              <a:schemeClr val="tx1"/>
            </a:solidFill>
          </a:endParaRPr>
        </a:p>
      </dsp:txBody>
      <dsp:txXfrm rot="16200000">
        <a:off x="-890797" y="893426"/>
        <a:ext cx="3657600" cy="1870746"/>
      </dsp:txXfrm>
    </dsp:sp>
    <dsp:sp modelId="{77508501-DC06-41F7-A215-01C9931179DE}">
      <dsp:nvSpPr>
        <dsp:cNvPr id="0" name=""/>
        <dsp:cNvSpPr/>
      </dsp:nvSpPr>
      <dsp:spPr>
        <a:xfrm rot="16200000">
          <a:off x="1481273" y="607084"/>
          <a:ext cx="3657600" cy="2443430"/>
        </a:xfrm>
        <a:prstGeom prst="flowChartManualOperation">
          <a:avLst/>
        </a:prstGeom>
        <a:solidFill>
          <a:schemeClr val="accent2">
            <a:lumMod val="60000"/>
            <a:lumOff val="4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0" tIns="0" rIns="177800" bIns="0" numCol="1" spcCol="1270" anchor="ctr" anchorCtr="0">
          <a:noAutofit/>
        </a:bodyPr>
        <a:lstStyle/>
        <a:p>
          <a:pPr lvl="0" algn="ctr" defTabSz="12446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800" b="1" kern="1200" dirty="0" smtClean="0">
              <a:solidFill>
                <a:schemeClr val="accent4">
                  <a:lumMod val="50000"/>
                </a:schemeClr>
              </a:solidFill>
            </a:rPr>
            <a:t>شبه جزيرة سيناء</a:t>
          </a:r>
          <a:endParaRPr lang="ar-EG" sz="2800" b="1" kern="1200" dirty="0">
            <a:solidFill>
              <a:schemeClr val="accent4">
                <a:lumMod val="50000"/>
              </a:schemeClr>
            </a:solidFill>
          </a:endParaRPr>
        </a:p>
      </dsp:txBody>
      <dsp:txXfrm rot="16200000">
        <a:off x="1481273" y="607084"/>
        <a:ext cx="3657600" cy="2443430"/>
      </dsp:txXfrm>
    </dsp:sp>
    <dsp:sp modelId="{B088A928-FEB1-4852-BE75-30FB69A3CD18}">
      <dsp:nvSpPr>
        <dsp:cNvPr id="0" name=""/>
        <dsp:cNvSpPr/>
      </dsp:nvSpPr>
      <dsp:spPr>
        <a:xfrm rot="16200000">
          <a:off x="4619970" y="126800"/>
          <a:ext cx="3657600" cy="3403999"/>
        </a:xfrm>
        <a:prstGeom prst="flowChartManualOperation">
          <a:avLst/>
        </a:prstGeom>
        <a:solidFill>
          <a:schemeClr val="accent2">
            <a:lumMod val="20000"/>
            <a:lumOff val="8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7000" tIns="0" rIns="127000" bIns="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>
              <a:solidFill>
                <a:schemeClr val="accent2">
                  <a:lumMod val="50000"/>
                </a:schemeClr>
              </a:solidFill>
            </a:rPr>
            <a:t>الحافة الشرقية والغربية لمنخض الفرافرة</a:t>
          </a:r>
          <a:endParaRPr lang="ar-EG" sz="2000" b="1" kern="1200" dirty="0">
            <a:solidFill>
              <a:schemeClr val="accent2">
                <a:lumMod val="50000"/>
              </a:schemeClr>
            </a:solidFill>
          </a:endParaRPr>
        </a:p>
      </dsp:txBody>
      <dsp:txXfrm rot="16200000">
        <a:off x="4619970" y="126800"/>
        <a:ext cx="3657600" cy="3403999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261BDCF-1840-4E1E-81BA-8B839C9199E3}">
      <dsp:nvSpPr>
        <dsp:cNvPr id="0" name=""/>
        <dsp:cNvSpPr/>
      </dsp:nvSpPr>
      <dsp:spPr>
        <a:xfrm>
          <a:off x="0" y="53340"/>
          <a:ext cx="8305799" cy="3322320"/>
        </a:xfrm>
        <a:prstGeom prst="leftRightRibbon">
          <a:avLst/>
        </a:prstGeom>
        <a:solidFill>
          <a:schemeClr val="accent3">
            <a:lumMod val="5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D2BF79FA-32E5-4B88-BE70-46E01A7F1893}">
      <dsp:nvSpPr>
        <dsp:cNvPr id="0" name=""/>
        <dsp:cNvSpPr/>
      </dsp:nvSpPr>
      <dsp:spPr>
        <a:xfrm>
          <a:off x="996696" y="634746"/>
          <a:ext cx="2740913" cy="16279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300" kern="1200" dirty="0" smtClean="0"/>
            <a:t>هضبة العجمة بسيناء</a:t>
          </a:r>
        </a:p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EG" sz="3300" kern="1200" dirty="0"/>
        </a:p>
      </dsp:txBody>
      <dsp:txXfrm>
        <a:off x="996696" y="634746"/>
        <a:ext cx="2740913" cy="1627936"/>
      </dsp:txXfrm>
    </dsp:sp>
    <dsp:sp modelId="{277B9BDE-F4B8-41BE-953B-21889C0546C0}">
      <dsp:nvSpPr>
        <dsp:cNvPr id="0" name=""/>
        <dsp:cNvSpPr/>
      </dsp:nvSpPr>
      <dsp:spPr>
        <a:xfrm>
          <a:off x="4152900" y="1166317"/>
          <a:ext cx="3239262" cy="1627936"/>
        </a:xfrm>
        <a:prstGeom prst="rect">
          <a:avLst/>
        </a:prstGeom>
        <a:noFill/>
        <a:ln w="25400" cap="flat" cmpd="sng" algn="ctr">
          <a:noFill/>
          <a:prstDash val="solid"/>
        </a:ln>
        <a:effectLst/>
        <a:sp3d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117348" rIns="0" bIns="125730" numCol="1" spcCol="1270" anchor="ctr" anchorCtr="0">
          <a:noAutofit/>
        </a:bodyPr>
        <a:lstStyle/>
        <a:p>
          <a:pPr lvl="0" algn="ctr" defTabSz="146685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300" kern="1200" dirty="0" smtClean="0"/>
            <a:t>منطقة المنيا</a:t>
          </a:r>
          <a:endParaRPr lang="ar-EG" sz="3300" kern="1200" dirty="0"/>
        </a:p>
      </dsp:txBody>
      <dsp:txXfrm>
        <a:off x="4152900" y="1166317"/>
        <a:ext cx="3239262" cy="1627936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692B92F-E11C-41E3-AF98-AFAB6BBD3CA4}">
      <dsp:nvSpPr>
        <dsp:cNvPr id="0" name=""/>
        <dsp:cNvSpPr/>
      </dsp:nvSpPr>
      <dsp:spPr>
        <a:xfrm>
          <a:off x="1266379" y="0"/>
          <a:ext cx="5439227" cy="1905002"/>
        </a:xfrm>
        <a:prstGeom prst="trapezoid">
          <a:avLst>
            <a:gd name="adj" fmla="val 7642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0640" tIns="40640" rIns="40640" bIns="40640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200" b="1" kern="1200" dirty="0" smtClean="0">
              <a:solidFill>
                <a:schemeClr val="bg1"/>
              </a:solidFill>
            </a:rPr>
            <a:t>ساحل البحر الاحمر </a:t>
          </a:r>
          <a:endParaRPr lang="ar-EG" sz="3200" b="1" kern="1200" dirty="0">
            <a:solidFill>
              <a:schemeClr val="bg1"/>
            </a:solidFill>
          </a:endParaRPr>
        </a:p>
      </dsp:txBody>
      <dsp:txXfrm>
        <a:off x="1266379" y="0"/>
        <a:ext cx="5439227" cy="1905002"/>
      </dsp:txXfrm>
    </dsp:sp>
    <dsp:sp modelId="{A98D1628-293C-46CB-978F-4C00782A2562}">
      <dsp:nvSpPr>
        <dsp:cNvPr id="0" name=""/>
        <dsp:cNvSpPr/>
      </dsp:nvSpPr>
      <dsp:spPr>
        <a:xfrm>
          <a:off x="851795" y="1905002"/>
          <a:ext cx="6449808" cy="1142999"/>
        </a:xfrm>
        <a:prstGeom prst="trapezoid">
          <a:avLst>
            <a:gd name="adj" fmla="val 76429"/>
          </a:avLst>
        </a:prstGeom>
        <a:solidFill>
          <a:schemeClr val="accent2">
            <a:hueOff val="1560506"/>
            <a:satOff val="-1946"/>
            <a:lumOff val="458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ct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3600" b="1" kern="1200" dirty="0" smtClean="0"/>
            <a:t>على جانبى خليج السويس</a:t>
          </a:r>
          <a:endParaRPr lang="ar-EG" sz="3600" b="1" kern="1200" dirty="0"/>
        </a:p>
      </dsp:txBody>
      <dsp:txXfrm>
        <a:off x="1980512" y="1905002"/>
        <a:ext cx="4192375" cy="1142999"/>
      </dsp:txXfrm>
    </dsp:sp>
    <dsp:sp modelId="{A433AE67-7809-49BD-B34F-FA9D5990EA24}">
      <dsp:nvSpPr>
        <dsp:cNvPr id="0" name=""/>
        <dsp:cNvSpPr/>
      </dsp:nvSpPr>
      <dsp:spPr>
        <a:xfrm>
          <a:off x="289168" y="3048001"/>
          <a:ext cx="7262694" cy="1142999"/>
        </a:xfrm>
        <a:prstGeom prst="trapezoid">
          <a:avLst>
            <a:gd name="adj" fmla="val 76429"/>
          </a:avLst>
        </a:prstGeom>
        <a:solidFill>
          <a:schemeClr val="accent2">
            <a:hueOff val="3121013"/>
            <a:satOff val="-3893"/>
            <a:lumOff val="915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4000" b="1" kern="1200" dirty="0" smtClean="0"/>
            <a:t>تلال شرق القاهرة</a:t>
          </a:r>
          <a:endParaRPr lang="ar-EG" sz="4000" b="1" kern="1200" dirty="0"/>
        </a:p>
      </dsp:txBody>
      <dsp:txXfrm>
        <a:off x="1560139" y="3048001"/>
        <a:ext cx="4720751" cy="1142999"/>
      </dsp:txXfrm>
    </dsp:sp>
    <dsp:sp modelId="{3C14D1E6-99EA-456A-B5CA-984E4304DA1D}">
      <dsp:nvSpPr>
        <dsp:cNvPr id="0" name=""/>
        <dsp:cNvSpPr/>
      </dsp:nvSpPr>
      <dsp:spPr>
        <a:xfrm>
          <a:off x="0" y="4191000"/>
          <a:ext cx="8153399" cy="1142999"/>
        </a:xfrm>
        <a:prstGeom prst="trapezoid">
          <a:avLst>
            <a:gd name="adj" fmla="val 76429"/>
          </a:avLst>
        </a:prstGeom>
        <a:solidFill>
          <a:schemeClr val="accent2">
            <a:hueOff val="4681519"/>
            <a:satOff val="-5839"/>
            <a:lumOff val="1373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15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هضبة الدفه (مارماريكا ) الصحراء الغربية يصل ارتفاعها الى 200م</a:t>
          </a:r>
          <a:endParaRPr lang="ar-EG" sz="2400" b="1" kern="1200" dirty="0"/>
        </a:p>
      </dsp:txBody>
      <dsp:txXfrm>
        <a:off x="1426845" y="4191000"/>
        <a:ext cx="5299709" cy="1142999"/>
      </dsp:txXfrm>
    </dsp:sp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B4A28F4-F78D-4FE6-8110-6639482A6012}">
      <dsp:nvSpPr>
        <dsp:cNvPr id="0" name=""/>
        <dsp:cNvSpPr/>
      </dsp:nvSpPr>
      <dsp:spPr>
        <a:xfrm>
          <a:off x="-430143" y="-133135"/>
          <a:ext cx="7832462" cy="3622484"/>
        </a:xfrm>
        <a:prstGeom prst="circularArrow">
          <a:avLst>
            <a:gd name="adj1" fmla="val 5544"/>
            <a:gd name="adj2" fmla="val 330680"/>
            <a:gd name="adj3" fmla="val 13615698"/>
            <a:gd name="adj4" fmla="val 17484269"/>
            <a:gd name="adj5" fmla="val 5757"/>
          </a:avLst>
        </a:prstGeom>
        <a:solidFill>
          <a:schemeClr val="accent5">
            <a:lumMod val="5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26F99B-8BA1-4481-925B-B3340471DD12}">
      <dsp:nvSpPr>
        <dsp:cNvPr id="0" name=""/>
        <dsp:cNvSpPr/>
      </dsp:nvSpPr>
      <dsp:spPr>
        <a:xfrm>
          <a:off x="2346640" y="0"/>
          <a:ext cx="1812028" cy="56614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رواسب الوادي والدلتا</a:t>
          </a:r>
          <a:endParaRPr lang="ar-EG" sz="1800" b="1" kern="1200" dirty="0"/>
        </a:p>
      </dsp:txBody>
      <dsp:txXfrm>
        <a:off x="2346640" y="0"/>
        <a:ext cx="1812028" cy="566142"/>
      </dsp:txXfrm>
    </dsp:sp>
    <dsp:sp modelId="{4A1843BC-FE55-455F-BEB4-93AA61E792E8}">
      <dsp:nvSpPr>
        <dsp:cNvPr id="0" name=""/>
        <dsp:cNvSpPr/>
      </dsp:nvSpPr>
      <dsp:spPr>
        <a:xfrm>
          <a:off x="5180814" y="473015"/>
          <a:ext cx="1906098" cy="56614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8580" tIns="68580" rIns="68580" bIns="68580" numCol="1" spcCol="1270" anchor="ctr" anchorCtr="0">
          <a:noAutofit/>
        </a:bodyPr>
        <a:lstStyle/>
        <a:p>
          <a:pPr lvl="0" algn="ctr" defTabSz="800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1800" b="1" kern="1200" dirty="0" smtClean="0"/>
            <a:t>مصاطب الاودية الجافة</a:t>
          </a:r>
          <a:endParaRPr lang="ar-EG" sz="1800" b="1" kern="1200" dirty="0"/>
        </a:p>
      </dsp:txBody>
      <dsp:txXfrm>
        <a:off x="5180814" y="473015"/>
        <a:ext cx="1906098" cy="566142"/>
      </dsp:txXfrm>
    </dsp:sp>
    <dsp:sp modelId="{9D6AE0F0-ADA6-4EB9-82C8-2A37D4EBA500}">
      <dsp:nvSpPr>
        <dsp:cNvPr id="0" name=""/>
        <dsp:cNvSpPr/>
      </dsp:nvSpPr>
      <dsp:spPr>
        <a:xfrm>
          <a:off x="5511810" y="1956148"/>
          <a:ext cx="1803389" cy="56614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مصاطب نهر النيل</a:t>
          </a:r>
          <a:endParaRPr lang="ar-EG" sz="2000" b="1" kern="1200" dirty="0"/>
        </a:p>
      </dsp:txBody>
      <dsp:txXfrm>
        <a:off x="5511810" y="1956148"/>
        <a:ext cx="1803389" cy="566142"/>
      </dsp:txXfrm>
    </dsp:sp>
    <dsp:sp modelId="{196BC23B-A956-4F1A-A79C-A2BC3BF3B07F}">
      <dsp:nvSpPr>
        <dsp:cNvPr id="0" name=""/>
        <dsp:cNvSpPr/>
      </dsp:nvSpPr>
      <dsp:spPr>
        <a:xfrm>
          <a:off x="4028912" y="2899971"/>
          <a:ext cx="1782951" cy="56614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الرواسب البحرية</a:t>
          </a:r>
          <a:endParaRPr lang="ar-EG" sz="2000" b="1" kern="1200" dirty="0"/>
        </a:p>
      </dsp:txBody>
      <dsp:txXfrm>
        <a:off x="4028912" y="2899971"/>
        <a:ext cx="1782951" cy="566142"/>
      </dsp:txXfrm>
    </dsp:sp>
    <dsp:sp modelId="{786D7DAB-0FDE-42AD-8C6B-C10428D94DDD}">
      <dsp:nvSpPr>
        <dsp:cNvPr id="0" name=""/>
        <dsp:cNvSpPr/>
      </dsp:nvSpPr>
      <dsp:spPr>
        <a:xfrm>
          <a:off x="2177542" y="2937808"/>
          <a:ext cx="1659374" cy="56614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الكثبان الرملية</a:t>
          </a:r>
          <a:endParaRPr lang="ar-EG" sz="2400" b="1" kern="1200" dirty="0"/>
        </a:p>
      </dsp:txBody>
      <dsp:txXfrm>
        <a:off x="2177542" y="2937808"/>
        <a:ext cx="1659374" cy="566142"/>
      </dsp:txXfrm>
    </dsp:sp>
    <dsp:sp modelId="{2E1D6B09-F5A9-45DC-91ED-E9742DE58571}">
      <dsp:nvSpPr>
        <dsp:cNvPr id="0" name=""/>
        <dsp:cNvSpPr/>
      </dsp:nvSpPr>
      <dsp:spPr>
        <a:xfrm>
          <a:off x="1416" y="2158391"/>
          <a:ext cx="1882909" cy="566142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400" b="1" kern="1200" dirty="0" smtClean="0"/>
            <a:t>رواسب الترافين</a:t>
          </a:r>
          <a:endParaRPr lang="ar-EG" sz="2400" b="1" kern="1200" dirty="0"/>
        </a:p>
      </dsp:txBody>
      <dsp:txXfrm>
        <a:off x="1416" y="2158391"/>
        <a:ext cx="1882909" cy="566142"/>
      </dsp:txXfrm>
    </dsp:sp>
    <dsp:sp modelId="{88543BC5-D291-4E84-8AFE-537D0FF5A33B}">
      <dsp:nvSpPr>
        <dsp:cNvPr id="0" name=""/>
        <dsp:cNvSpPr/>
      </dsp:nvSpPr>
      <dsp:spPr>
        <a:xfrm>
          <a:off x="88916" y="539596"/>
          <a:ext cx="1977591" cy="567800"/>
        </a:xfrm>
        <a:prstGeom prst="roundRect">
          <a:avLst/>
        </a:prstGeom>
        <a:solidFill>
          <a:schemeClr val="accent2">
            <a:lumMod val="75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EG" sz="2000" b="1" kern="1200" dirty="0" smtClean="0"/>
            <a:t>الرواسب البحيرية</a:t>
          </a:r>
          <a:endParaRPr lang="ar-EG" sz="2000" b="1" kern="1200" dirty="0"/>
        </a:p>
      </dsp:txBody>
      <dsp:txXfrm>
        <a:off x="88916" y="539596"/>
        <a:ext cx="1977591" cy="56780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yramid1">
  <dgm:title val=""/>
  <dgm:desc val=""/>
  <dgm:catLst>
    <dgm:cat type="pyramid" pri="1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pyra">
          <dgm:param type="linDir" val="fromB"/>
          <dgm:param type="txDir" val="fromT"/>
          <dgm:param type="pyraAcctPos" val="aft"/>
          <dgm:param type="pyraAcctTxMar" val="step"/>
          <dgm:param type="pyraAcctBkgdNode" val="acctBkgd"/>
          <dgm:param type="pyraAcctTxNode" val="acctTx"/>
          <dgm:param type="pyraLvlNode" val="level"/>
        </dgm:alg>
      </dgm:if>
      <dgm:else name="Name3">
        <dgm:alg type="pyra">
          <dgm:param type="linDir" val="fromB"/>
          <dgm:param type="txDir" val="fromT"/>
          <dgm:param type="pyraAcctPos" val="bef"/>
          <dgm:param type="pyraAcctTxMar" val="step"/>
          <dgm:param type="pyraAcctBkgdNode" val="acctBkgd"/>
          <dgm:param type="pyraAcctTxNode" val="acctTx"/>
          <dgm:param type="pyraLvlNode" val="level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root des" ptType="all node" func="maxDepth" op="gte" val="2">
        <dgm:constrLst>
          <dgm:constr type="primFontSz" for="des" forName="levelTx" op="equ"/>
          <dgm:constr type="secFontSz" for="des" forName="acctTx" op="equ"/>
          <dgm:constr type="pyraAcctRatio" val="0.32"/>
        </dgm:constrLst>
      </dgm:if>
      <dgm:else name="Name6">
        <dgm:constrLst>
          <dgm:constr type="primFontSz" for="des" forName="levelTx" op="equ"/>
          <dgm:constr type="secFontSz" for="des" forName="acctTx" op="equ"/>
          <dgm:constr type="pyraAcctRatio"/>
        </dgm:constrLst>
      </dgm:else>
    </dgm:choose>
    <dgm:ruleLst/>
    <dgm:forEach name="Name7" axis="ch" ptType="node">
      <dgm:layoutNode name="Name8">
        <dgm:alg type="composite">
          <dgm:param type="horzAlign" val="none"/>
        </dgm:alg>
        <dgm:shape xmlns:r="http://schemas.openxmlformats.org/officeDocument/2006/relationships" r:blip="">
          <dgm:adjLst/>
        </dgm:shape>
        <dgm:presOf/>
        <dgm:choose name="Name9">
          <dgm:if name="Name10" axis="self" ptType="node" func="pos" op="equ" val="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/>
              <dgm:constr type="h" for="ch" forName="levelTx" refType="h" refFor="ch" refForName="level"/>
            </dgm:constrLst>
          </dgm:if>
          <dgm:else name="Name11">
            <dgm:constrLst>
              <dgm:constr type="ctrX" for="ch" forName="acctBkgd" val="1"/>
              <dgm:constr type="ctrY" for="ch" forName="acctBkgd" val="1"/>
              <dgm:constr type="w" for="ch" forName="acctBkgd" val="1"/>
              <dgm:constr type="h" for="ch" forName="acctBkgd" val="1"/>
              <dgm:constr type="ctrX" for="ch" forName="acctTx" val="1"/>
              <dgm:constr type="ctrY" for="ch" forName="acctTx" val="1"/>
              <dgm:constr type="w" for="ch" forName="acctTx" val="1"/>
              <dgm:constr type="h" for="ch" forName="acctTx" val="1"/>
              <dgm:constr type="ctrX" for="ch" forName="level" val="1"/>
              <dgm:constr type="ctrY" for="ch" forName="level" val="1"/>
              <dgm:constr type="w" for="ch" forName="level" val="1"/>
              <dgm:constr type="h" for="ch" forName="level" val="1"/>
              <dgm:constr type="ctrX" for="ch" forName="levelTx" refType="ctrX" refFor="ch" refForName="level"/>
              <dgm:constr type="ctrY" for="ch" forName="levelTx" refType="ctrY" refFor="ch" refForName="level"/>
              <dgm:constr type="w" for="ch" forName="levelTx" refType="w" refFor="ch" refForName="level" fact="0.65"/>
              <dgm:constr type="h" for="ch" forName="levelTx" refType="h" refFor="ch" refForName="level"/>
            </dgm:constrLst>
          </dgm:else>
        </dgm:choose>
        <dgm:ruleLst/>
        <dgm:choose name="Name12">
          <dgm:if name="Name13" axis="ch" ptType="node" func="cnt" op="gte" val="1">
            <dgm:layoutNode name="acctBkgd" styleLbl="alignAcc1">
              <dgm:alg type="sp"/>
              <dgm:shape xmlns:r="http://schemas.openxmlformats.org/officeDocument/2006/relationships" type="nonIsoscelesTrapezoid" r:blip="">
                <dgm:adjLst/>
              </dgm:shape>
              <dgm:presOf axis="des" ptType="node"/>
              <dgm:constrLst/>
              <dgm:ruleLst/>
            </dgm:layoutNode>
            <dgm:layoutNode name="acctTx" styleLbl="alignAcc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type="nonIsoscelesTrapezoid" r:blip="" hideGeom="1">
                <dgm:adjLst/>
              </dgm:shape>
              <dgm:presOf axis="des" ptType="node"/>
              <dgm:constrLst>
                <dgm:constr type="secFontSz" val="65"/>
                <dgm:constr type="primFontSz" refType="secFontSz"/>
                <dgm:constr type="tMarg" refType="secFontSz" fact="0.3"/>
                <dgm:constr type="bMarg" refType="secFontSz" fact="0.3"/>
                <dgm:constr type="lMarg" refType="secFontSz" fact="0.3"/>
                <dgm:constr type="rMarg" refType="secFontSz" fact="0.3"/>
              </dgm:constrLst>
              <dgm:ruleLst>
                <dgm:rule type="secFontSz" val="5" fact="NaN" max="NaN"/>
              </dgm:ruleLst>
            </dgm:layoutNode>
          </dgm:if>
          <dgm:else name="Name14"/>
        </dgm:choose>
        <dgm:layoutNode name="level">
          <dgm:varLst>
            <dgm:chMax val="1"/>
            <dgm:bulletEnabled val="1"/>
          </dgm:varLst>
          <dgm:alg type="sp"/>
          <dgm:shape xmlns:r="http://schemas.openxmlformats.org/officeDocument/2006/relationships" type="trapezoid" r:blip="">
            <dgm:adjLst/>
          </dgm:shape>
          <dgm:presOf axis="self"/>
          <dgm:constrLst>
            <dgm:constr type="h" val="500"/>
            <dgm:constr type="w" val="1"/>
          </dgm:constrLst>
          <dgm:ruleLst/>
        </dgm:layoutNode>
        <dgm:layoutNode name="levelTx" styleLbl="revTx">
          <dgm:varLst>
            <dgm:chMax val="1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layoutNod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cycle3">
  <dgm:title val=""/>
  <dgm:desc val=""/>
  <dgm:catLst>
    <dgm:cat type="cycle" pri="5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axis="ch" ptType="node" func="cnt" op="equ" val="2">
        <dgm:alg type="composite">
          <dgm:param type="ar" val="0.9"/>
        </dgm:alg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  <dgm:constr type="ctrX" for="ch" forName="node1" refType="w" fact="0.5"/>
          <dgm:constr type="t" for="ch" forName="node1"/>
          <dgm:constr type="w" for="ch" forName="node1" refType="w" fact="0.8"/>
          <dgm:constr type="h" for="ch" forName="node1" refType="w" refFor="ch" refForName="node1" fact="0.5"/>
          <dgm:constr type="ctrX" for="ch" forName="sibTrans" refType="w" fact="0.5"/>
          <dgm:constr type="t" for="ch" forName="sibTrans"/>
          <dgm:constr type="w" for="ch" forName="sibTrans" refType="w" fact="0.8"/>
          <dgm:constr type="h" for="ch" forName="sibTrans" refType="w" refFor="ch" refForName="node1" fact="0.5"/>
          <dgm:constr type="userA" for="ch" forName="sibTrans" refType="w" fact="1.07"/>
          <dgm:constr type="ctrX" for="ch" forName="node2" refType="w" fact="0.5"/>
          <dgm:constr type="b" for="ch" forName="node2" refType="h"/>
          <dgm:constr type="w" for="ch" forName="node2" refType="w" fact="0.8"/>
          <dgm:constr type="h" for="ch" forName="node2" refType="w" refFor="ch" refForName="node1" fact="0.5"/>
          <dgm:constr type="l" for="ch" forName="sp1"/>
          <dgm:constr type="t" for="ch" forName="sp1" refType="h" fact="0.5"/>
          <dgm:constr type="w" for="ch" forName="sp1" val="1"/>
          <dgm:constr type="h" for="ch" forName="sp1" val="1"/>
          <dgm:constr type="r" for="ch" forName="sp2" refType="w"/>
          <dgm:constr type="t" for="ch" forName="sp2" refType="h" fact="0.5"/>
          <dgm:constr type="w" for="ch" forName="sp2" val="1"/>
          <dgm:constr type="h" for="ch" forName="sp2" val="1"/>
        </dgm:constrLst>
        <dgm:ruleLst/>
      </dgm:if>
      <dgm:else name="Name3">
        <dgm:alg type="composite"/>
        <dgm:shape xmlns:r="http://schemas.openxmlformats.org/officeDocument/2006/relationships" r:blip="">
          <dgm:adjLst/>
        </dgm:shape>
        <dgm:presOf/>
        <dgm:constrLst>
          <dgm:constr type="primFontSz" for="ch" ptType="node" op="equ" val="65"/>
        </dgm:constrLst>
        <dgm:ruleLst/>
      </dgm:else>
    </dgm:choose>
    <dgm:choose name="Name4">
      <dgm:if name="Name5" axis="ch" ptType="node" func="cnt" op="equ" val="2">
        <dgm:layoutNode name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1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ibTrans" styleLbl="bgShp">
          <dgm:choose name="Name6">
            <dgm:if name="Name7" func="var" arg="dir" op="equ" val="norm">
              <dgm:alg type="conn">
                <dgm:param type="connRout" val="longCurve"/>
                <dgm:param type="begPts" val="midR"/>
                <dgm:param type="endPts" val="midL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 fact="-1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if>
            <dgm:else name="Name8">
              <dgm:alg type="conn">
                <dgm:param type="connRout" val="longCurve"/>
                <dgm:param type="begPts" val="midL"/>
                <dgm:param type="endPts" val="midR"/>
                <dgm:param type="dstNode" val="node1"/>
              </dgm:alg>
              <dgm:shape xmlns:r="http://schemas.openxmlformats.org/officeDocument/2006/relationships" type="conn" r:blip="" zOrderOff="-2">
                <dgm:adjLst/>
              </dgm:shape>
              <dgm:presOf axis="ch" ptType="sibTrans"/>
              <dgm:constrLst>
                <dgm:constr type="userA"/>
                <dgm:constr type="diam" refType="userA"/>
                <dgm:constr type="wArH" refType="userA" fact="0.05"/>
                <dgm:constr type="hArH" refType="userA" fact="0.1"/>
                <dgm:constr type="stemThick" refType="userA" fact="0.06"/>
                <dgm:constr type="begPad" refType="connDist" fact="-0.2"/>
                <dgm:constr type="endPad" refType="connDist" fact="0.05"/>
              </dgm:constrLst>
            </dgm:else>
          </dgm:choose>
          <dgm:ruleLst/>
        </dgm:layoutNode>
        <dgm:layoutNode name="node2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ch desOrSelf" ptType="node node" st="2 1" cnt="1 0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sp1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sp2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if>
      <dgm:else name="Name9">
        <dgm:layoutNode name="cycle">
          <dgm:choose name="Name10">
            <dgm:if name="Name11" func="var" arg="dir" op="equ" val="norm">
              <dgm:alg type="cycle">
                <dgm:param type="stAng" val="0"/>
                <dgm:param type="spanAng" val="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 fact="-1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if>
            <dgm:else name="Name12">
              <dgm:alg type="cycle">
                <dgm:param type="stAng" val="0"/>
                <dgm:param type="spanAng" val="-360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diam" refType="w"/>
                <dgm:constr type="w" for="ch" ptType="node" refType="w"/>
                <dgm:constr type="sibSp" val="15"/>
                <dgm:constr type="userA" for="ch" ptType="sibTrans" refType="diam" op="equ"/>
                <dgm:constr type="wArH" for="ch" ptType="sibTrans" refType="diam" op="equ" fact="0.05"/>
                <dgm:constr type="hArH" for="ch" ptType="sibTrans" refType="diam" op="equ" fact="0.1"/>
                <dgm:constr type="stemThick" for="ch" ptType="sibTrans" refType="diam" op="equ" fact="0.065"/>
                <dgm:constr type="primFontSz" for="ch" ptType="node" op="equ"/>
              </dgm:constrLst>
            </dgm:else>
          </dgm:choose>
          <dgm:ruleLst/>
          <dgm:forEach name="nodesFirstNodeForEach" axis="ch" ptType="node" cnt="1">
            <dgm:layoutNode name="nodeFirstNode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forEach name="sibTransForEach" axis="followSib" ptType="sibTrans" cnt="1">
              <dgm:layoutNode name="sibTransFirstNode" styleLbl="bgShp">
                <dgm:choose name="Name13">
                  <dgm:if name="Name14" func="var" arg="dir" op="equ" val="norm">
                    <dgm:alg type="conn">
                      <dgm:param type="connRout" val="longCurve"/>
                      <dgm:param type="begPts" val="midR"/>
                      <dgm:param type="endPts" val="midL"/>
                      <dgm:param type="dstNode" val="nodeFirstNode"/>
                    </dgm:alg>
                  </dgm:if>
                  <dgm:else name="Name15">
                    <dgm:alg type="conn">
                      <dgm:param type="connRout" val="longCurve"/>
                      <dgm:param type="begPts" val="midL"/>
                      <dgm:param type="endPts" val="midR"/>
                      <dgm:param type="dstNode" val="nodeFirstNode"/>
                    </dgm:alg>
                  </dgm:else>
                </dgm:choose>
                <dgm:shape xmlns:r="http://schemas.openxmlformats.org/officeDocument/2006/relationships" type="conn" r:blip="" zOrderOff="-2">
                  <dgm:adjLst/>
                </dgm:shape>
                <dgm:presOf axis="self"/>
                <dgm:choose name="Name16">
                  <dgm:if name="Name17" axis="par ch" ptType="doc node" func="cnt" op="equ" val="3">
                    <dgm:constrLst>
                      <dgm:constr type="userA"/>
                      <dgm:constr type="diam" refType="userA" fact="1.01"/>
                      <dgm:constr type="begPad" refType="connDist" fact="-0.2"/>
                      <dgm:constr type="endPad" refType="connDist" fact="0.05"/>
                    </dgm:constrLst>
                  </dgm:if>
                  <dgm:if name="Name18" axis="par ch" ptType="doc node" func="cnt" op="equ" val="4">
                    <dgm:constrLst>
                      <dgm:constr type="userA"/>
                      <dgm:constr type="diam" refType="userA" fact="1.26"/>
                      <dgm:constr type="begPad" refType="connDist" fact="-0.2"/>
                      <dgm:constr type="endPad" refType="connDist" fact="0.05"/>
                    </dgm:constrLst>
                  </dgm:if>
                  <dgm:if name="Name19" axis="par ch" ptType="doc node" func="cnt" op="equ" val="5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if>
                  <dgm:if name="Name20" axis="par ch" ptType="doc node" func="cnt" op="equ" val="6">
                    <dgm:constrLst>
                      <dgm:constr type="userA"/>
                      <dgm:constr type="diam" refType="userA" fact="1.1"/>
                      <dgm:constr type="begPad" refType="connDist" fact="-0.2"/>
                      <dgm:constr type="endPad" refType="connDist" fact="0.05"/>
                    </dgm:constrLst>
                  </dgm:if>
                  <dgm:else name="Name21">
                    <dgm:constrLst>
                      <dgm:constr type="userA"/>
                      <dgm:constr type="diam" refType="userA" fact="1.04"/>
                      <dgm:constr type="begPad" refType="connDist" fact="-0.2"/>
                      <dgm:constr type="endPad" refType="connDist" fact="0.05"/>
                    </dgm:constrLst>
                  </dgm:else>
                </dgm:choose>
                <dgm:ruleLst/>
              </dgm:layoutNode>
            </dgm:forEach>
          </dgm:forEach>
          <dgm:forEach name="followingNodesForEach" axis="ch" ptType="node" st="2">
            <dgm:layoutNode name="nodeFollowingNodes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h" refType="w" fact="0.5"/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forEach>
        </dgm:layoutNod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EG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EG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EG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3/24/2020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EG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6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9" descr="C:\Users\mosalama\Desktop\2db8e288-82a2-47b6-a052-ef9452c59ff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28600" y="304800"/>
            <a:ext cx="8610600" cy="6096000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</p:pic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77000" y="609600"/>
            <a:ext cx="1781175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Rectangle 5"/>
          <p:cNvSpPr/>
          <p:nvPr/>
        </p:nvSpPr>
        <p:spPr>
          <a:xfrm>
            <a:off x="4800600" y="3048000"/>
            <a:ext cx="3962400" cy="2667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800" b="1" dirty="0" smtClean="0">
                <a:solidFill>
                  <a:schemeClr val="bg1"/>
                </a:solidFill>
              </a:rPr>
              <a:t>د اسلام سلامه محمد</a:t>
            </a:r>
            <a:r>
              <a:rPr lang="en-US" sz="2800" b="1" dirty="0" smtClean="0">
                <a:solidFill>
                  <a:schemeClr val="bg1"/>
                </a:solidFill>
              </a:rPr>
              <a:t> </a:t>
            </a:r>
            <a:r>
              <a:rPr lang="ar-EG" sz="2800" b="1" dirty="0" smtClean="0">
                <a:solidFill>
                  <a:schemeClr val="bg1"/>
                </a:solidFill>
              </a:rPr>
              <a:t>اعداد /</a:t>
            </a:r>
          </a:p>
          <a:p>
            <a:pPr algn="ctr"/>
            <a:r>
              <a:rPr lang="ar-EG" sz="2000" b="1" dirty="0" smtClean="0">
                <a:solidFill>
                  <a:schemeClr val="bg1"/>
                </a:solidFill>
              </a:rPr>
              <a:t>كلية التربية 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ar-EG" sz="2000" b="1" dirty="0" smtClean="0">
                <a:solidFill>
                  <a:schemeClr val="bg1"/>
                </a:solidFill>
              </a:rPr>
              <a:t>شعبة دراسات اجتماعية</a:t>
            </a:r>
          </a:p>
          <a:p>
            <a:pPr algn="ctr"/>
            <a:r>
              <a:rPr lang="ar-EG" sz="2000" b="1" dirty="0" smtClean="0">
                <a:solidFill>
                  <a:schemeClr val="bg1"/>
                </a:solidFill>
              </a:rPr>
              <a:t>الفرقة الرابعة</a:t>
            </a:r>
            <a:endParaRPr lang="en-US" sz="2000" b="1" dirty="0" smtClean="0">
              <a:solidFill>
                <a:schemeClr val="bg1"/>
              </a:solidFill>
            </a:endParaRPr>
          </a:p>
          <a:p>
            <a:pPr algn="ctr"/>
            <a:r>
              <a:rPr lang="ar-EG" sz="2800" b="1" dirty="0" smtClean="0">
                <a:solidFill>
                  <a:srgbClr val="FF0000"/>
                </a:solidFill>
              </a:rPr>
              <a:t>المحاضرة </a:t>
            </a:r>
            <a:r>
              <a:rPr lang="ar-EG" sz="2800" b="1" dirty="0" smtClean="0">
                <a:solidFill>
                  <a:srgbClr val="FF0000"/>
                </a:solidFill>
              </a:rPr>
              <a:t>الثانية</a:t>
            </a:r>
            <a:endParaRPr lang="ar-EG" sz="2000" b="1" dirty="0" smtClean="0">
              <a:solidFill>
                <a:srgbClr val="FF0000"/>
              </a:solidFill>
            </a:endParaRPr>
          </a:p>
          <a:p>
            <a:pPr algn="ctr"/>
            <a:r>
              <a:rPr lang="ar-EG" sz="2000" b="1" dirty="0" smtClean="0">
                <a:solidFill>
                  <a:schemeClr val="bg1"/>
                </a:solidFill>
              </a:rPr>
              <a:t>مادة جغرافية مصر</a:t>
            </a:r>
            <a:endParaRPr lang="ar-EG" sz="2000" b="1" dirty="0">
              <a:solidFill>
                <a:schemeClr val="bg1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62000" y="2971800"/>
            <a:ext cx="3962400" cy="2667000"/>
          </a:xfrm>
          <a:prstGeom prst="rect">
            <a:avLst/>
          </a:prstGeom>
          <a:noFill/>
          <a:ln w="0"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1" anchor="ctr"/>
          <a:lstStyle/>
          <a:p>
            <a:pPr algn="ctr"/>
            <a:r>
              <a:rPr lang="ar-EG" sz="2800" b="1" dirty="0" smtClean="0">
                <a:solidFill>
                  <a:schemeClr val="tx1"/>
                </a:solidFill>
              </a:rPr>
              <a:t>المصدر  ا.د/ صابر امين دسوقى</a:t>
            </a:r>
          </a:p>
          <a:p>
            <a:pPr algn="ctr"/>
            <a:r>
              <a:rPr lang="ar-EG" sz="2800" b="1" dirty="0" smtClean="0">
                <a:solidFill>
                  <a:schemeClr val="tx1"/>
                </a:solidFill>
              </a:rPr>
              <a:t>كلية الاداب جامعة -بنها</a:t>
            </a:r>
            <a:endParaRPr lang="ar-EG" sz="28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78562"/>
          </a:xfrm>
          <a:solidFill>
            <a:schemeClr val="accent2">
              <a:lumMod val="60000"/>
              <a:lumOff val="40000"/>
            </a:schemeClr>
          </a:solidFill>
          <a:ln w="44450"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r" rtl="1"/>
            <a:r>
              <a:rPr lang="ar-EG" sz="2400" b="1" dirty="0" smtClean="0">
                <a:solidFill>
                  <a:schemeClr val="tx2"/>
                </a:solidFill>
              </a:rPr>
              <a:t>-  </a:t>
            </a:r>
            <a:r>
              <a:rPr lang="ar-EG" sz="2800" b="1" u="sng" dirty="0" smtClean="0">
                <a:solidFill>
                  <a:schemeClr val="tx2"/>
                </a:solidFill>
              </a:rPr>
              <a:t>مناطق تواجد صخور </a:t>
            </a:r>
            <a:r>
              <a:rPr lang="ar-EG" sz="2800" b="1" u="sng" dirty="0" smtClean="0">
                <a:solidFill>
                  <a:schemeClr val="tx2"/>
                </a:solidFill>
              </a:rPr>
              <a:t>الميوسين فى مصر</a:t>
            </a:r>
            <a:r>
              <a:rPr lang="ar-EG" sz="2400" b="1" dirty="0" smtClean="0">
                <a:solidFill>
                  <a:schemeClr val="tx2"/>
                </a:solidFill>
              </a:rPr>
              <a:t/>
            </a:r>
            <a:br>
              <a:rPr lang="ar-EG" sz="2400" b="1" dirty="0" smtClean="0">
                <a:solidFill>
                  <a:schemeClr val="tx2"/>
                </a:solidFill>
              </a:rPr>
            </a:br>
            <a:endParaRPr lang="ar-EG" sz="2400" b="1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457200" y="1143000"/>
          <a:ext cx="8153400" cy="533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86800" cy="6202362"/>
          </a:xfrm>
          <a:solidFill>
            <a:srgbClr val="C1F6F7"/>
          </a:solidFill>
          <a:ln w="31750"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pPr algn="r">
              <a:lnSpc>
                <a:spcPct val="150000"/>
              </a:lnSpc>
              <a:buFont typeface="Wingdings" pitchFamily="2" charset="2"/>
              <a:buChar char="Ø"/>
            </a:pPr>
            <a:r>
              <a:rPr lang="ar-EG" sz="3200" b="1" u="sng" dirty="0" smtClean="0">
                <a:solidFill>
                  <a:srgbClr val="FF0000"/>
                </a:solidFill>
              </a:rPr>
              <a:t>هـ - صخور </a:t>
            </a:r>
            <a:r>
              <a:rPr lang="ar-EG" sz="3200" b="1" u="sng" dirty="0" smtClean="0">
                <a:solidFill>
                  <a:srgbClr val="FF0000"/>
                </a:solidFill>
              </a:rPr>
              <a:t>البليوسين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400" b="1" u="sng" dirty="0" smtClean="0">
                <a:solidFill>
                  <a:schemeClr val="tx2"/>
                </a:solidFill>
              </a:rPr>
              <a:t>- </a:t>
            </a:r>
            <a:r>
              <a:rPr lang="ar-EG" sz="2700" b="1" u="sng" dirty="0" smtClean="0">
                <a:solidFill>
                  <a:schemeClr val="tx2"/>
                </a:solidFill>
              </a:rPr>
              <a:t>انواع الصخور </a:t>
            </a:r>
            <a:r>
              <a:rPr lang="ar-EG" sz="1800" b="1" dirty="0" smtClean="0"/>
              <a:t/>
            </a:r>
            <a:br>
              <a:rPr lang="ar-EG" sz="1800" b="1" dirty="0" smtClean="0"/>
            </a:br>
            <a:r>
              <a:rPr lang="ar-EG" sz="1800" b="1" dirty="0" smtClean="0"/>
              <a:t>- </a:t>
            </a:r>
            <a:r>
              <a:rPr lang="ar-EG" sz="2400" b="1" dirty="0" smtClean="0"/>
              <a:t>صلصال، </a:t>
            </a:r>
            <a:r>
              <a:rPr lang="ar-EG" sz="2400" b="1" dirty="0" smtClean="0"/>
              <a:t>حصي </a:t>
            </a:r>
            <a:r>
              <a:rPr lang="ar-EG" sz="2400" b="1" dirty="0" smtClean="0"/>
              <a:t>،رمال ،حجر </a:t>
            </a:r>
            <a:r>
              <a:rPr lang="ar-EG" sz="2400" b="1" dirty="0" smtClean="0"/>
              <a:t>جيرى رملي</a:t>
            </a:r>
            <a:r>
              <a:rPr lang="ar-EG" sz="1800" b="1" dirty="0" smtClean="0"/>
              <a:t/>
            </a:r>
            <a:br>
              <a:rPr lang="ar-EG" sz="1800" b="1" dirty="0" smtClean="0"/>
            </a:br>
            <a:r>
              <a:rPr lang="ar-EG" sz="2400" b="1" u="sng" dirty="0" smtClean="0">
                <a:solidFill>
                  <a:schemeClr val="tx2"/>
                </a:solidFill>
              </a:rPr>
              <a:t>- </a:t>
            </a:r>
            <a:r>
              <a:rPr lang="ar-EG" sz="2700" b="1" u="sng" dirty="0" smtClean="0">
                <a:solidFill>
                  <a:schemeClr val="tx2"/>
                </a:solidFill>
              </a:rPr>
              <a:t>مساحة صخور البليوسين</a:t>
            </a:r>
            <a:r>
              <a:rPr lang="ar-EG" sz="1800" b="1" dirty="0" smtClean="0"/>
              <a:t/>
            </a:r>
            <a:br>
              <a:rPr lang="ar-EG" sz="1800" b="1" dirty="0" smtClean="0"/>
            </a:br>
            <a:r>
              <a:rPr lang="ar-EG" sz="2100" b="1" dirty="0" smtClean="0"/>
              <a:t>تغطي تكوينات البليوسين حوالى 0.7 % من مساحة الاراضي المصرية اى ما يعادل 7000 كم 2</a:t>
            </a:r>
            <a:r>
              <a:rPr lang="ar-EG" sz="2000" b="1" dirty="0" smtClean="0"/>
              <a:t/>
            </a:r>
            <a:br>
              <a:rPr lang="ar-EG" sz="2000" b="1" dirty="0" smtClean="0"/>
            </a:br>
            <a:r>
              <a:rPr lang="ar-EG" sz="1800" b="1" u="sng" dirty="0" smtClean="0">
                <a:solidFill>
                  <a:srgbClr val="FFFF00"/>
                </a:solidFill>
              </a:rPr>
              <a:t>- </a:t>
            </a:r>
            <a:r>
              <a:rPr lang="ar-EG" sz="2700" b="1" u="sng" dirty="0" smtClean="0">
                <a:solidFill>
                  <a:schemeClr val="tx2"/>
                </a:solidFill>
              </a:rPr>
              <a:t>مناطق توجد صخور البليوسين </a:t>
            </a:r>
            <a:r>
              <a:rPr lang="ar-EG" sz="1800" b="1" dirty="0" smtClean="0"/>
              <a:t/>
            </a:r>
            <a:br>
              <a:rPr lang="ar-EG" sz="1800" b="1" dirty="0" smtClean="0"/>
            </a:br>
            <a:r>
              <a:rPr lang="ar-EG" sz="1800" b="1" dirty="0" smtClean="0"/>
              <a:t>- </a:t>
            </a:r>
            <a:r>
              <a:rPr lang="ar-EG" sz="2200" b="1" dirty="0" smtClean="0">
                <a:solidFill>
                  <a:srgbClr val="FF0000"/>
                </a:solidFill>
              </a:rPr>
              <a:t>منطقة وادى النطرون   </a:t>
            </a:r>
            <a:r>
              <a:rPr lang="ar-EG" sz="2000" b="1" dirty="0" smtClean="0"/>
              <a:t>وتتالف من رمال وصلصال وحصى وتتخللها صخور جيرية </a:t>
            </a:r>
            <a:br>
              <a:rPr lang="ar-EG" sz="2000" b="1" dirty="0" smtClean="0"/>
            </a:br>
            <a:r>
              <a:rPr lang="ar-EG" sz="2000" b="1" dirty="0" smtClean="0"/>
              <a:t>- </a:t>
            </a:r>
            <a:r>
              <a:rPr lang="ar-EG" sz="2200" b="1" dirty="0" smtClean="0">
                <a:solidFill>
                  <a:srgbClr val="FF0000"/>
                </a:solidFill>
              </a:rPr>
              <a:t>الرواسب النهرية التى ترسبت عند مصبات الاودية الصحراوية وخاصة الشرقية </a:t>
            </a:r>
            <a:r>
              <a:rPr lang="ar-EG" sz="2200" b="1" dirty="0" smtClean="0">
                <a:solidFill>
                  <a:srgbClr val="FF0000"/>
                </a:solidFill>
              </a:rPr>
              <a:t> </a:t>
            </a:r>
            <a:r>
              <a:rPr lang="ar-EG" sz="2000" b="1" dirty="0" smtClean="0"/>
              <a:t>وتتالف </a:t>
            </a:r>
            <a:r>
              <a:rPr lang="ar-EG" sz="2000" b="1" dirty="0" smtClean="0"/>
              <a:t>من رمال وحصى من اصل قارى</a:t>
            </a:r>
            <a:br>
              <a:rPr lang="ar-EG" sz="2000" b="1" dirty="0" smtClean="0"/>
            </a:br>
            <a:r>
              <a:rPr lang="ar-EG" sz="2000" b="1" dirty="0" smtClean="0"/>
              <a:t>- </a:t>
            </a:r>
            <a:r>
              <a:rPr lang="ar-EG" sz="2200" b="1" dirty="0" smtClean="0">
                <a:solidFill>
                  <a:srgbClr val="FF0000"/>
                </a:solidFill>
              </a:rPr>
              <a:t>غرب شبه جزيرة سيناء </a:t>
            </a:r>
            <a:br>
              <a:rPr lang="ar-EG" sz="2200" b="1" dirty="0" smtClean="0">
                <a:solidFill>
                  <a:srgbClr val="FF0000"/>
                </a:solidFill>
              </a:rPr>
            </a:br>
            <a:r>
              <a:rPr lang="ar-EG" sz="2200" b="1" dirty="0" smtClean="0">
                <a:solidFill>
                  <a:srgbClr val="FF0000"/>
                </a:solidFill>
              </a:rPr>
              <a:t>- ساحل </a:t>
            </a:r>
            <a:r>
              <a:rPr lang="ar-EG" sz="2200" b="1" dirty="0" smtClean="0">
                <a:solidFill>
                  <a:srgbClr val="FF0000"/>
                </a:solidFill>
              </a:rPr>
              <a:t>خليج السويس</a:t>
            </a:r>
            <a:br>
              <a:rPr lang="ar-EG" sz="2200" b="1" dirty="0" smtClean="0">
                <a:solidFill>
                  <a:srgbClr val="FF0000"/>
                </a:solidFill>
              </a:rPr>
            </a:br>
            <a:r>
              <a:rPr lang="ar-EG" sz="2200" b="1" dirty="0" smtClean="0">
                <a:solidFill>
                  <a:srgbClr val="FF0000"/>
                </a:solidFill>
              </a:rPr>
              <a:t>- وادى </a:t>
            </a:r>
            <a:r>
              <a:rPr lang="ar-EG" sz="2200" b="1" dirty="0" smtClean="0">
                <a:solidFill>
                  <a:srgbClr val="FF0000"/>
                </a:solidFill>
              </a:rPr>
              <a:t>النيل حتى دائرة عرض اسنا</a:t>
            </a:r>
            <a:endParaRPr lang="ar-EG" sz="20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5745162"/>
          </a:xfrm>
          <a:solidFill>
            <a:srgbClr val="E8BFBE"/>
          </a:solidFill>
          <a:ln w="22225">
            <a:solidFill>
              <a:schemeClr val="tx1"/>
            </a:solidFill>
          </a:ln>
        </p:spPr>
        <p:txBody>
          <a:bodyPr anchor="t">
            <a:normAutofit/>
          </a:bodyPr>
          <a:lstStyle/>
          <a:p>
            <a:pPr algn="r"/>
            <a:r>
              <a:rPr lang="ar-EG" sz="3200" b="1" u="sng" dirty="0" smtClean="0">
                <a:solidFill>
                  <a:srgbClr val="FF0000"/>
                </a:solidFill>
              </a:rPr>
              <a:t>و- تكوينات البليوستوسين والحديث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- </a:t>
            </a:r>
            <a:r>
              <a:rPr lang="ar-EG" sz="2400" dirty="0" smtClean="0"/>
              <a:t>تغطى مساحة </a:t>
            </a:r>
            <a:r>
              <a:rPr lang="ar-EG" sz="2400" dirty="0" smtClean="0"/>
              <a:t>هذه </a:t>
            </a:r>
            <a:r>
              <a:rPr lang="ar-EG" sz="2400" dirty="0" smtClean="0"/>
              <a:t>التكوينات </a:t>
            </a:r>
            <a:r>
              <a:rPr lang="ar-EG" sz="2400" dirty="0" smtClean="0"/>
              <a:t>16</a:t>
            </a:r>
            <a:r>
              <a:rPr lang="ar-EG" sz="2400" dirty="0" smtClean="0"/>
              <a:t>% من مساحة مصر تقدر بحوالى 165.000كم2</a:t>
            </a:r>
            <a:br>
              <a:rPr lang="ar-EG" sz="2400" dirty="0" smtClean="0"/>
            </a:br>
            <a:r>
              <a:rPr lang="ar-EG" sz="2800" b="1" u="sng" dirty="0" smtClean="0">
                <a:solidFill>
                  <a:schemeClr val="accent3">
                    <a:lumMod val="50000"/>
                  </a:schemeClr>
                </a:solidFill>
              </a:rPr>
              <a:t>-  </a:t>
            </a:r>
            <a:r>
              <a:rPr lang="ar-EG" sz="2800" b="1" u="sng" dirty="0" smtClean="0">
                <a:solidFill>
                  <a:schemeClr val="tx2"/>
                </a:solidFill>
              </a:rPr>
              <a:t>تكوينات البليستوسين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b="1" dirty="0" smtClean="0"/>
              <a:t>تتباين </a:t>
            </a:r>
            <a:r>
              <a:rPr lang="ar-EG" sz="2400" b="1" dirty="0" smtClean="0"/>
              <a:t>وتتنوع تكوينات البليوستوسين بين</a:t>
            </a:r>
            <a:r>
              <a:rPr lang="ar-EG" sz="2400" dirty="0" smtClean="0"/>
              <a:t> 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dirty="0" smtClean="0"/>
              <a:t/>
            </a:r>
            <a:br>
              <a:rPr lang="ar-EG" dirty="0" smtClean="0"/>
            </a:br>
            <a:r>
              <a:rPr lang="ar-EG" dirty="0"/>
              <a:t/>
            </a:r>
            <a:br>
              <a:rPr lang="ar-EG" dirty="0"/>
            </a:br>
            <a:r>
              <a:rPr lang="ar-EG" dirty="0" smtClean="0"/>
              <a:t/>
            </a:r>
            <a:br>
              <a:rPr lang="ar-EG" dirty="0" smtClean="0"/>
            </a:br>
            <a:endParaRPr lang="ar-EG" dirty="0"/>
          </a:p>
        </p:txBody>
      </p:sp>
      <p:graphicFrame>
        <p:nvGraphicFramePr>
          <p:cNvPr id="3" name="Diagram 2"/>
          <p:cNvGraphicFramePr/>
          <p:nvPr/>
        </p:nvGraphicFramePr>
        <p:xfrm>
          <a:off x="914400" y="2286000"/>
          <a:ext cx="7315200" cy="35052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Rectangle 3"/>
          <p:cNvSpPr/>
          <p:nvPr/>
        </p:nvSpPr>
        <p:spPr>
          <a:xfrm>
            <a:off x="1524000" y="5867400"/>
            <a:ext cx="6400800" cy="838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r"/>
            <a:r>
              <a:rPr lang="ar-EG" sz="2400" b="1" dirty="0" smtClean="0">
                <a:solidFill>
                  <a:schemeClr val="tx1"/>
                </a:solidFill>
              </a:rPr>
              <a:t>تم الانتهاء من الباب الثانى – انتظرو محاضرات الباب الثالث</a:t>
            </a:r>
            <a:endParaRPr lang="ar-EG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81001"/>
            <a:ext cx="8229600" cy="914399"/>
          </a:xfrm>
          <a:solidFill>
            <a:schemeClr val="accent4">
              <a:lumMod val="60000"/>
              <a:lumOff val="40000"/>
            </a:schemeClr>
          </a:solidFill>
          <a:ln w="254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ar-EG" b="1" dirty="0" smtClean="0"/>
              <a:t>ثالثا صخور </a:t>
            </a:r>
            <a:r>
              <a:rPr lang="ar-EG" b="1" dirty="0" smtClean="0"/>
              <a:t>الحقب الجيولوجى الثالث</a:t>
            </a:r>
            <a:endParaRPr lang="ar-EG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447800"/>
            <a:ext cx="7696200" cy="4953000"/>
          </a:xfrm>
        </p:spPr>
        <p:txBody>
          <a:bodyPr/>
          <a:lstStyle/>
          <a:p>
            <a:endParaRPr lang="ar-EG" dirty="0"/>
          </a:p>
        </p:txBody>
      </p:sp>
      <p:graphicFrame>
        <p:nvGraphicFramePr>
          <p:cNvPr id="5" name="Diagram 4"/>
          <p:cNvGraphicFramePr/>
          <p:nvPr/>
        </p:nvGraphicFramePr>
        <p:xfrm>
          <a:off x="609600" y="1371600"/>
          <a:ext cx="8229600" cy="52578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304800"/>
            <a:ext cx="8458200" cy="5821363"/>
          </a:xfrm>
          <a:solidFill>
            <a:schemeClr val="accent2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pPr marL="514350" indent="-514350" algn="r" rtl="1">
              <a:buAutoNum type="arabic1Minus"/>
            </a:pPr>
            <a:r>
              <a:rPr lang="ar-EG" b="1" u="sng" dirty="0" smtClean="0"/>
              <a:t>عصر </a:t>
            </a:r>
            <a:r>
              <a:rPr lang="ar-EG" b="1" u="sng" dirty="0" smtClean="0"/>
              <a:t>الباليوسين</a:t>
            </a:r>
          </a:p>
          <a:p>
            <a:pPr marL="514350" indent="-514350" algn="r" rtl="1">
              <a:buAutoNum type="arabic1Minus"/>
            </a:pPr>
            <a:r>
              <a:rPr lang="ar-EG" sz="2800" b="1" dirty="0" smtClean="0">
                <a:solidFill>
                  <a:schemeClr val="tx2"/>
                </a:solidFill>
              </a:rPr>
              <a:t>تعرضت </a:t>
            </a:r>
            <a:r>
              <a:rPr lang="ar-EG" sz="2800" b="1" dirty="0" smtClean="0">
                <a:solidFill>
                  <a:schemeClr val="tx2"/>
                </a:solidFill>
              </a:rPr>
              <a:t>الارضي المصرية فى عصر الباليوسين لطغيان البحر عليها </a:t>
            </a:r>
            <a:endParaRPr lang="ar-EG" b="1" dirty="0" smtClean="0">
              <a:solidFill>
                <a:schemeClr val="tx2"/>
              </a:solidFill>
            </a:endParaRPr>
          </a:p>
          <a:p>
            <a:pPr algn="r" rtl="1">
              <a:buNone/>
            </a:pPr>
            <a:r>
              <a:rPr lang="ar-EG" u="sng" dirty="0" smtClean="0">
                <a:solidFill>
                  <a:srgbClr val="FF0000"/>
                </a:solidFill>
              </a:rPr>
              <a:t> </a:t>
            </a:r>
            <a:r>
              <a:rPr lang="ar-EG" b="1" u="sng" dirty="0" smtClean="0">
                <a:solidFill>
                  <a:srgbClr val="FF0000"/>
                </a:solidFill>
              </a:rPr>
              <a:t>نوع الصخور</a:t>
            </a:r>
          </a:p>
          <a:p>
            <a:pPr marL="539750" indent="-174625" algn="r" rtl="1"/>
            <a:r>
              <a:rPr lang="ar-EG" b="1" dirty="0" smtClean="0"/>
              <a:t>الطفل ( طفل اسنا )</a:t>
            </a:r>
          </a:p>
          <a:p>
            <a:pPr algn="r" rtl="1">
              <a:buNone/>
            </a:pPr>
            <a:r>
              <a:rPr lang="ar-EG" b="1" u="sng" dirty="0" smtClean="0">
                <a:solidFill>
                  <a:srgbClr val="FF0000"/>
                </a:solidFill>
              </a:rPr>
              <a:t>اماكن </a:t>
            </a:r>
            <a:r>
              <a:rPr lang="ar-EG" b="1" u="sng" dirty="0" smtClean="0">
                <a:solidFill>
                  <a:srgbClr val="FF0000"/>
                </a:solidFill>
              </a:rPr>
              <a:t>تواجد هذه الصخور</a:t>
            </a:r>
          </a:p>
          <a:p>
            <a:pPr marL="533400" indent="-92075" algn="r" rtl="1">
              <a:buNone/>
            </a:pPr>
            <a:r>
              <a:rPr lang="ar-EG" b="1" dirty="0" smtClean="0"/>
              <a:t>تظهر صخور هذا العصر فى :-</a:t>
            </a:r>
          </a:p>
          <a:p>
            <a:pPr marL="814388" indent="-98425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EG" sz="2400" b="1" dirty="0" smtClean="0"/>
              <a:t>اقصي شرق سيناء</a:t>
            </a:r>
          </a:p>
          <a:p>
            <a:pPr marL="814388" indent="-98425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EG" sz="2400" b="1" dirty="0" smtClean="0"/>
              <a:t>منطقة اسنا </a:t>
            </a:r>
            <a:r>
              <a:rPr lang="ar-EG" sz="2400" b="1" dirty="0" smtClean="0"/>
              <a:t>( طفل اسنا)</a:t>
            </a:r>
            <a:endParaRPr lang="ar-EG" sz="2400" b="1" dirty="0" smtClean="0"/>
          </a:p>
          <a:p>
            <a:pPr marL="814388" indent="-98425" algn="r" rtl="1">
              <a:lnSpc>
                <a:spcPct val="150000"/>
              </a:lnSpc>
              <a:buFont typeface="Wingdings" pitchFamily="2" charset="2"/>
              <a:buChar char="ü"/>
            </a:pPr>
            <a:r>
              <a:rPr lang="ar-EG" sz="2400" b="1" dirty="0" smtClean="0"/>
              <a:t>الحافة الشرقية والغربية لمنخفض الفرافرة</a:t>
            </a:r>
            <a:endParaRPr lang="ar-EG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304800"/>
            <a:ext cx="8534400" cy="6049962"/>
          </a:xfrm>
          <a:solidFill>
            <a:srgbClr val="42D0AE"/>
          </a:solidFill>
          <a:ln w="25400"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pPr indent="92075" algn="r"/>
            <a:r>
              <a:rPr lang="ar-EG" sz="3600" b="1" u="sng" dirty="0" smtClean="0">
                <a:solidFill>
                  <a:srgbClr val="FF0000"/>
                </a:solidFill>
                <a:latin typeface="+mn-lt"/>
                <a:ea typeface="+mn-ea"/>
                <a:cs typeface="+mn-cs"/>
              </a:rPr>
              <a:t>ب – صخور الايوسين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- </a:t>
            </a:r>
            <a:r>
              <a:rPr lang="ar-EG" sz="2200" b="1" dirty="0" smtClean="0"/>
              <a:t> </a:t>
            </a:r>
            <a:r>
              <a:rPr lang="ar-EG" sz="2200" b="1" dirty="0" smtClean="0"/>
              <a:t>تعرضت الاراضي المصرية فى عصر الايوسين للغمر البحرى الكبير والذى شمل معظم </a:t>
            </a:r>
            <a:r>
              <a:rPr lang="ar-EG" sz="2200" b="1" dirty="0" smtClean="0"/>
              <a:t>مصر</a:t>
            </a:r>
            <a:br>
              <a:rPr lang="ar-EG" sz="2200" b="1" dirty="0" smtClean="0"/>
            </a:br>
            <a:r>
              <a:rPr lang="ar-EG" sz="2200" b="1" dirty="0" smtClean="0"/>
              <a:t> - </a:t>
            </a:r>
            <a:r>
              <a:rPr lang="ar-EG" sz="2700" b="1" dirty="0" smtClean="0"/>
              <a:t>ترتكز </a:t>
            </a:r>
            <a:r>
              <a:rPr lang="ar-EG" sz="2700" b="1" dirty="0" smtClean="0"/>
              <a:t>على صخور الباليوسين بتوافق 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ar-EG" sz="2700" b="1" u="sng" dirty="0" smtClean="0">
                <a:solidFill>
                  <a:schemeClr val="accent2">
                    <a:lumMod val="50000"/>
                  </a:schemeClr>
                </a:solidFill>
              </a:rPr>
              <a:t>مساحته 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ar-EG" sz="2700" b="1" dirty="0" smtClean="0"/>
              <a:t>تبلغ المساحة التى تغطها صخور الايوسين 20% من اجمالى مساحة الاراضي المصرية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ar-EG" sz="2700" dirty="0" smtClean="0"/>
              <a:t> </a:t>
            </a:r>
            <a:r>
              <a:rPr lang="ar-EG" sz="2700" b="1" u="sng" dirty="0" smtClean="0">
                <a:solidFill>
                  <a:schemeClr val="accent2">
                    <a:lumMod val="50000"/>
                  </a:schemeClr>
                </a:solidFill>
              </a:rPr>
              <a:t>نوع الصخور تتالف صخور الايوسين من :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ar-EG" sz="2700" dirty="0" smtClean="0"/>
              <a:t>- </a:t>
            </a:r>
            <a:r>
              <a:rPr lang="ar-EG" sz="2700" b="1" dirty="0" smtClean="0"/>
              <a:t>الحجر الجيرى</a:t>
            </a:r>
            <a:br>
              <a:rPr lang="ar-EG" sz="2700" b="1" dirty="0" smtClean="0"/>
            </a:br>
            <a:r>
              <a:rPr lang="ar-EG" sz="2700" b="1" dirty="0" smtClean="0"/>
              <a:t>- المارل الصلصال</a:t>
            </a:r>
            <a:br>
              <a:rPr lang="ar-EG" sz="2700" b="1" dirty="0" smtClean="0"/>
            </a:br>
            <a:r>
              <a:rPr lang="ar-EG" sz="2700" b="1" dirty="0" smtClean="0"/>
              <a:t>- بعض المستحجرات البحرية المستديرة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ar-EG" sz="2700" b="1" u="sng" dirty="0" smtClean="0">
                <a:solidFill>
                  <a:schemeClr val="accent2">
                    <a:lumMod val="50000"/>
                  </a:schemeClr>
                </a:solidFill>
              </a:rPr>
              <a:t>مناطق </a:t>
            </a:r>
            <a:r>
              <a:rPr lang="ar-EG" sz="2700" b="1" u="sng" dirty="0" smtClean="0">
                <a:solidFill>
                  <a:schemeClr val="accent2">
                    <a:lumMod val="50000"/>
                  </a:schemeClr>
                </a:solidFill>
              </a:rPr>
              <a:t>تواجد هذه الصخور</a:t>
            </a:r>
            <a:r>
              <a:rPr lang="ar-EG" sz="2700" dirty="0" smtClean="0"/>
              <a:t/>
            </a:r>
            <a:br>
              <a:rPr lang="ar-EG" sz="2700" dirty="0" smtClean="0"/>
            </a:br>
            <a:r>
              <a:rPr lang="ar-EG" sz="2700" dirty="0" smtClean="0"/>
              <a:t>*</a:t>
            </a:r>
            <a:r>
              <a:rPr lang="ar-EG" sz="2700" b="1" dirty="0" smtClean="0"/>
              <a:t>حول وادى النيل من اسنا الى القاهرة على هيئة هضاب ترتفع بضع مئات من الامتار </a:t>
            </a:r>
            <a:r>
              <a:rPr lang="ar-EG" sz="2700" b="1" dirty="0" smtClean="0"/>
              <a:t>فوق </a:t>
            </a:r>
            <a:r>
              <a:rPr lang="ar-EG" sz="2700" b="1" dirty="0" smtClean="0"/>
              <a:t>وادى </a:t>
            </a:r>
            <a:r>
              <a:rPr lang="ar-EG" sz="2700" b="1" dirty="0" smtClean="0"/>
              <a:t>النيل</a:t>
            </a:r>
            <a:r>
              <a:rPr lang="ar-EG" sz="2700" b="1" dirty="0" smtClean="0"/>
              <a:t/>
            </a:r>
            <a:br>
              <a:rPr lang="ar-EG" sz="2700" b="1" dirty="0" smtClean="0"/>
            </a:br>
            <a:r>
              <a:rPr lang="ar-EG" sz="2700" b="1" dirty="0" smtClean="0"/>
              <a:t>*الصحراء الشرقية </a:t>
            </a:r>
            <a:r>
              <a:rPr lang="ar-EG" sz="2700" b="1" dirty="0" smtClean="0"/>
              <a:t> فى هضبة </a:t>
            </a:r>
            <a:r>
              <a:rPr lang="ar-EG" sz="2700" b="1" dirty="0" smtClean="0"/>
              <a:t>المعازة </a:t>
            </a:r>
            <a:r>
              <a:rPr lang="ar-EG" sz="2700" b="1" dirty="0" smtClean="0"/>
              <a:t>، وهضبة </a:t>
            </a:r>
            <a:r>
              <a:rPr lang="ar-EG" sz="2700" b="1" dirty="0" smtClean="0"/>
              <a:t>المقطم </a:t>
            </a:r>
            <a:r>
              <a:rPr lang="ar-EG" sz="2700" b="1" dirty="0" smtClean="0"/>
              <a:t>، </a:t>
            </a:r>
            <a:r>
              <a:rPr lang="ar-EG" sz="2700" b="1" dirty="0" smtClean="0"/>
              <a:t>جبل عتاقة</a:t>
            </a:r>
            <a:br>
              <a:rPr lang="ar-EG" sz="2700" b="1" dirty="0" smtClean="0"/>
            </a:br>
            <a:r>
              <a:rPr lang="ar-EG" sz="2700" b="1" dirty="0" smtClean="0"/>
              <a:t>*شبه جزيرة سيناء </a:t>
            </a:r>
            <a:r>
              <a:rPr lang="ar-EG" sz="2700" b="1" dirty="0" smtClean="0"/>
              <a:t>فى هضبة </a:t>
            </a:r>
            <a:r>
              <a:rPr lang="ar-EG" sz="2700" b="1" dirty="0" smtClean="0"/>
              <a:t>التيه </a:t>
            </a:r>
            <a:r>
              <a:rPr lang="ar-EG" sz="2700" b="1" dirty="0" smtClean="0"/>
              <a:t>و </a:t>
            </a:r>
            <a:r>
              <a:rPr lang="ar-EG" sz="2700" b="1" dirty="0" smtClean="0"/>
              <a:t>جبل ام خشيب</a:t>
            </a:r>
            <a:br>
              <a:rPr lang="ar-EG" sz="2700" b="1" dirty="0" smtClean="0"/>
            </a:br>
            <a:r>
              <a:rPr lang="ar-EG" sz="2700" b="1" dirty="0" smtClean="0"/>
              <a:t>*الصحراء الغربية الهضبة الوسطى</a:t>
            </a:r>
            <a:endParaRPr lang="ar-EG" sz="2400" b="1" dirty="0"/>
          </a:p>
        </p:txBody>
      </p:sp>
      <p:sp>
        <p:nvSpPr>
          <p:cNvPr id="3" name="Rectangle 2"/>
          <p:cNvSpPr/>
          <p:nvPr/>
        </p:nvSpPr>
        <p:spPr>
          <a:xfrm>
            <a:off x="533400" y="2667000"/>
            <a:ext cx="35814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r>
              <a:rPr lang="ar-EG" sz="2400" b="1" dirty="0" smtClean="0">
                <a:solidFill>
                  <a:schemeClr val="tx1"/>
                </a:solidFill>
              </a:rPr>
              <a:t>سمك تكوينات صخور الاسوسين تتراوح بين 700-1000 م</a:t>
            </a:r>
            <a:endParaRPr lang="ar-EG" sz="2400" b="1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202362"/>
          </a:xfrm>
          <a:solidFill>
            <a:srgbClr val="B0CA7C"/>
          </a:solidFill>
          <a:ln w="28575">
            <a:solidFill>
              <a:schemeClr val="tx1"/>
            </a:solidFill>
          </a:ln>
        </p:spPr>
        <p:txBody>
          <a:bodyPr anchor="t"/>
          <a:lstStyle/>
          <a:p>
            <a:pPr algn="r" rtl="1"/>
            <a:r>
              <a:rPr lang="ar-EG" sz="2600" b="1" dirty="0" smtClean="0"/>
              <a:t>تنقسم </a:t>
            </a:r>
            <a:r>
              <a:rPr lang="ar-EG" sz="2600" b="1" dirty="0" smtClean="0"/>
              <a:t>صخور الايوسين الى ثلاث وحدات رئيسية من اسفل الى اعلي:</a:t>
            </a:r>
            <a:r>
              <a:rPr lang="ar-EG" sz="2400" b="1" dirty="0" smtClean="0">
                <a:solidFill>
                  <a:srgbClr val="FFFF00"/>
                </a:solidFill>
              </a:rPr>
              <a:t/>
            </a:r>
            <a:br>
              <a:rPr lang="ar-EG" sz="2400" b="1" dirty="0" smtClean="0">
                <a:solidFill>
                  <a:srgbClr val="FFFF00"/>
                </a:solidFill>
              </a:rPr>
            </a:b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b="1" u="sng" dirty="0" smtClean="0">
                <a:solidFill>
                  <a:srgbClr val="FF0000"/>
                </a:solidFill>
              </a:rPr>
              <a:t>الوحدة الاولي   </a:t>
            </a:r>
            <a:r>
              <a:rPr lang="ar-EG" sz="2400" b="1" dirty="0" smtClean="0"/>
              <a:t>( الايوسين الاسفل )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400" dirty="0" smtClean="0"/>
              <a:t>-  </a:t>
            </a:r>
            <a:r>
              <a:rPr lang="ar-EG" sz="2400" b="1" dirty="0" smtClean="0"/>
              <a:t>يتكون من حجر طيبه الجيري ( تحتوى على عقد </a:t>
            </a:r>
            <a:r>
              <a:rPr lang="ar-EG" sz="2400" b="1" dirty="0" smtClean="0"/>
              <a:t>صوانية </a:t>
            </a:r>
            <a:r>
              <a:rPr lang="ar-EG" sz="2400" b="1" dirty="0" smtClean="0"/>
              <a:t>)</a:t>
            </a:r>
            <a:r>
              <a:rPr lang="ar-EG" sz="2400" dirty="0" smtClean="0"/>
              <a:t/>
            </a:r>
            <a:br>
              <a:rPr lang="ar-EG" sz="2400" dirty="0" smtClean="0"/>
            </a:br>
            <a:r>
              <a:rPr lang="ar-EG" sz="2800" b="1" u="sng" dirty="0" smtClean="0"/>
              <a:t> </a:t>
            </a:r>
            <a:r>
              <a:rPr lang="ar-EG" sz="2800" b="1" u="sng" dirty="0" smtClean="0">
                <a:solidFill>
                  <a:schemeClr val="tx2"/>
                </a:solidFill>
              </a:rPr>
              <a:t>اماكن </a:t>
            </a:r>
            <a:r>
              <a:rPr lang="ar-EG" sz="2800" b="1" u="sng" dirty="0" smtClean="0">
                <a:solidFill>
                  <a:schemeClr val="tx2"/>
                </a:solidFill>
              </a:rPr>
              <a:t>تواجدها</a:t>
            </a:r>
            <a:endParaRPr lang="ar-EG" b="1" u="sng" dirty="0">
              <a:solidFill>
                <a:schemeClr val="tx2"/>
              </a:solidFill>
            </a:endParaRPr>
          </a:p>
        </p:txBody>
      </p:sp>
      <p:graphicFrame>
        <p:nvGraphicFramePr>
          <p:cNvPr id="3" name="Diagram 2"/>
          <p:cNvGraphicFramePr/>
          <p:nvPr/>
        </p:nvGraphicFramePr>
        <p:xfrm>
          <a:off x="533400" y="2590800"/>
          <a:ext cx="8153400" cy="36576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05800" cy="5973762"/>
          </a:xfrm>
          <a:solidFill>
            <a:srgbClr val="3BC3D1"/>
          </a:solidFill>
          <a:ln w="31750">
            <a:solidFill>
              <a:schemeClr val="tx1"/>
            </a:solidFill>
          </a:ln>
        </p:spPr>
        <p:txBody>
          <a:bodyPr anchor="t"/>
          <a:lstStyle/>
          <a:p>
            <a:pPr algn="r"/>
            <a:r>
              <a:rPr lang="ar-EG" sz="3200" b="1" u="sng" dirty="0" smtClean="0">
                <a:solidFill>
                  <a:srgbClr val="FF0000"/>
                </a:solidFill>
              </a:rPr>
              <a:t>الوحدة الثانية </a:t>
            </a:r>
            <a:r>
              <a:rPr lang="ar-EG" sz="3200" dirty="0" smtClean="0"/>
              <a:t>(</a:t>
            </a:r>
            <a:r>
              <a:rPr lang="ar-EG" sz="3200" b="1" dirty="0" smtClean="0"/>
              <a:t>الايوسين الاوسط </a:t>
            </a:r>
            <a:r>
              <a:rPr lang="ar-EG" sz="3200" dirty="0" smtClean="0"/>
              <a:t>) </a:t>
            </a:r>
            <a:r>
              <a:rPr lang="ar-EG" sz="2800" b="1" dirty="0" smtClean="0"/>
              <a:t>يعرف ب</a:t>
            </a:r>
            <a:r>
              <a:rPr lang="ar-EG" sz="2800" b="1" dirty="0" smtClean="0"/>
              <a:t>تكوين </a:t>
            </a:r>
            <a:r>
              <a:rPr lang="ar-EG" sz="2800" b="1" dirty="0" smtClean="0"/>
              <a:t>المقطم السفلي </a:t>
            </a:r>
            <a:r>
              <a:rPr lang="ar-EG" sz="3200" dirty="0" smtClean="0"/>
              <a:t/>
            </a:r>
            <a:br>
              <a:rPr lang="ar-EG" sz="3200" dirty="0" smtClean="0"/>
            </a:br>
            <a:r>
              <a:rPr lang="ar-EG" sz="3200" b="1" u="sng" dirty="0" smtClean="0">
                <a:solidFill>
                  <a:srgbClr val="002060"/>
                </a:solidFill>
              </a:rPr>
              <a:t>انواع الصخور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400" dirty="0" smtClean="0"/>
              <a:t>يتكون </a:t>
            </a:r>
            <a:r>
              <a:rPr lang="ar-EG" sz="2400" dirty="0" smtClean="0"/>
              <a:t>من حجر جيري </a:t>
            </a:r>
            <a:r>
              <a:rPr lang="ar-EG" sz="2400" dirty="0" smtClean="0"/>
              <a:t>نيوميلتى </a:t>
            </a:r>
            <a:r>
              <a:rPr lang="ar-EG" sz="2400" dirty="0" smtClean="0"/>
              <a:t>ناصع البياض يتداخل من طبقات الطفل والمارل </a:t>
            </a:r>
            <a:r>
              <a:rPr lang="ar-EG" sz="2000" dirty="0" smtClean="0"/>
              <a:t/>
            </a:r>
            <a:br>
              <a:rPr lang="ar-EG" sz="2000" dirty="0" smtClean="0"/>
            </a:br>
            <a:r>
              <a:rPr lang="ar-EG" sz="3600" b="1" dirty="0" smtClean="0">
                <a:solidFill>
                  <a:srgbClr val="002060"/>
                </a:solidFill>
              </a:rPr>
              <a:t>-</a:t>
            </a:r>
            <a:r>
              <a:rPr lang="ar-EG" sz="2000" dirty="0" smtClean="0">
                <a:solidFill>
                  <a:srgbClr val="002060"/>
                </a:solidFill>
              </a:rPr>
              <a:t> </a:t>
            </a:r>
            <a:r>
              <a:rPr lang="ar-EG" sz="2800" b="1" u="sng" dirty="0" smtClean="0">
                <a:solidFill>
                  <a:srgbClr val="002060"/>
                </a:solidFill>
              </a:rPr>
              <a:t>اماكن تواجدها </a:t>
            </a:r>
            <a:r>
              <a:rPr lang="ar-EG" sz="2000" dirty="0" smtClean="0"/>
              <a:t/>
            </a:r>
            <a:br>
              <a:rPr lang="ar-EG" sz="2000" dirty="0" smtClean="0"/>
            </a:br>
            <a:endParaRPr lang="ar-EG" dirty="0"/>
          </a:p>
        </p:txBody>
      </p:sp>
      <p:graphicFrame>
        <p:nvGraphicFramePr>
          <p:cNvPr id="4" name="Diagram 3"/>
          <p:cNvGraphicFramePr/>
          <p:nvPr/>
        </p:nvGraphicFramePr>
        <p:xfrm>
          <a:off x="381000" y="2819400"/>
          <a:ext cx="8305800" cy="3429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305800" cy="6049962"/>
          </a:xfrm>
          <a:solidFill>
            <a:schemeClr val="bg2">
              <a:lumMod val="75000"/>
            </a:schemeClr>
          </a:solidFill>
          <a:ln w="34925">
            <a:solidFill>
              <a:schemeClr val="tx1"/>
            </a:solidFill>
          </a:ln>
        </p:spPr>
        <p:txBody>
          <a:bodyPr anchor="t"/>
          <a:lstStyle/>
          <a:p>
            <a:pPr marL="182563" indent="-90488" algn="r">
              <a:lnSpc>
                <a:spcPct val="150000"/>
              </a:lnSpc>
            </a:pPr>
            <a:r>
              <a:rPr lang="ar-EG" sz="3200" b="1" u="sng" dirty="0" smtClean="0">
                <a:solidFill>
                  <a:srgbClr val="FF0000"/>
                </a:solidFill>
              </a:rPr>
              <a:t/>
            </a:r>
            <a:br>
              <a:rPr lang="ar-EG" sz="3200" b="1" u="sng" dirty="0" smtClean="0">
                <a:solidFill>
                  <a:srgbClr val="FF0000"/>
                </a:solidFill>
              </a:rPr>
            </a:br>
            <a:r>
              <a:rPr lang="ar-EG" sz="3200" b="1" u="sng" dirty="0" smtClean="0">
                <a:solidFill>
                  <a:srgbClr val="FF0000"/>
                </a:solidFill>
              </a:rPr>
              <a:t>الوحدة </a:t>
            </a:r>
            <a:r>
              <a:rPr lang="ar-EG" sz="3200" b="1" u="sng" dirty="0" smtClean="0">
                <a:solidFill>
                  <a:srgbClr val="FF0000"/>
                </a:solidFill>
              </a:rPr>
              <a:t>الثالثة    </a:t>
            </a:r>
            <a:r>
              <a:rPr lang="ar-EG" sz="3600" b="1" dirty="0" smtClean="0">
                <a:solidFill>
                  <a:srgbClr val="002060"/>
                </a:solidFill>
              </a:rPr>
              <a:t>(</a:t>
            </a:r>
            <a:r>
              <a:rPr lang="ar-EG" sz="3200" b="1" dirty="0" smtClean="0">
                <a:solidFill>
                  <a:srgbClr val="002060"/>
                </a:solidFill>
              </a:rPr>
              <a:t>الايوسين الاعلي) </a:t>
            </a:r>
            <a:r>
              <a:rPr lang="ar-EG" sz="3200" b="1" dirty="0" smtClean="0">
                <a:solidFill>
                  <a:srgbClr val="002060"/>
                </a:solidFill>
              </a:rPr>
              <a:t> يعرف </a:t>
            </a:r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بتكوين </a:t>
            </a:r>
            <a:r>
              <a:rPr lang="ar-EG" sz="3200" b="1" dirty="0" smtClean="0">
                <a:solidFill>
                  <a:schemeClr val="accent2">
                    <a:lumMod val="50000"/>
                  </a:schemeClr>
                </a:solidFill>
              </a:rPr>
              <a:t>المعادى</a:t>
            </a:r>
            <a:r>
              <a:rPr lang="ar-EG" sz="2800" dirty="0" smtClean="0"/>
              <a:t/>
            </a:r>
            <a:br>
              <a:rPr lang="ar-EG" sz="2800" dirty="0" smtClean="0"/>
            </a:br>
            <a:r>
              <a:rPr lang="ar-EG" sz="3200" b="1" u="sng" dirty="0" smtClean="0">
                <a:solidFill>
                  <a:srgbClr val="002060"/>
                </a:solidFill>
              </a:rPr>
              <a:t>نوع </a:t>
            </a:r>
            <a:r>
              <a:rPr lang="ar-EG" sz="3200" b="1" u="sng" dirty="0" smtClean="0">
                <a:solidFill>
                  <a:srgbClr val="002060"/>
                </a:solidFill>
              </a:rPr>
              <a:t>الصخور:</a:t>
            </a:r>
            <a:r>
              <a:rPr lang="ar-EG" sz="3200" dirty="0" smtClean="0"/>
              <a:t/>
            </a:r>
            <a:br>
              <a:rPr lang="ar-EG" sz="3200" dirty="0" smtClean="0"/>
            </a:br>
            <a:r>
              <a:rPr lang="ar-EG" sz="3200" dirty="0" smtClean="0"/>
              <a:t>      </a:t>
            </a:r>
            <a:r>
              <a:rPr lang="ar-EG" sz="3200" b="1" dirty="0" smtClean="0"/>
              <a:t>حجر </a:t>
            </a:r>
            <a:r>
              <a:rPr lang="ar-EG" sz="3200" b="1" dirty="0" smtClean="0"/>
              <a:t>جيري رملي ذو لون بني </a:t>
            </a:r>
            <a:r>
              <a:rPr lang="ar-EG" sz="3200" dirty="0" smtClean="0"/>
              <a:t/>
            </a:r>
            <a:br>
              <a:rPr lang="ar-EG" sz="3200" dirty="0" smtClean="0"/>
            </a:br>
            <a:r>
              <a:rPr lang="ar-EG" sz="3200" b="1" u="sng" dirty="0" smtClean="0">
                <a:solidFill>
                  <a:srgbClr val="002060"/>
                </a:solidFill>
              </a:rPr>
              <a:t>- اماكن تواجده</a:t>
            </a:r>
            <a:r>
              <a:rPr lang="ar-EG" sz="3200" dirty="0" smtClean="0"/>
              <a:t/>
            </a:r>
            <a:br>
              <a:rPr lang="ar-EG" sz="3200" dirty="0" smtClean="0"/>
            </a:br>
            <a:r>
              <a:rPr lang="ar-EG" sz="3200" dirty="0" smtClean="0"/>
              <a:t> </a:t>
            </a:r>
            <a:r>
              <a:rPr lang="ar-EG" sz="3200" dirty="0" smtClean="0"/>
              <a:t>    </a:t>
            </a:r>
            <a:r>
              <a:rPr lang="ar-EG" sz="3200" b="1" dirty="0" smtClean="0"/>
              <a:t>وحدة </a:t>
            </a:r>
            <a:r>
              <a:rPr lang="ar-EG" sz="3200" b="1" dirty="0" smtClean="0"/>
              <a:t>المقطم السفلي</a:t>
            </a:r>
            <a:endParaRPr lang="ar-EG" b="1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28600"/>
            <a:ext cx="8458200" cy="6400800"/>
          </a:xfrm>
          <a:solidFill>
            <a:schemeClr val="accent2">
              <a:lumMod val="20000"/>
              <a:lumOff val="80000"/>
            </a:schemeClr>
          </a:solidFill>
          <a:ln w="38100"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pPr algn="r">
              <a:lnSpc>
                <a:spcPct val="150000"/>
              </a:lnSpc>
            </a:pPr>
            <a:r>
              <a:rPr lang="ar-EG" sz="4000" b="1" u="sng" dirty="0" smtClean="0">
                <a:solidFill>
                  <a:srgbClr val="FF0000"/>
                </a:solidFill>
              </a:rPr>
              <a:t>جـ - صخور الاوليجوسين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1100" b="1" dirty="0" smtClean="0"/>
              <a:t>  </a:t>
            </a:r>
            <a:r>
              <a:rPr lang="ar-EG" sz="2200" b="1" dirty="0" smtClean="0"/>
              <a:t>تعرضت الاراضي المصرية خلال هذا العصر لاضظرابات ارضية كونت اخدود البحر </a:t>
            </a:r>
            <a:r>
              <a:rPr lang="ar-EG" sz="2200" b="1" dirty="0" smtClean="0"/>
              <a:t>الاحمر</a:t>
            </a:r>
            <a:br>
              <a:rPr lang="ar-EG" sz="2200" b="1" dirty="0" smtClean="0"/>
            </a:br>
            <a:r>
              <a:rPr lang="ar-EG" sz="2200" b="1" dirty="0" smtClean="0"/>
              <a:t>- ترتكز صخور عصر الاليجوسين </a:t>
            </a:r>
            <a:r>
              <a:rPr lang="ar-EG" sz="2200" b="1" dirty="0" smtClean="0"/>
              <a:t>على صخور الايوسين بعدم توافق </a:t>
            </a: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700" b="1" u="sng" dirty="0" smtClean="0">
                <a:solidFill>
                  <a:schemeClr val="tx2"/>
                </a:solidFill>
              </a:rPr>
              <a:t>مساحة </a:t>
            </a:r>
            <a:r>
              <a:rPr lang="ar-EG" sz="2700" b="1" u="sng" dirty="0" smtClean="0">
                <a:solidFill>
                  <a:schemeClr val="tx2"/>
                </a:solidFill>
              </a:rPr>
              <a:t>صخور الاوليجوسين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700" b="1" dirty="0" smtClean="0"/>
              <a:t>تشكل </a:t>
            </a:r>
            <a:r>
              <a:rPr lang="ar-EG" sz="2700" b="1" dirty="0" smtClean="0"/>
              <a:t>مساحة تقدر 1.5 % من اجمالى مساحة مصر اى ما يقرب من 16.000 كم2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700" b="1" u="sng" dirty="0" smtClean="0">
                <a:solidFill>
                  <a:schemeClr val="tx2"/>
                </a:solidFill>
              </a:rPr>
              <a:t>نوع صخور الاوليجوسين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dirty="0" smtClean="0"/>
              <a:t>*</a:t>
            </a:r>
            <a:r>
              <a:rPr lang="ar-EG" sz="2200" b="1" dirty="0" smtClean="0"/>
              <a:t>الرمال والحصي </a:t>
            </a:r>
            <a:r>
              <a:rPr lang="ar-EG" sz="2200" b="1" dirty="0" smtClean="0"/>
              <a:t>  *</a:t>
            </a:r>
            <a:r>
              <a:rPr lang="ar-EG" sz="2200" b="1" dirty="0" smtClean="0"/>
              <a:t>بعض الاخشاب المتحجرة </a:t>
            </a:r>
            <a:r>
              <a:rPr lang="ar-EG" sz="2200" b="1" dirty="0" smtClean="0"/>
              <a:t>   *</a:t>
            </a:r>
            <a:r>
              <a:rPr lang="ar-EG" sz="2200" b="1" dirty="0" smtClean="0"/>
              <a:t>بعض الطفوح 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700" b="1" u="sng" dirty="0" smtClean="0">
                <a:solidFill>
                  <a:schemeClr val="tx2"/>
                </a:solidFill>
              </a:rPr>
              <a:t>مناطق تواجد صخور الاوليجوسين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dirty="0" smtClean="0"/>
              <a:t>- </a:t>
            </a:r>
            <a:r>
              <a:rPr lang="ar-EG" sz="2200" b="1" dirty="0" smtClean="0"/>
              <a:t>يمتد فى نطاقين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b="1" dirty="0" smtClean="0">
                <a:solidFill>
                  <a:srgbClr val="FF0000"/>
                </a:solidFill>
              </a:rPr>
              <a:t>الاول </a:t>
            </a:r>
            <a:r>
              <a:rPr lang="ar-EG" sz="2200" dirty="0" smtClean="0"/>
              <a:t>                     </a:t>
            </a:r>
            <a:r>
              <a:rPr lang="ar-EG" sz="2200" b="1" dirty="0" smtClean="0"/>
              <a:t>جنوب غرب القاهرة يعطى مساحة تزيد عن 200 كم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b="1" dirty="0" smtClean="0">
                <a:solidFill>
                  <a:srgbClr val="FF0000"/>
                </a:solidFill>
              </a:rPr>
              <a:t>الثانى</a:t>
            </a:r>
            <a:r>
              <a:rPr lang="ar-EG" sz="2200" b="1" dirty="0" smtClean="0"/>
              <a:t>  </a:t>
            </a:r>
            <a:r>
              <a:rPr lang="ar-EG" sz="2200" dirty="0" smtClean="0"/>
              <a:t>                       </a:t>
            </a:r>
            <a:r>
              <a:rPr lang="ar-EG" sz="2200" b="1" dirty="0" smtClean="0"/>
              <a:t>القاهرة  - السويس</a:t>
            </a:r>
            <a:r>
              <a:rPr lang="ar-EG" sz="2200" dirty="0" smtClean="0"/>
              <a:t/>
            </a:r>
            <a:br>
              <a:rPr lang="ar-EG" sz="2200" dirty="0" smtClean="0"/>
            </a:br>
            <a:endParaRPr lang="ar-EG" dirty="0"/>
          </a:p>
        </p:txBody>
      </p:sp>
      <p:sp>
        <p:nvSpPr>
          <p:cNvPr id="3" name="Left Arrow 2"/>
          <p:cNvSpPr/>
          <p:nvPr/>
        </p:nvSpPr>
        <p:spPr>
          <a:xfrm>
            <a:off x="7010400" y="5181600"/>
            <a:ext cx="990600" cy="152400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  <p:sp>
        <p:nvSpPr>
          <p:cNvPr id="4" name="Left Arrow 3"/>
          <p:cNvSpPr/>
          <p:nvPr/>
        </p:nvSpPr>
        <p:spPr>
          <a:xfrm>
            <a:off x="6858000" y="5562600"/>
            <a:ext cx="990600" cy="152400"/>
          </a:xfrm>
          <a:prstGeom prst="leftArrow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1" anchor="ctr"/>
          <a:lstStyle/>
          <a:p>
            <a:pPr algn="ctr"/>
            <a:endParaRPr lang="ar-EG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458200" cy="6354762"/>
          </a:xfrm>
          <a:solidFill>
            <a:schemeClr val="accent3">
              <a:lumMod val="60000"/>
              <a:lumOff val="40000"/>
            </a:schemeClr>
          </a:solidFill>
          <a:ln w="41275">
            <a:solidFill>
              <a:schemeClr val="tx1"/>
            </a:solidFill>
          </a:ln>
        </p:spPr>
        <p:txBody>
          <a:bodyPr anchor="t">
            <a:normAutofit fontScale="90000"/>
          </a:bodyPr>
          <a:lstStyle/>
          <a:p>
            <a:pPr algn="r" rtl="1">
              <a:lnSpc>
                <a:spcPct val="150000"/>
              </a:lnSpc>
            </a:pPr>
            <a:r>
              <a:rPr lang="ar-EG" sz="3600" b="1" u="sng" dirty="0" smtClean="0">
                <a:solidFill>
                  <a:srgbClr val="FF0000"/>
                </a:solidFill>
              </a:rPr>
              <a:t>د – صخور الميوسين </a:t>
            </a:r>
            <a:r>
              <a:rPr lang="ar-EG" dirty="0" smtClean="0"/>
              <a:t/>
            </a:r>
            <a:br>
              <a:rPr lang="ar-EG" dirty="0" smtClean="0"/>
            </a:br>
            <a:r>
              <a:rPr lang="ar-EG" sz="2700" b="1" u="sng" dirty="0" smtClean="0">
                <a:solidFill>
                  <a:schemeClr val="tx2"/>
                </a:solidFill>
              </a:rPr>
              <a:t> </a:t>
            </a:r>
            <a:r>
              <a:rPr lang="ar-EG" sz="2700" b="1" u="sng" dirty="0" smtClean="0">
                <a:solidFill>
                  <a:schemeClr val="tx2"/>
                </a:solidFill>
              </a:rPr>
              <a:t>مساحة صخور الميوسين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dirty="0" smtClean="0"/>
              <a:t>- </a:t>
            </a:r>
            <a:r>
              <a:rPr lang="ar-EG" sz="2200" b="1" dirty="0" smtClean="0"/>
              <a:t>تغطي صخور الميوسين 11% من اجمالى مساحة مصر اى ما يعادل 113كم2</a:t>
            </a:r>
            <a:br>
              <a:rPr lang="ar-EG" sz="2200" b="1" dirty="0" smtClean="0"/>
            </a:br>
            <a:r>
              <a:rPr lang="ar-EG" sz="2700" b="1" u="sng" dirty="0" smtClean="0">
                <a:solidFill>
                  <a:schemeClr val="tx2"/>
                </a:solidFill>
              </a:rPr>
              <a:t>نوع </a:t>
            </a:r>
            <a:r>
              <a:rPr lang="ar-EG" sz="2700" b="1" u="sng" dirty="0" smtClean="0">
                <a:solidFill>
                  <a:schemeClr val="tx2"/>
                </a:solidFill>
              </a:rPr>
              <a:t>صخور الميوسين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dirty="0" smtClean="0"/>
              <a:t>- </a:t>
            </a:r>
            <a:r>
              <a:rPr lang="ar-EG" sz="2200" b="1" dirty="0" smtClean="0"/>
              <a:t>جبس         - </a:t>
            </a:r>
            <a:r>
              <a:rPr lang="ar-EG" sz="2200" b="1" dirty="0" smtClean="0"/>
              <a:t>ملح صخرى يتخلله طبقات </a:t>
            </a:r>
            <a:r>
              <a:rPr lang="ar-EG" sz="2200" b="1" dirty="0" smtClean="0"/>
              <a:t>طفلية </a:t>
            </a:r>
            <a:r>
              <a:rPr lang="ar-EG" sz="2200" b="1" dirty="0" smtClean="0"/>
              <a:t>رملية </a:t>
            </a: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200" b="1" dirty="0" smtClean="0"/>
              <a:t>                                           </a:t>
            </a:r>
            <a:r>
              <a:rPr lang="ar-EG" sz="3100" b="1" u="sng" dirty="0" smtClean="0">
                <a:solidFill>
                  <a:schemeClr val="tx2"/>
                </a:solidFill>
              </a:rPr>
              <a:t>هذا </a:t>
            </a:r>
            <a:r>
              <a:rPr lang="ar-EG" sz="3100" b="1" u="sng" dirty="0" smtClean="0">
                <a:solidFill>
                  <a:schemeClr val="tx2"/>
                </a:solidFill>
              </a:rPr>
              <a:t>وتنقسم صخور الميوسين الى وحدتين:</a:t>
            </a:r>
            <a:r>
              <a:rPr lang="ar-EG" sz="2200" b="1" dirty="0" smtClean="0"/>
              <a:t/>
            </a:r>
            <a:br>
              <a:rPr lang="ar-EG" sz="2200" b="1" dirty="0" smtClean="0"/>
            </a:br>
            <a:r>
              <a:rPr lang="ar-EG" sz="2400" b="1" u="sng" dirty="0" smtClean="0">
                <a:solidFill>
                  <a:schemeClr val="tx2"/>
                </a:solidFill>
              </a:rPr>
              <a:t>الوحدة السفلي الميوسين الاسفل </a:t>
            </a:r>
            <a:r>
              <a:rPr lang="ar-EG" sz="2400" b="1" u="sng" dirty="0" smtClean="0">
                <a:solidFill>
                  <a:schemeClr val="tx2"/>
                </a:solidFill>
              </a:rPr>
              <a:t> </a:t>
            </a:r>
            <a:r>
              <a:rPr lang="ar-EG" sz="2400" b="1" u="sng" dirty="0" smtClean="0">
                <a:solidFill>
                  <a:srgbClr val="FF0000"/>
                </a:solidFill>
              </a:rPr>
              <a:t>( تكوين مغرة)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b="1" dirty="0" smtClean="0">
                <a:solidFill>
                  <a:srgbClr val="FF0000"/>
                </a:solidFill>
              </a:rPr>
              <a:t>تتكون من :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200" dirty="0" smtClean="0"/>
              <a:t>-  </a:t>
            </a:r>
            <a:r>
              <a:rPr lang="ar-EG" sz="2200" b="1" dirty="0" smtClean="0"/>
              <a:t>رمل وطين يحتوى على متحجرات </a:t>
            </a:r>
            <a:r>
              <a:rPr lang="ar-EG" sz="2200" b="1" dirty="0" smtClean="0"/>
              <a:t>صوانية </a:t>
            </a:r>
            <a:r>
              <a:rPr lang="ar-EG" sz="2200" b="1" dirty="0" smtClean="0"/>
              <a:t>نهرية وبحرية</a:t>
            </a:r>
            <a:r>
              <a:rPr lang="ar-EG" sz="2200" dirty="0" smtClean="0"/>
              <a:t/>
            </a:r>
            <a:br>
              <a:rPr lang="ar-EG" sz="2200" dirty="0" smtClean="0"/>
            </a:br>
            <a:r>
              <a:rPr lang="ar-EG" sz="2400" b="1" u="sng" dirty="0" smtClean="0">
                <a:solidFill>
                  <a:schemeClr val="tx2"/>
                </a:solidFill>
              </a:rPr>
              <a:t>الوحدة العليا الميوسين الاعلى </a:t>
            </a:r>
            <a:r>
              <a:rPr lang="ar-EG" sz="2400" b="1" u="sng" dirty="0" smtClean="0">
                <a:solidFill>
                  <a:srgbClr val="FF0000"/>
                </a:solidFill>
              </a:rPr>
              <a:t>( تكوين مرمريكا الجيرى)</a:t>
            </a:r>
            <a:r>
              <a:rPr lang="ar-EG" sz="2200" b="1" u="sng" dirty="0" smtClean="0">
                <a:solidFill>
                  <a:schemeClr val="accent5">
                    <a:lumMod val="50000"/>
                  </a:schemeClr>
                </a:solidFill>
              </a:rPr>
              <a:t/>
            </a:r>
            <a:br>
              <a:rPr lang="ar-EG" sz="2200" b="1" u="sng" dirty="0" smtClean="0">
                <a:solidFill>
                  <a:schemeClr val="accent5">
                    <a:lumMod val="50000"/>
                  </a:schemeClr>
                </a:solidFill>
              </a:rPr>
            </a:br>
            <a:r>
              <a:rPr lang="ar-EG" sz="2200" b="1" dirty="0" smtClean="0">
                <a:solidFill>
                  <a:srgbClr val="FF0000"/>
                </a:solidFill>
              </a:rPr>
              <a:t>تتكون من </a:t>
            </a:r>
            <a:r>
              <a:rPr lang="ar-EG" sz="2200" dirty="0" smtClean="0"/>
              <a:t>:</a:t>
            </a:r>
            <a:br>
              <a:rPr lang="ar-EG" sz="2200" dirty="0" smtClean="0"/>
            </a:br>
            <a:r>
              <a:rPr lang="ar-EG" sz="2200" b="1" dirty="0" smtClean="0"/>
              <a:t>- </a:t>
            </a:r>
            <a:r>
              <a:rPr lang="ar-EG" sz="2200" b="1" dirty="0" smtClean="0"/>
              <a:t>حجر جيرى</a:t>
            </a:r>
            <a:r>
              <a:rPr lang="ar-EG" sz="2000" dirty="0" smtClean="0"/>
              <a:t/>
            </a:r>
            <a:br>
              <a:rPr lang="ar-EG" sz="2000" dirty="0" smtClean="0"/>
            </a:br>
            <a:endParaRPr lang="ar-EG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159</TotalTime>
  <Words>202</Words>
  <Application>Microsoft Office PowerPoint</Application>
  <PresentationFormat>On-screen Show (4:3)</PresentationFormat>
  <Paragraphs>50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Slide 1</vt:lpstr>
      <vt:lpstr>ثالثا صخور الحقب الجيولوجى الثالث</vt:lpstr>
      <vt:lpstr>Slide 3</vt:lpstr>
      <vt:lpstr>ب – صخور الايوسين -  تعرضت الاراضي المصرية فى عصر الايوسين للغمر البحرى الكبير والذى شمل معظم مصر  - ترتكز على صخور الباليوسين بتوافق  مساحته  تبلغ المساحة التى تغطها صخور الايوسين 20% من اجمالى مساحة الاراضي المصرية  نوع الصخور تتالف صخور الايوسين من : - الحجر الجيرى - المارل الصلصال - بعض المستحجرات البحرية المستديرة مناطق تواجد هذه الصخور *حول وادى النيل من اسنا الى القاهرة على هيئة هضاب ترتفع بضع مئات من الامتار فوق وادى النيل *الصحراء الشرقية  فى هضبة المعازة ، وهضبة المقطم ، جبل عتاقة *شبه جزيرة سيناء فى هضبة التيه و جبل ام خشيب *الصحراء الغربية الهضبة الوسطى</vt:lpstr>
      <vt:lpstr>تنقسم صخور الايوسين الى ثلاث وحدات رئيسية من اسفل الى اعلي:  الوحدة الاولي   ( الايوسين الاسفل ) -  يتكون من حجر طيبه الجيري ( تحتوى على عقد صوانية )  اماكن تواجدها</vt:lpstr>
      <vt:lpstr>الوحدة الثانية (الايوسين الاوسط ) يعرف بتكوين المقطم السفلي  انواع الصخور يتكون من حجر جيري نيوميلتى ناصع البياض يتداخل من طبقات الطفل والمارل  - اماكن تواجدها  </vt:lpstr>
      <vt:lpstr> الوحدة الثالثة    (الايوسين الاعلي)  يعرف بتكوين المعادى نوع الصخور:       حجر جيري رملي ذو لون بني  - اماكن تواجده      وحدة المقطم السفلي</vt:lpstr>
      <vt:lpstr>جـ - صخور الاوليجوسين   تعرضت الاراضي المصرية خلال هذا العصر لاضظرابات ارضية كونت اخدود البحر الاحمر - ترتكز صخور عصر الاليجوسين على صخور الايوسين بعدم توافق  مساحة صخور الاوليجوسين تشكل مساحة تقدر 1.5 % من اجمالى مساحة مصر اى ما يقرب من 16.000 كم2 نوع صخور الاوليجوسين *الرمال والحصي   *بعض الاخشاب المتحجرة    *بعض الطفوح  مناطق تواجد صخور الاوليجوسين - يمتد فى نطاقين الاول                      جنوب غرب القاهرة يعطى مساحة تزيد عن 200 كم الثانى                         القاهرة  - السويس </vt:lpstr>
      <vt:lpstr>د – صخور الميوسين   مساحة صخور الميوسين - تغطي صخور الميوسين 11% من اجمالى مساحة مصر اى ما يعادل 113كم2 نوع صخور الميوسين - جبس         - ملح صخرى يتخلله طبقات طفلية رملية                                             هذا وتنقسم صخور الميوسين الى وحدتين: الوحدة السفلي الميوسين الاسفل  ( تكوين مغرة) تتكون من : -  رمل وطين يحتوى على متحجرات صوانية نهرية وبحرية الوحدة العليا الميوسين الاعلى ( تكوين مرمريكا الجيرى) تتكون من : - حجر جيرى </vt:lpstr>
      <vt:lpstr>-  مناطق تواجد صخور الميوسين فى مصر </vt:lpstr>
      <vt:lpstr>هـ - صخور البليوسين - انواع الصخور  - صلصال، حصي ،رمال ،حجر جيرى رملي - مساحة صخور البليوسين تغطي تكوينات البليوسين حوالى 0.7 % من مساحة الاراضي المصرية اى ما يعادل 7000 كم 2 - مناطق توجد صخور البليوسين  - منطقة وادى النطرون   وتتالف من رمال وصلصال وحصى وتتخللها صخور جيرية  - الرواسب النهرية التى ترسبت عند مصبات الاودية الصحراوية وخاصة الشرقية  وتتالف من رمال وحصى من اصل قارى - غرب شبه جزيرة سيناء  - ساحل خليج السويس - وادى النيل حتى دائرة عرض اسنا</vt:lpstr>
      <vt:lpstr>و- تكوينات البليوستوسين والحديث - تغطى مساحة هذه التكوينات 16% من مساحة مصر تقدر بحوالى 165.000كم2 -  تكوينات البليستوسين تتباين وتتنوع تكوينات البليوستوسين بين    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صخور الحقب الجيولوجى الثالث</dc:title>
  <dc:creator/>
  <cp:lastModifiedBy>mosalama</cp:lastModifiedBy>
  <cp:revision>19</cp:revision>
  <dcterms:created xsi:type="dcterms:W3CDTF">2006-08-16T00:00:00Z</dcterms:created>
  <dcterms:modified xsi:type="dcterms:W3CDTF">2020-03-24T15:41:51Z</dcterms:modified>
</cp:coreProperties>
</file>