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977" autoAdjust="0"/>
    <p:restoredTop sz="94660"/>
  </p:normalViewPr>
  <p:slideViewPr>
    <p:cSldViewPr>
      <p:cViewPr varScale="1">
        <p:scale>
          <a:sx n="91" d="100"/>
          <a:sy n="91" d="100"/>
        </p:scale>
        <p:origin x="135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EC66-1D48-40C2-9229-3B046ED55104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F270-672F-43E5-A68C-D79B72FE1683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EC66-1D48-40C2-9229-3B046ED55104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F270-672F-43E5-A68C-D79B72FE1683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EC66-1D48-40C2-9229-3B046ED55104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F270-672F-43E5-A68C-D79B72FE1683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EC66-1D48-40C2-9229-3B046ED55104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F270-672F-43E5-A68C-D79B72FE1683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EC66-1D48-40C2-9229-3B046ED55104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F270-672F-43E5-A68C-D79B72FE1683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EC66-1D48-40C2-9229-3B046ED55104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F270-672F-43E5-A68C-D79B72FE1683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EC66-1D48-40C2-9229-3B046ED55104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F270-672F-43E5-A68C-D79B72FE1683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EC66-1D48-40C2-9229-3B046ED55104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F270-672F-43E5-A68C-D79B72FE1683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EC66-1D48-40C2-9229-3B046ED55104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F270-672F-43E5-A68C-D79B72FE1683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EC66-1D48-40C2-9229-3B046ED55104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F270-672F-43E5-A68C-D79B72FE1683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AEC66-1D48-40C2-9229-3B046ED55104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10BF270-672F-43E5-A68C-D79B72FE1683}" type="slidenum">
              <a:rPr lang="ar-EG" smtClean="0"/>
              <a:t>‹#›</a:t>
            </a:fld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9AEC66-1D48-40C2-9229-3B046ED55104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0BF270-672F-43E5-A68C-D79B72FE1683}" type="slidenum">
              <a:rPr lang="ar-EG" smtClean="0"/>
              <a:t>‹#›</a:t>
            </a:fld>
            <a:endParaRPr lang="ar-EG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7384"/>
            <a:ext cx="9159446" cy="68580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709485" y="2564904"/>
            <a:ext cx="7740476" cy="3456384"/>
          </a:xfrm>
          <a:prstGeom prst="rect">
            <a:avLst/>
          </a:prstGeom>
        </p:spPr>
        <p:txBody>
          <a:bodyPr vert="horz" lIns="0" rIns="18288">
            <a:normAutofit lnSpcReduction="10000"/>
          </a:bodyPr>
          <a:lstStyle>
            <a:lvl1pPr marL="0" marR="45720" indent="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1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EG" sz="32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حوض النيل</a:t>
            </a:r>
          </a:p>
          <a:p>
            <a:pPr algn="ctr"/>
            <a:r>
              <a:rPr lang="ar-EG" sz="320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المحاضرة الأولى</a:t>
            </a:r>
            <a:endParaRPr lang="ar-EG" sz="3200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/>
            <a:r>
              <a:rPr lang="ar-EG" sz="32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أ.م.د. هبه صابر</a:t>
            </a:r>
          </a:p>
          <a:p>
            <a:pPr algn="ctr"/>
            <a:r>
              <a:rPr lang="ar-EG" sz="32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الفرقة الرابعة(قسم الجغرافيا)</a:t>
            </a:r>
          </a:p>
          <a:p>
            <a:pPr algn="ctr"/>
            <a:endParaRPr lang="ar-EG" sz="32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EG" sz="32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endParaRPr lang="ar-EG" sz="32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04328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340768"/>
            <a:ext cx="74888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200" b="1" dirty="0">
                <a:latin typeface="Simplified Arabic" pitchFamily="18" charset="-78"/>
                <a:cs typeface="Simplified Arabic" pitchFamily="18" charset="-78"/>
              </a:rPr>
              <a:t>تربة حوض النيل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ar-EG" sz="3200" b="1" dirty="0">
                <a:latin typeface="Simplified Arabic" pitchFamily="18" charset="-78"/>
                <a:cs typeface="Simplified Arabic" pitchFamily="18" charset="-78"/>
              </a:rPr>
              <a:t>تعريف التربة.</a:t>
            </a:r>
          </a:p>
          <a:p>
            <a:pPr algn="just"/>
            <a:r>
              <a:rPr lang="ar-EG" sz="3200" dirty="0">
                <a:latin typeface="Simplified Arabic" pitchFamily="18" charset="-78"/>
                <a:cs typeface="Simplified Arabic" pitchFamily="18" charset="-78"/>
              </a:rPr>
              <a:t>    التربة هي الطبقة السطحية المفككة والتي ينمو فيها النبات ويستمد منها الماء والغذاء، وتتألف من مواد غير عضوية ومواد عضوية.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ar-EG" sz="3200" b="1" dirty="0">
                <a:latin typeface="Simplified Arabic" pitchFamily="18" charset="-78"/>
                <a:cs typeface="Simplified Arabic" pitchFamily="18" charset="-78"/>
              </a:rPr>
              <a:t>تصنيف التربة.</a:t>
            </a:r>
          </a:p>
          <a:p>
            <a:pPr algn="just"/>
            <a:r>
              <a:rPr lang="ar-EG" sz="3200" dirty="0">
                <a:latin typeface="Simplified Arabic" pitchFamily="18" charset="-78"/>
                <a:cs typeface="Simplified Arabic" pitchFamily="18" charset="-78"/>
              </a:rPr>
              <a:t>   تصنف التربة إلى نوعين هما : 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ar-EG" sz="3200" dirty="0">
                <a:latin typeface="Simplified Arabic" pitchFamily="18" charset="-78"/>
                <a:cs typeface="Simplified Arabic" pitchFamily="18" charset="-78"/>
              </a:rPr>
              <a:t>التربة الموضعية</a:t>
            </a:r>
            <a:r>
              <a:rPr lang="en-US" sz="3200" dirty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EG" sz="3200" dirty="0">
              <a:latin typeface="Simplified Arabic" pitchFamily="18" charset="-78"/>
              <a:cs typeface="Simplified Arabic" pitchFamily="18" charset="-78"/>
            </a:endParaRPr>
          </a:p>
          <a:p>
            <a:pPr marL="457200" indent="-457200" algn="just">
              <a:buFont typeface="Wingdings" pitchFamily="2" charset="2"/>
              <a:buChar char="§"/>
            </a:pPr>
            <a:r>
              <a:rPr lang="ar-EG" sz="3200" dirty="0">
                <a:latin typeface="Simplified Arabic" pitchFamily="18" charset="-78"/>
                <a:cs typeface="Simplified Arabic" pitchFamily="18" charset="-78"/>
              </a:rPr>
              <a:t>التربة المنقولة</a:t>
            </a:r>
            <a:r>
              <a:rPr lang="en-US" sz="3200" dirty="0">
                <a:latin typeface="Simplified Arabic" pitchFamily="18" charset="-78"/>
                <a:cs typeface="Simplified Arabic" pitchFamily="18" charset="-78"/>
              </a:rPr>
              <a:t>.</a:t>
            </a:r>
            <a:r>
              <a:rPr lang="ar-EG" sz="3200" dirty="0">
                <a:latin typeface="Simplified Arabic" pitchFamily="18" charset="-78"/>
                <a:cs typeface="Simplified Arabic" pitchFamily="18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3315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988840"/>
            <a:ext cx="5760640" cy="345638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ar-EG" sz="3200" b="1" dirty="0" smtClean="0">
                <a:latin typeface="Simplified Arabic" pitchFamily="18" charset="-78"/>
                <a:cs typeface="Simplified Arabic" pitchFamily="18" charset="-78"/>
              </a:rPr>
              <a:t>أنواع التربة في حوض النيل.</a:t>
            </a:r>
          </a:p>
          <a:p>
            <a:pPr algn="just">
              <a:buFont typeface="Wingdings" pitchFamily="2" charset="2"/>
              <a:buChar char="q"/>
            </a:pPr>
            <a:r>
              <a:rPr lang="ar-EG" sz="3200" b="1" dirty="0" smtClean="0">
                <a:latin typeface="Simplified Arabic" pitchFamily="18" charset="-78"/>
                <a:cs typeface="Simplified Arabic" pitchFamily="18" charset="-78"/>
              </a:rPr>
              <a:t>تربة اللاتريت.</a:t>
            </a:r>
          </a:p>
          <a:p>
            <a:pPr algn="just">
              <a:buFont typeface="Wingdings" pitchFamily="2" charset="2"/>
              <a:buChar char="§"/>
            </a:pPr>
            <a:r>
              <a:rPr lang="ar-EG" sz="3200" dirty="0" smtClean="0">
                <a:latin typeface="Simplified Arabic" pitchFamily="18" charset="-78"/>
                <a:cs typeface="Simplified Arabic" pitchFamily="18" charset="-78"/>
              </a:rPr>
              <a:t>هي تربة ذات لون أحمر.</a:t>
            </a:r>
          </a:p>
          <a:p>
            <a:pPr algn="just">
              <a:buFont typeface="Wingdings" pitchFamily="2" charset="2"/>
              <a:buChar char="§"/>
            </a:pPr>
            <a:r>
              <a:rPr lang="ar-EG" sz="3200" dirty="0" smtClean="0">
                <a:latin typeface="Simplified Arabic" pitchFamily="18" charset="-78"/>
                <a:cs typeface="Simplified Arabic" pitchFamily="18" charset="-78"/>
              </a:rPr>
              <a:t>تنتشر في الإقليم الإستوائي.</a:t>
            </a:r>
          </a:p>
          <a:p>
            <a:pPr marL="0" indent="0" algn="just">
              <a:buNone/>
            </a:pPr>
            <a:endParaRPr lang="ar-EG" sz="32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29347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988840"/>
            <a:ext cx="6696744" cy="252028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ar-EG" sz="3200" b="1" dirty="0" smtClean="0">
                <a:latin typeface="Simplified Arabic" pitchFamily="18" charset="-78"/>
                <a:cs typeface="Simplified Arabic" pitchFamily="18" charset="-78"/>
              </a:rPr>
              <a:t>تربة تشرنوزيم.</a:t>
            </a:r>
          </a:p>
          <a:p>
            <a:pPr algn="just">
              <a:buFont typeface="Wingdings" pitchFamily="2" charset="2"/>
              <a:buChar char="§"/>
            </a:pPr>
            <a:r>
              <a:rPr lang="ar-EG" sz="3200" dirty="0" smtClean="0">
                <a:latin typeface="Simplified Arabic" pitchFamily="18" charset="-78"/>
                <a:cs typeface="Simplified Arabic" pitchFamily="18" charset="-78"/>
              </a:rPr>
              <a:t>تربة صلصالية شديدة التماسك.</a:t>
            </a:r>
          </a:p>
          <a:p>
            <a:pPr algn="just">
              <a:buFont typeface="Wingdings" pitchFamily="2" charset="2"/>
              <a:buChar char="§"/>
            </a:pPr>
            <a:r>
              <a:rPr lang="ar-EG" sz="3200" dirty="0" smtClean="0">
                <a:latin typeface="Simplified Arabic" pitchFamily="18" charset="-78"/>
                <a:cs typeface="Simplified Arabic" pitchFamily="18" charset="-78"/>
              </a:rPr>
              <a:t>تكثر بها المسيلات المائية عقب سقوط الأمطار.</a:t>
            </a:r>
          </a:p>
          <a:p>
            <a:pPr marL="0" indent="0" algn="just">
              <a:buNone/>
            </a:pPr>
            <a:endParaRPr lang="ar-EG" sz="32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1230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412776"/>
            <a:ext cx="7128792" cy="352839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ar-EG" sz="3200" b="1" dirty="0" smtClean="0">
                <a:latin typeface="Simplified Arabic" pitchFamily="18" charset="-78"/>
                <a:cs typeface="Simplified Arabic" pitchFamily="18" charset="-78"/>
              </a:rPr>
              <a:t>التربة البركانية.</a:t>
            </a:r>
          </a:p>
          <a:p>
            <a:pPr algn="just">
              <a:buFont typeface="Wingdings" pitchFamily="2" charset="2"/>
              <a:buChar char="§"/>
            </a:pPr>
            <a:r>
              <a:rPr lang="ar-EG" sz="3200" dirty="0" smtClean="0">
                <a:latin typeface="Simplified Arabic" pitchFamily="18" charset="-78"/>
                <a:cs typeface="Simplified Arabic" pitchFamily="18" charset="-78"/>
              </a:rPr>
              <a:t>هي تربة نتجة عن تفتت البازلت.</a:t>
            </a:r>
          </a:p>
          <a:p>
            <a:pPr algn="just">
              <a:buFont typeface="Wingdings" pitchFamily="2" charset="2"/>
              <a:buChar char="§"/>
            </a:pPr>
            <a:r>
              <a:rPr lang="ar-EG" sz="3200" dirty="0" smtClean="0">
                <a:latin typeface="Simplified Arabic" pitchFamily="18" charset="-78"/>
                <a:cs typeface="Simplified Arabic" pitchFamily="18" charset="-78"/>
              </a:rPr>
              <a:t>تميل للون الأحمر.</a:t>
            </a:r>
          </a:p>
          <a:p>
            <a:pPr algn="just">
              <a:buFont typeface="Wingdings" pitchFamily="2" charset="2"/>
              <a:buChar char="q"/>
            </a:pPr>
            <a:r>
              <a:rPr lang="ar-EG" sz="3200" b="1" dirty="0" smtClean="0">
                <a:latin typeface="Simplified Arabic" pitchFamily="18" charset="-78"/>
                <a:cs typeface="Simplified Arabic" pitchFamily="18" charset="-78"/>
              </a:rPr>
              <a:t>التربة الغرينية.</a:t>
            </a:r>
          </a:p>
          <a:p>
            <a:pPr algn="just">
              <a:buFont typeface="Wingdings" pitchFamily="2" charset="2"/>
              <a:buChar char="§"/>
            </a:pPr>
            <a:r>
              <a:rPr lang="ar-EG" sz="3200" dirty="0" smtClean="0">
                <a:latin typeface="Simplified Arabic" pitchFamily="18" charset="-78"/>
                <a:cs typeface="Simplified Arabic" pitchFamily="18" charset="-78"/>
              </a:rPr>
              <a:t>هي تربة طينية وصلصالية.</a:t>
            </a:r>
          </a:p>
          <a:p>
            <a:pPr algn="just">
              <a:buFont typeface="Wingdings" pitchFamily="2" charset="2"/>
              <a:buChar char="§"/>
            </a:pPr>
            <a:r>
              <a:rPr lang="ar-EG" sz="3200" dirty="0" smtClean="0">
                <a:latin typeface="Simplified Arabic" pitchFamily="18" charset="-78"/>
                <a:cs typeface="Simplified Arabic" pitchFamily="18" charset="-78"/>
              </a:rPr>
              <a:t>تنتشر في مصر.</a:t>
            </a:r>
          </a:p>
          <a:p>
            <a:pPr marL="0" indent="0" algn="just">
              <a:buNone/>
            </a:pPr>
            <a:endParaRPr lang="ar-EG" sz="3200" dirty="0"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87627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193</TotalTime>
  <Words>120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Calibri</vt:lpstr>
      <vt:lpstr>Constantia</vt:lpstr>
      <vt:lpstr>Majalla UI</vt:lpstr>
      <vt:lpstr>Simplified Arabic</vt:lpstr>
      <vt:lpstr>Wingdings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السادسة تربة حوض النيل</dc:title>
  <dc:creator>الله أكبر</dc:creator>
  <cp:lastModifiedBy>Dr Rana</cp:lastModifiedBy>
  <cp:revision>20</cp:revision>
  <dcterms:created xsi:type="dcterms:W3CDTF">2018-03-15T10:10:35Z</dcterms:created>
  <dcterms:modified xsi:type="dcterms:W3CDTF">2020-03-22T05:35:54Z</dcterms:modified>
</cp:coreProperties>
</file>