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46C6D-95CD-47C2-B489-B566A521CE34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9509D-CB10-4DDB-AF3E-8E9EB697A846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47" y="0"/>
            <a:ext cx="914594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2852936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>
                <a:solidFill>
                  <a:srgbClr val="FF0000"/>
                </a:solidFill>
              </a:rPr>
              <a:t>أسس جغرافيا طبيعية (ب)</a:t>
            </a:r>
          </a:p>
          <a:p>
            <a:pPr algn="ctr"/>
            <a:r>
              <a:rPr lang="ar-EG" sz="4000" dirty="0" smtClean="0">
                <a:solidFill>
                  <a:srgbClr val="FF0000"/>
                </a:solidFill>
              </a:rPr>
              <a:t>الفرقة الأولى – قسم الجغرافيا</a:t>
            </a:r>
          </a:p>
          <a:p>
            <a:pPr algn="ctr"/>
            <a:r>
              <a:rPr lang="ar-EG" sz="4000" dirty="0" smtClean="0">
                <a:solidFill>
                  <a:srgbClr val="FF0000"/>
                </a:solidFill>
              </a:rPr>
              <a:t>أ.م.د. هبه صابر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8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472"/>
            <a:ext cx="8424936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2800" b="1" dirty="0"/>
              <a:t>الغلاف </a:t>
            </a:r>
            <a:r>
              <a:rPr lang="ar-EG" sz="2800" b="1" dirty="0" smtClean="0"/>
              <a:t>المائي</a:t>
            </a:r>
          </a:p>
          <a:p>
            <a:pPr algn="just">
              <a:lnSpc>
                <a:spcPct val="150000"/>
              </a:lnSpc>
            </a:pPr>
            <a:r>
              <a:rPr lang="ar-EG" sz="2800" b="1" smtClean="0"/>
              <a:t>المقصود </a:t>
            </a:r>
            <a:r>
              <a:rPr lang="ar-EG" sz="2800" b="1" dirty="0"/>
              <a:t>بالغلاف المائي:</a:t>
            </a:r>
          </a:p>
          <a:p>
            <a:pPr algn="just">
              <a:lnSpc>
                <a:spcPct val="150000"/>
              </a:lnSpc>
            </a:pPr>
            <a:r>
              <a:rPr lang="ar-EG" sz="3200" dirty="0"/>
              <a:t>يطلق على جميع أشكال تواجد المياه على سطح الأرض</a:t>
            </a:r>
            <a:endParaRPr lang="ar-EG" sz="3200" b="1" dirty="0" smtClean="0"/>
          </a:p>
          <a:p>
            <a:pPr algn="just"/>
            <a:r>
              <a:rPr lang="ar-EG" sz="3200" b="1" dirty="0" smtClean="0"/>
              <a:t>1- نظرية المنشور الثلاثي (النظرية التتراهيدية).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/>
              <a:t>صاحبها العالم لوثيان جرين الذي قدمها عام 1875.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/>
              <a:t>يفترض صاحب هذه النظرية أن الأرض كانت في حالة سائلة ثم بردت وتصلبت وانكمشت متخذه شكل المنشور الثلاثي الذي تمتد رأسه في الجنوب وقاعدته في الشمال.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/>
              <a:t>تحتل البحار والمحيطات جوانبه المسطحة وتحتل القارات أضلعه وحافاته البارزة.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/>
              <a:t>هذه النظرية قد جانبها الصواب ، لأن دوران الأرض لا يسمح لها بالثبات على هذا الشكل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93665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640960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3- نظرية الزحزحة أو الزحف القاري.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صاحب هذه النظرية العالم ألفريد فجنر الذي قدمها عام 1922.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توضح هذه النظرية أن اليابس خلال الحقب الجيولوجي الأول كان عبارة عن كتلة متماسكة أطلق عليها أسم قارة بانجايا.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كان بحر تيشس يخترق هذه الكتلة ويقسمها إلى قسمين هما: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قسم جنوبي يعرف بأسم لوراسيا، وقسم شمالي يعرف باسم جندوانا، وكانت الدائرة الاستوائية في ذلك الوقت بالأطراف الشمالية من قارة بانجايا.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وفي أواخر الحقب الجيولوجي الأول وخلال الحقب الجيولوجي الثاني بدأت القارة في التمزق بسبب تعرضها للتصدع وتزحف في ثلاث اتجاهات هي: الشمال والشرق والغرب.</a:t>
            </a: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029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955757"/>
            <a:ext cx="7719640" cy="44894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ومن الأدلة على حدوث هذه الزحزحة ما يلي 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وجود هياكل لبعض حيوانات البيئات المدارية الحارة في قارة أوربا.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وجود رواسب من تربة اللاتريت الإستوائية في جنوب ووسط أوربا.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التشابه بين السواحل الشرقية والغربية للمحيط الأطلنطي في الشكل والبنية الجيولوجية والملامح والأشكال الجيومورفولوجية التي ترجع إلى الحقبين الأول والثاني.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9291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252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Constantia</vt:lpstr>
      <vt:lpstr>Majalla UI</vt:lpstr>
      <vt:lpstr>Simplified Arabic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Heba</dc:creator>
  <cp:lastModifiedBy>Dr Rana</cp:lastModifiedBy>
  <cp:revision>7</cp:revision>
  <dcterms:created xsi:type="dcterms:W3CDTF">2019-02-24T14:12:07Z</dcterms:created>
  <dcterms:modified xsi:type="dcterms:W3CDTF">2020-03-31T20:35:21Z</dcterms:modified>
</cp:coreProperties>
</file>