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A98C6C07-3845-4969-8F49-AB751297BD8D}" type="datetimeFigureOut">
              <a:rPr lang="ar-EG" smtClean="0"/>
              <a:t>30/07/1441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98C6C07-3845-4969-8F49-AB751297BD8D}" type="datetimeFigureOut">
              <a:rPr lang="ar-EG" smtClean="0"/>
              <a:t>30/07/1441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98C6C07-3845-4969-8F49-AB751297BD8D}" type="datetimeFigureOut">
              <a:rPr lang="ar-EG" smtClean="0"/>
              <a:t>30/07/1441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98C6C07-3845-4969-8F49-AB751297BD8D}" type="datetimeFigureOut">
              <a:rPr lang="ar-EG" smtClean="0"/>
              <a:t>30/07/1441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98C6C07-3845-4969-8F49-AB751297BD8D}" type="datetimeFigureOut">
              <a:rPr lang="ar-EG" smtClean="0"/>
              <a:t>30/07/1441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A98C6C07-3845-4969-8F49-AB751297BD8D}" type="datetimeFigureOut">
              <a:rPr lang="ar-EG" smtClean="0"/>
              <a:t>30/07/1441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A98C6C07-3845-4969-8F49-AB751297BD8D}" type="datetimeFigureOut">
              <a:rPr lang="ar-EG" smtClean="0"/>
              <a:t>30/07/1441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A98C6C07-3845-4969-8F49-AB751297BD8D}" type="datetimeFigureOut">
              <a:rPr lang="ar-EG" smtClean="0"/>
              <a:t>30/07/1441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98C6C07-3845-4969-8F49-AB751297BD8D}" type="datetimeFigureOut">
              <a:rPr lang="ar-EG" smtClean="0"/>
              <a:t>30/07/1441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98C6C07-3845-4969-8F49-AB751297BD8D}" type="datetimeFigureOut">
              <a:rPr lang="ar-EG" smtClean="0"/>
              <a:t>30/07/1441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98C6C07-3845-4969-8F49-AB751297BD8D}" type="datetimeFigureOut">
              <a:rPr lang="ar-EG" smtClean="0"/>
              <a:t>30/07/1441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2191B145-CB44-42EA-BE6E-B06B7739B70B}"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98C6C07-3845-4969-8F49-AB751297BD8D}" type="datetimeFigureOut">
              <a:rPr lang="ar-EG" smtClean="0"/>
              <a:t>30/07/1441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91B145-CB44-42EA-BE6E-B06B7739B70B}"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1"/>
          </a:fillRef>
          <a:effectRef idx="1">
            <a:schemeClr val="accent1"/>
          </a:effectRef>
          <a:fontRef idx="minor">
            <a:schemeClr val="lt1"/>
          </a:fontRef>
        </p:style>
        <p:txBody>
          <a:bodyPr/>
          <a:lstStyle/>
          <a:p>
            <a:r>
              <a:rPr lang="ar-EG" b="1" dirty="0" smtClean="0"/>
              <a:t>محاضرة </a:t>
            </a:r>
            <a:r>
              <a:rPr lang="ar-SA" b="1" dirty="0" smtClean="0"/>
              <a:t>الأقاليم </a:t>
            </a:r>
            <a:r>
              <a:rPr lang="ar-EG" b="1" dirty="0" smtClean="0"/>
              <a:t>المناخية </a:t>
            </a:r>
            <a:r>
              <a:rPr lang="ar-SA" b="1" dirty="0" smtClean="0"/>
              <a:t>الصحراوية</a:t>
            </a:r>
            <a:endParaRPr lang="ar-EG" dirty="0"/>
          </a:p>
        </p:txBody>
      </p:sp>
      <p:sp>
        <p:nvSpPr>
          <p:cNvPr id="3" name="عنوان فرعي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r>
              <a:rPr lang="ar-EG" b="1" dirty="0" smtClean="0"/>
              <a:t>قسم الجغرافيا</a:t>
            </a:r>
          </a:p>
          <a:p>
            <a:r>
              <a:rPr lang="ar-EG" b="1" dirty="0" smtClean="0"/>
              <a:t>الفرقة الثانية</a:t>
            </a:r>
          </a:p>
          <a:p>
            <a:r>
              <a:rPr lang="ar-EG" b="1" dirty="0" smtClean="0"/>
              <a:t>المقرر : الجغرافية المناخية </a:t>
            </a:r>
            <a:r>
              <a:rPr lang="ar-EG" b="1" dirty="0" err="1" smtClean="0"/>
              <a:t>ب</a:t>
            </a:r>
            <a:endParaRPr lang="ar-EG" b="1" dirty="0" smtClean="0"/>
          </a:p>
          <a:p>
            <a:r>
              <a:rPr lang="ar-EG" b="1" dirty="0" smtClean="0"/>
              <a:t>د. محمد عيد</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pPr lvl="0"/>
            <a:r>
              <a:rPr lang="en-US" b="1" dirty="0"/>
              <a:t> </a:t>
            </a:r>
            <a:r>
              <a:rPr lang="ar-SA" b="1" dirty="0"/>
              <a:t>الأقاليم </a:t>
            </a:r>
            <a:r>
              <a:rPr lang="ar-SA" b="1" dirty="0" smtClean="0"/>
              <a:t>الصحراوية</a:t>
            </a:r>
            <a:endParaRPr lang="ar-EG" dirty="0"/>
          </a:p>
        </p:txBody>
      </p:sp>
      <p:sp>
        <p:nvSpPr>
          <p:cNvPr id="3" name="عنصر نائب للمحتوى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fontScale="92500" lnSpcReduction="10000"/>
          </a:bodyPr>
          <a:lstStyle/>
          <a:p>
            <a:r>
              <a:rPr lang="ar-SA" dirty="0"/>
              <a:t> </a:t>
            </a:r>
            <a:r>
              <a:rPr lang="ar-SA" dirty="0" smtClean="0"/>
              <a:t>يلاحظ </a:t>
            </a:r>
            <a:r>
              <a:rPr lang="ar-SA" dirty="0"/>
              <a:t>أن الصحاري ليست عديمة الأمطار تمامًا، بل إنها تتعرض ولو في فترات متباعدة جدًّا لسقوط بعض الأمطار التي تأتي غالب الأحيان مع عواصف رعد شديد قد يترتب عليها حدوث سيول </a:t>
            </a:r>
            <a:r>
              <a:rPr lang="ar-SA" dirty="0" smtClean="0"/>
              <a:t>جارفة</a:t>
            </a:r>
            <a:endParaRPr lang="en-US" dirty="0" smtClean="0"/>
          </a:p>
          <a:p>
            <a:r>
              <a:rPr lang="ar-SA" dirty="0"/>
              <a:t>نجد أن كمية المطر التي تسقط في بعض المناطق الصحراوية الحارة قد تصل إلى حوالي 50 سنتيمترًا</a:t>
            </a:r>
            <a:r>
              <a:rPr lang="ar-SA" dirty="0" smtClean="0"/>
              <a:t>،</a:t>
            </a:r>
            <a:endParaRPr lang="en-US" dirty="0" smtClean="0"/>
          </a:p>
          <a:p>
            <a:r>
              <a:rPr lang="ar-SA" dirty="0"/>
              <a:t> وسيحدد المناخ الصحراوي على أساس معامل الجفاف </a:t>
            </a:r>
            <a:r>
              <a:rPr lang="ar-SA" dirty="0" err="1"/>
              <a:t>م</a:t>
            </a:r>
            <a:r>
              <a:rPr lang="ar-SA" dirty="0"/>
              <a:t> = </a:t>
            </a:r>
            <a:r>
              <a:rPr lang="ar-SA" dirty="0" err="1"/>
              <a:t>ح</a:t>
            </a:r>
            <a:r>
              <a:rPr lang="ar-SA" dirty="0"/>
              <a:t> + 9، ومعناه بعبارة أخرى أن الصحاري توجد في الأقاليم التي تقل فيها كمية المطر</a:t>
            </a:r>
            <a:r>
              <a:rPr lang="en-US" dirty="0"/>
              <a:t> "</a:t>
            </a:r>
            <a:r>
              <a:rPr lang="ar-SA" dirty="0"/>
              <a:t>بال سم عن معدل درجة الحرارة المئوية مضافًا إليها معامل ثابت هو 9</a:t>
            </a:r>
            <a:r>
              <a:rPr lang="en-US" dirty="0" smtClean="0"/>
              <a:t>.</a:t>
            </a:r>
            <a:r>
              <a:rPr lang="ar-SA" dirty="0" smtClean="0"/>
              <a:t> </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fontScale="77500" lnSpcReduction="20000"/>
          </a:bodyPr>
          <a:lstStyle/>
          <a:p>
            <a:pPr>
              <a:buNone/>
            </a:pPr>
            <a:r>
              <a:rPr lang="ar-SA" dirty="0" smtClean="0"/>
              <a:t>يلاحظ </a:t>
            </a:r>
            <a:r>
              <a:rPr lang="ar-SA" dirty="0"/>
              <a:t>أن الأقاليم الصحراوية سواء منها ما يوجد في العروض الحارة أو ما يوجد منها في العروض الباردة،</a:t>
            </a:r>
            <a:r>
              <a:rPr lang="en-US" dirty="0"/>
              <a:t> </a:t>
            </a:r>
            <a:r>
              <a:rPr lang="ar-SA" dirty="0"/>
              <a:t>تشترك كلها في صفتين أساسيتين هما</a:t>
            </a:r>
            <a:r>
              <a:rPr lang="en-US" dirty="0"/>
              <a:t>:</a:t>
            </a:r>
          </a:p>
          <a:p>
            <a:r>
              <a:rPr lang="en-US" dirty="0"/>
              <a:t>-1</a:t>
            </a:r>
            <a:r>
              <a:rPr lang="ar-SA" dirty="0"/>
              <a:t>أن المدى السنوي، واليومي للحرارة فيها جميعًا مرتفع جدًّا، خصوصًا في الصحاري المعتدلة والباردة التي يزيد المدى السنوي للحرارة في أغلبها عن 26 </a:t>
            </a:r>
            <a:r>
              <a:rPr lang="ar-SA" dirty="0" err="1"/>
              <a:t>ْم</a:t>
            </a:r>
            <a:r>
              <a:rPr lang="en-US" dirty="0"/>
              <a:t>.</a:t>
            </a:r>
          </a:p>
          <a:p>
            <a:r>
              <a:rPr lang="en-US" dirty="0"/>
              <a:t>-2</a:t>
            </a:r>
            <a:r>
              <a:rPr lang="ar-SA" dirty="0"/>
              <a:t>أن فصل الصيف فيها جميعًا شديد الحرارة، وليس هناك فرق كبير بين الصحاري الحارة والصحاري المعتدلة أو الباردة من هذه الناحية، ففي صحاري وسط آسيا حتى في الأطراف الشمالية منها يصل معدل درجة حرارة شهر يوليو في الأماكن إلى 50 </a:t>
            </a:r>
            <a:r>
              <a:rPr lang="ar-SA" dirty="0" err="1"/>
              <a:t>ْ</a:t>
            </a:r>
            <a:r>
              <a:rPr lang="ar-SA" dirty="0"/>
              <a:t> مئوية، وهو نفس المعدل الذي نجده في الصحراء الكبرى عمومًا، كما أن النهاية العظمى التي تسجل في صحاري وسط آسيا أو أمريكا الشمالية قد ترتفع إلى نفس المعدل الذي ترتفع إليه في الصحراء الكبرى وهو 65 </a:t>
            </a:r>
            <a:r>
              <a:rPr lang="ar-SA" dirty="0" smtClean="0"/>
              <a:t>ْمئوية</a:t>
            </a:r>
            <a:r>
              <a:rPr lang="ar-EG" dirty="0"/>
              <a:t> </a:t>
            </a:r>
            <a:r>
              <a:rPr lang="ar-EG" dirty="0" smtClean="0"/>
              <a:t>.</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ar-EG" b="1" dirty="0" smtClean="0"/>
              <a:t>أنواع </a:t>
            </a:r>
            <a:r>
              <a:rPr lang="ar-SA" b="1" dirty="0" smtClean="0"/>
              <a:t>الأقاليم الصحراوية</a:t>
            </a:r>
            <a:r>
              <a:rPr lang="ar-EG" dirty="0" smtClean="0"/>
              <a:t> </a:t>
            </a:r>
            <a:endParaRPr lang="ar-EG" dirty="0"/>
          </a:p>
        </p:txBody>
      </p:sp>
      <p:sp>
        <p:nvSpPr>
          <p:cNvPr id="3" name="عنصر نائب للمحتوى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a:bodyPr>
          <a:lstStyle/>
          <a:p>
            <a:pPr>
              <a:buNone/>
            </a:pPr>
            <a:r>
              <a:rPr lang="ar-EG" dirty="0" smtClean="0"/>
              <a:t>و</a:t>
            </a:r>
            <a:r>
              <a:rPr lang="ar-SA" dirty="0" smtClean="0"/>
              <a:t>نقسم </a:t>
            </a:r>
            <a:r>
              <a:rPr lang="ar-SA" dirty="0"/>
              <a:t>الصحاري إلى ثلاثة أنواع</a:t>
            </a:r>
            <a:r>
              <a:rPr lang="en-US" dirty="0"/>
              <a:t> "</a:t>
            </a:r>
            <a:r>
              <a:rPr lang="ar-SA" dirty="0"/>
              <a:t>غير النوع القطبي الذي سبق </a:t>
            </a:r>
            <a:r>
              <a:rPr lang="ar-SA" dirty="0" err="1" smtClean="0"/>
              <a:t>ال</a:t>
            </a:r>
            <a:r>
              <a:rPr lang="ar-EG" dirty="0" smtClean="0"/>
              <a:t>حديث</a:t>
            </a:r>
            <a:r>
              <a:rPr lang="ar-SA" dirty="0" smtClean="0"/>
              <a:t> عليه</a:t>
            </a:r>
            <a:r>
              <a:rPr lang="ar-EG" dirty="0" smtClean="0"/>
              <a:t> في المحاضرة السابقة</a:t>
            </a:r>
            <a:r>
              <a:rPr lang="en-US" dirty="0" smtClean="0"/>
              <a:t> </a:t>
            </a:r>
            <a:r>
              <a:rPr lang="ar-SA" dirty="0" smtClean="0"/>
              <a:t>هي</a:t>
            </a:r>
            <a:r>
              <a:rPr lang="en-US" dirty="0"/>
              <a:t>:</a:t>
            </a:r>
          </a:p>
          <a:p>
            <a:r>
              <a:rPr lang="en-US" dirty="0"/>
              <a:t>-1</a:t>
            </a:r>
            <a:r>
              <a:rPr lang="ar-SA" dirty="0"/>
              <a:t>صحاري حارة، وفيها لا ينخفض المعدل الحراري في أي شهر من الشهور عن 13ْ مئوية</a:t>
            </a:r>
            <a:r>
              <a:rPr lang="en-US" dirty="0"/>
              <a:t> "55.4ْ</a:t>
            </a:r>
            <a:r>
              <a:rPr lang="ar-SA" dirty="0"/>
              <a:t>ف</a:t>
            </a:r>
            <a:r>
              <a:rPr lang="en-US" dirty="0"/>
              <a:t>".</a:t>
            </a:r>
          </a:p>
          <a:p>
            <a:r>
              <a:rPr lang="en-US" dirty="0"/>
              <a:t>-2</a:t>
            </a:r>
            <a:r>
              <a:rPr lang="ar-SA" dirty="0"/>
              <a:t>صحاري معتدلة، وفيها لا ينخفض المعدل في أي شهر من الشهور عن 6ْ مئوية</a:t>
            </a:r>
            <a:r>
              <a:rPr lang="en-US" dirty="0"/>
              <a:t>.</a:t>
            </a:r>
          </a:p>
          <a:p>
            <a:r>
              <a:rPr lang="en-US" dirty="0"/>
              <a:t>- 3</a:t>
            </a:r>
            <a:r>
              <a:rPr lang="ar-SA" dirty="0"/>
              <a:t>صحاري باردة وفيها ينخفض المعدل في بعض الشهور عن درجة التجمد</a:t>
            </a:r>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en-US" b="1" dirty="0" smtClean="0"/>
              <a:t>-1 </a:t>
            </a:r>
            <a:r>
              <a:rPr lang="ar-SA" b="1" dirty="0" smtClean="0"/>
              <a:t>الصحاري الحارة</a:t>
            </a:r>
            <a:r>
              <a:rPr lang="en-US" b="1" dirty="0" smtClean="0"/>
              <a:t>:</a:t>
            </a:r>
            <a:endParaRPr lang="ar-EG" dirty="0"/>
          </a:p>
        </p:txBody>
      </p:sp>
      <p:sp>
        <p:nvSpPr>
          <p:cNvPr id="3" name="عنصر نائب للمحتوى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lnSpcReduction="10000"/>
          </a:bodyPr>
          <a:lstStyle/>
          <a:p>
            <a:r>
              <a:rPr lang="en-US" b="1" dirty="0"/>
              <a:t>-1 </a:t>
            </a:r>
            <a:r>
              <a:rPr lang="ar-SA" b="1" dirty="0"/>
              <a:t>الصحاري الحارة</a:t>
            </a:r>
            <a:r>
              <a:rPr lang="en-US" b="1" dirty="0"/>
              <a:t>:</a:t>
            </a:r>
            <a:endParaRPr lang="en-US" dirty="0"/>
          </a:p>
          <a:p>
            <a:r>
              <a:rPr lang="ar-SA" dirty="0"/>
              <a:t>ليس من شك في أن الصحراء الكبرى بإفريقية وامتدادها في شبه الجزيرة العربية بغرب آسيا هي أعظم الصحاري الحارة، بل أعظم الصحاري عمومًا من حيث الاتساع، حيث إن مساحتها تزيد على ثلاثة ملايين من الأميال المربعة وتدخل ضمن الصحاري الحارة كذلك صحراء ناميبيا وصحراء </a:t>
            </a:r>
            <a:r>
              <a:rPr lang="ar-SA" dirty="0" err="1"/>
              <a:t>كلهاري</a:t>
            </a:r>
            <a:r>
              <a:rPr lang="ar-SA" dirty="0"/>
              <a:t> في جنوب إفريقية ثم الصحاري التي تشغل معظم قارة أستراليا، وصحاري المكسيك وأريزونا في أمريكا الشمالية، وصحراء </a:t>
            </a:r>
            <a:r>
              <a:rPr lang="ar-SA" dirty="0" err="1"/>
              <a:t>أتكاما</a:t>
            </a:r>
            <a:r>
              <a:rPr lang="ar-SA" dirty="0"/>
              <a:t> في غرب أمريكا الجنوبية</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en-US" b="1" dirty="0" smtClean="0"/>
              <a:t>-2 </a:t>
            </a:r>
            <a:r>
              <a:rPr lang="ar-SA" b="1" dirty="0" smtClean="0"/>
              <a:t>الصحاري المعتدلة</a:t>
            </a:r>
            <a:r>
              <a:rPr lang="en-US" b="1" dirty="0" smtClean="0"/>
              <a:t>:</a:t>
            </a:r>
            <a:endParaRPr lang="ar-EG" dirty="0"/>
          </a:p>
        </p:txBody>
      </p:sp>
      <p:sp>
        <p:nvSpPr>
          <p:cNvPr id="3" name="عنصر نائب للمحتوى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r>
              <a:rPr lang="en-US" b="1" dirty="0"/>
              <a:t>-2 </a:t>
            </a:r>
            <a:r>
              <a:rPr lang="ar-SA" b="1" dirty="0"/>
              <a:t>الصحاري المعتدلة</a:t>
            </a:r>
            <a:r>
              <a:rPr lang="en-US" b="1" dirty="0"/>
              <a:t>:</a:t>
            </a:r>
            <a:endParaRPr lang="en-US" dirty="0"/>
          </a:p>
          <a:p>
            <a:r>
              <a:rPr lang="ar-SA" dirty="0"/>
              <a:t>تتمثل هذا الصحاري في مناطق كثيرة من قارة آسيا بسبب اتساعها العظيم في العروض المعتدلة، كما أنها تتمثل كذلك في بعض الأحواض المحصورة بين سلاسل جبال </a:t>
            </a:r>
            <a:r>
              <a:rPr lang="ar-SA" dirty="0" err="1"/>
              <a:t>روكي</a:t>
            </a:r>
            <a:r>
              <a:rPr lang="ar-SA" dirty="0"/>
              <a:t> في أمريكا الشمالية مثل صحراء الحوض العظيم، وفي أمريكا الجنوبية نجد كذلك أن الصحاري المعتدلة تتمثل في شمال هضبة </a:t>
            </a:r>
            <a:r>
              <a:rPr lang="ar-SA" dirty="0" err="1"/>
              <a:t>بتاجونيا</a:t>
            </a:r>
            <a:r>
              <a:rPr lang="ar-SA" dirty="0"/>
              <a:t> التي تكونت بسبب وجود جبال </a:t>
            </a:r>
            <a:r>
              <a:rPr lang="ar-SA" dirty="0" err="1"/>
              <a:t>الإنديز</a:t>
            </a:r>
            <a:r>
              <a:rPr lang="ar-SA" dirty="0"/>
              <a:t> إلى الغرب منها، حيث إن هذه الجبال تحول دون وصول الرياح والأعاصير الممطرة إليها من ناحية الغرب إلا أن صحراء </a:t>
            </a:r>
            <a:r>
              <a:rPr lang="ar-SA" dirty="0" err="1"/>
              <a:t>بتاجونيا</a:t>
            </a:r>
            <a:r>
              <a:rPr lang="ar-SA" dirty="0"/>
              <a:t> تتميز عن نظيراتها في آسيا بأن مناخها يتأثر تأثرًا واضحًا بالمحيط الأطلسي الممتد إلى الشرق منها بحيث أصبحت له بعض الصفات </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lang="en-US" b="1" dirty="0" smtClean="0"/>
              <a:t> </a:t>
            </a:r>
            <a:r>
              <a:rPr lang="ar-SA" b="1" dirty="0" smtClean="0"/>
              <a:t>الصحاري الباردة</a:t>
            </a:r>
            <a:r>
              <a:rPr lang="en-US" b="1" dirty="0" smtClean="0"/>
              <a:t>:</a:t>
            </a:r>
            <a:endParaRPr lang="ar-EG" dirty="0"/>
          </a:p>
        </p:txBody>
      </p:sp>
      <p:sp>
        <p:nvSpPr>
          <p:cNvPr id="3" name="عنصر نائب للمحتوى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r>
              <a:rPr lang="en-US" b="1" dirty="0"/>
              <a:t>-3 </a:t>
            </a:r>
            <a:r>
              <a:rPr lang="ar-SA" b="1" dirty="0"/>
              <a:t>الصحاري الباردة</a:t>
            </a:r>
            <a:r>
              <a:rPr lang="en-US" b="1" dirty="0"/>
              <a:t>:</a:t>
            </a:r>
            <a:endParaRPr lang="en-US" dirty="0"/>
          </a:p>
          <a:p>
            <a:pPr>
              <a:buNone/>
            </a:pPr>
            <a:r>
              <a:rPr lang="ar-SA" dirty="0"/>
              <a:t>تشغل هذه الصحاري نطاقًا يمتد إلى الشمال من نطاق الصحاري المعتدلة في آسيا، ويمكننا أن نضم إليه بعض الصحاري التي تقع على مستويات مرتفعة وسط سلاسل الجبال </a:t>
            </a:r>
            <a:r>
              <a:rPr lang="ar-SA" dirty="0" err="1"/>
              <a:t>الهيمالايا</a:t>
            </a:r>
            <a:r>
              <a:rPr lang="ar-SA" dirty="0"/>
              <a:t> حيث إن ارتفاع مستواها يؤدي إلى انخفاض المعدلات الحرارية عليها في بعض أشهر الشتاء عن 6 ْمئوية</a:t>
            </a:r>
            <a:r>
              <a:rPr lang="en-US" dirty="0"/>
              <a:t>.</a:t>
            </a:r>
            <a:r>
              <a:rPr lang="ar-SA" dirty="0"/>
              <a:t>ولا تختلف ظروف الصحاري الباردة اختلافًا كبيرًا عن ظروف </a:t>
            </a:r>
            <a:r>
              <a:rPr lang="ar-SA" dirty="0" smtClean="0"/>
              <a:t>الصحاري</a:t>
            </a:r>
            <a:r>
              <a:rPr lang="ar-EG" dirty="0" smtClean="0"/>
              <a:t> </a:t>
            </a:r>
            <a:r>
              <a:rPr lang="ar-SA" dirty="0" smtClean="0"/>
              <a:t>المعتدلة </a:t>
            </a:r>
            <a:r>
              <a:rPr lang="ar-SA" dirty="0"/>
              <a:t>إلا في انخفاض درجة الحرارة في فصل الشتاء خصوصًا على الأطراف الشمالية التي تقع على حدود إقليم </a:t>
            </a:r>
            <a:r>
              <a:rPr lang="ar-SA" dirty="0" err="1"/>
              <a:t>التندرا</a:t>
            </a:r>
            <a:r>
              <a:rPr lang="ar-SA" dirty="0"/>
              <a:t>، وأهم ما يميز هذه الصحاري عن النوعين الآخرين </a:t>
            </a:r>
            <a:endParaRPr lang="ar-EG"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135</Words>
  <Application>Microsoft Office PowerPoint</Application>
  <PresentationFormat>عرض على الشاشة (3:4)‏</PresentationFormat>
  <Paragraphs>27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محاضرة الأقاليم المناخية الصحراوية</vt:lpstr>
      <vt:lpstr> الأقاليم الصحراوية</vt:lpstr>
      <vt:lpstr>تابع</vt:lpstr>
      <vt:lpstr>أنواع الأقاليم الصحراوية </vt:lpstr>
      <vt:lpstr>-1 الصحاري الحارة:</vt:lpstr>
      <vt:lpstr>-2 الصحاري المعتدلة:</vt:lpstr>
      <vt:lpstr> الصحاري الباردة: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مناخية</dc:title>
  <dc:creator>MakkaH-78</dc:creator>
  <cp:lastModifiedBy>MakkaH-78</cp:lastModifiedBy>
  <cp:revision>4</cp:revision>
  <dcterms:created xsi:type="dcterms:W3CDTF">2020-03-24T14:23:41Z</dcterms:created>
  <dcterms:modified xsi:type="dcterms:W3CDTF">2020-03-24T14:57:03Z</dcterms:modified>
</cp:coreProperties>
</file>